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0"/>
  </p:notesMasterIdLst>
  <p:handoutMasterIdLst>
    <p:handoutMasterId r:id="rId61"/>
  </p:handoutMasterIdLst>
  <p:sldIdLst>
    <p:sldId id="256" r:id="rId2"/>
    <p:sldId id="348" r:id="rId3"/>
    <p:sldId id="303" r:id="rId4"/>
    <p:sldId id="347" r:id="rId5"/>
    <p:sldId id="304" r:id="rId6"/>
    <p:sldId id="286" r:id="rId7"/>
    <p:sldId id="318" r:id="rId8"/>
    <p:sldId id="287" r:id="rId9"/>
    <p:sldId id="341" r:id="rId10"/>
    <p:sldId id="306" r:id="rId11"/>
    <p:sldId id="309" r:id="rId12"/>
    <p:sldId id="308" r:id="rId13"/>
    <p:sldId id="342" r:id="rId14"/>
    <p:sldId id="289" r:id="rId15"/>
    <p:sldId id="290" r:id="rId16"/>
    <p:sldId id="258" r:id="rId17"/>
    <p:sldId id="259" r:id="rId18"/>
    <p:sldId id="305" r:id="rId19"/>
    <p:sldId id="260" r:id="rId20"/>
    <p:sldId id="343" r:id="rId21"/>
    <p:sldId id="291" r:id="rId22"/>
    <p:sldId id="283" r:id="rId23"/>
    <p:sldId id="257" r:id="rId24"/>
    <p:sldId id="261" r:id="rId25"/>
    <p:sldId id="270" r:id="rId26"/>
    <p:sldId id="272" r:id="rId27"/>
    <p:sldId id="338" r:id="rId28"/>
    <p:sldId id="339" r:id="rId29"/>
    <p:sldId id="340" r:id="rId30"/>
    <p:sldId id="344" r:id="rId31"/>
    <p:sldId id="294" r:id="rId32"/>
    <p:sldId id="297" r:id="rId33"/>
    <p:sldId id="299" r:id="rId34"/>
    <p:sldId id="298" r:id="rId35"/>
    <p:sldId id="266" r:id="rId36"/>
    <p:sldId id="300" r:id="rId37"/>
    <p:sldId id="301" r:id="rId38"/>
    <p:sldId id="302" r:id="rId39"/>
    <p:sldId id="311" r:id="rId40"/>
    <p:sldId id="319" r:id="rId41"/>
    <p:sldId id="345" r:id="rId42"/>
    <p:sldId id="320" r:id="rId43"/>
    <p:sldId id="321" r:id="rId44"/>
    <p:sldId id="322" r:id="rId45"/>
    <p:sldId id="323" r:id="rId46"/>
    <p:sldId id="324" r:id="rId47"/>
    <p:sldId id="325" r:id="rId48"/>
    <p:sldId id="326" r:id="rId49"/>
    <p:sldId id="328" r:id="rId50"/>
    <p:sldId id="329" r:id="rId51"/>
    <p:sldId id="330" r:id="rId52"/>
    <p:sldId id="331" r:id="rId53"/>
    <p:sldId id="332" r:id="rId54"/>
    <p:sldId id="334" r:id="rId55"/>
    <p:sldId id="335" r:id="rId56"/>
    <p:sldId id="336" r:id="rId57"/>
    <p:sldId id="337" r:id="rId58"/>
    <p:sldId id="346" r:id="rId5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71"/>
    <p:restoredTop sz="94762"/>
  </p:normalViewPr>
  <p:slideViewPr>
    <p:cSldViewPr>
      <p:cViewPr varScale="1">
        <p:scale>
          <a:sx n="121" d="100"/>
          <a:sy n="121" d="100"/>
        </p:scale>
        <p:origin x="2464" y="176"/>
      </p:cViewPr>
      <p:guideLst>
        <p:guide orient="horz" pos="2160"/>
        <p:guide pos="2928"/>
      </p:guideLst>
    </p:cSldViewPr>
  </p:slideViewPr>
  <p:notesTextViewPr>
    <p:cViewPr>
      <p:scale>
        <a:sx n="100" d="100"/>
        <a:sy n="100" d="100"/>
      </p:scale>
      <p:origin x="0" y="0"/>
    </p:cViewPr>
  </p:notesTextViewPr>
  <p:sorterViewPr>
    <p:cViewPr>
      <p:scale>
        <a:sx n="100" d="100"/>
        <a:sy n="100" d="100"/>
      </p:scale>
      <p:origin x="0" y="655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97F36E7-A796-7009-8F96-CCB9F5C1BA3F}"/>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43011" name="Rectangle 3">
            <a:extLst>
              <a:ext uri="{FF2B5EF4-FFF2-40B4-BE49-F238E27FC236}">
                <a16:creationId xmlns:a16="http://schemas.microsoft.com/office/drawing/2014/main" id="{65388513-1C61-C7E2-FD08-B8DC496081E2}"/>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43012" name="Rectangle 4">
            <a:extLst>
              <a:ext uri="{FF2B5EF4-FFF2-40B4-BE49-F238E27FC236}">
                <a16:creationId xmlns:a16="http://schemas.microsoft.com/office/drawing/2014/main" id="{EE476211-3168-BA37-F870-046D987411C5}"/>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43013" name="Rectangle 5">
            <a:extLst>
              <a:ext uri="{FF2B5EF4-FFF2-40B4-BE49-F238E27FC236}">
                <a16:creationId xmlns:a16="http://schemas.microsoft.com/office/drawing/2014/main" id="{2B544E48-7ED4-6BE9-1A11-A6CA181FB3F2}"/>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03BA79-399D-7143-A9E5-F74F76632B6A}"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32EC811E-E724-A356-70FB-BED0D791EF66}"/>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80899" name="Rectangle 3">
            <a:extLst>
              <a:ext uri="{FF2B5EF4-FFF2-40B4-BE49-F238E27FC236}">
                <a16:creationId xmlns:a16="http://schemas.microsoft.com/office/drawing/2014/main" id="{A002606B-D433-C7FE-3843-10F8D9A01258}"/>
              </a:ext>
            </a:extLst>
          </p:cNvPr>
          <p:cNvSpPr>
            <a:spLocks noGrp="1" noChangeArrowheads="1"/>
          </p:cNvSpPr>
          <p:nvPr>
            <p:ph type="dt" idx="1"/>
          </p:nvPr>
        </p:nvSpPr>
        <p:spPr bwMode="auto">
          <a:xfrm>
            <a:off x="3970338" y="0"/>
            <a:ext cx="3038475"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16388" name="Rectangle 4">
            <a:extLst>
              <a:ext uri="{FF2B5EF4-FFF2-40B4-BE49-F238E27FC236}">
                <a16:creationId xmlns:a16="http://schemas.microsoft.com/office/drawing/2014/main" id="{78401B3D-8134-9FB5-796A-75A33CC3AB10}"/>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5">
            <a:extLst>
              <a:ext uri="{FF2B5EF4-FFF2-40B4-BE49-F238E27FC236}">
                <a16:creationId xmlns:a16="http://schemas.microsoft.com/office/drawing/2014/main" id="{677982AA-D863-3C54-A2D8-02C51D497A1B}"/>
              </a:ext>
            </a:extLst>
          </p:cNvPr>
          <p:cNvSpPr>
            <a:spLocks noGrp="1" noChangeArrowheads="1"/>
          </p:cNvSpPr>
          <p:nvPr>
            <p:ph type="body" sz="quarter" idx="3"/>
          </p:nvPr>
        </p:nvSpPr>
        <p:spPr bwMode="auto">
          <a:xfrm>
            <a:off x="701675" y="4416425"/>
            <a:ext cx="5607050" cy="41830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a:extLst>
              <a:ext uri="{FF2B5EF4-FFF2-40B4-BE49-F238E27FC236}">
                <a16:creationId xmlns:a16="http://schemas.microsoft.com/office/drawing/2014/main" id="{472E5190-533A-5FE7-FB9E-0CF6090C11FF}"/>
              </a:ext>
            </a:extLst>
          </p:cNvPr>
          <p:cNvSpPr>
            <a:spLocks noGrp="1" noChangeArrowheads="1"/>
          </p:cNvSpPr>
          <p:nvPr>
            <p:ph type="ftr" sz="quarter" idx="4"/>
          </p:nvPr>
        </p:nvSpPr>
        <p:spPr bwMode="auto">
          <a:xfrm>
            <a:off x="0"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80903" name="Rectangle 7">
            <a:extLst>
              <a:ext uri="{FF2B5EF4-FFF2-40B4-BE49-F238E27FC236}">
                <a16:creationId xmlns:a16="http://schemas.microsoft.com/office/drawing/2014/main" id="{2518A43A-44FB-20C3-0F72-2DA8A9D1D2D4}"/>
              </a:ext>
            </a:extLst>
          </p:cNvPr>
          <p:cNvSpPr>
            <a:spLocks noGrp="1" noChangeArrowheads="1"/>
          </p:cNvSpPr>
          <p:nvPr>
            <p:ph type="sldNum" sz="quarter" idx="5"/>
          </p:nvPr>
        </p:nvSpPr>
        <p:spPr bwMode="auto">
          <a:xfrm>
            <a:off x="3970338" y="8829675"/>
            <a:ext cx="3038475"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006C88A-4BDE-324E-97D4-7546141A550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a:extLst>
              <a:ext uri="{FF2B5EF4-FFF2-40B4-BE49-F238E27FC236}">
                <a16:creationId xmlns:a16="http://schemas.microsoft.com/office/drawing/2014/main" id="{80421701-1FCC-9A06-7237-24C67F46FAF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AF79D24-97C1-3F44-8397-329BEBFB0B77}" type="slidenum">
              <a:rPr lang="en-US" altLang="en-US" smtClean="0"/>
              <a:pPr>
                <a:spcBef>
                  <a:spcPct val="0"/>
                </a:spcBef>
              </a:pPr>
              <a:t>1</a:t>
            </a:fld>
            <a:endParaRPr lang="en-US" altLang="en-US"/>
          </a:p>
        </p:txBody>
      </p:sp>
      <p:sp>
        <p:nvSpPr>
          <p:cNvPr id="19458" name="Rectangle 2">
            <a:extLst>
              <a:ext uri="{FF2B5EF4-FFF2-40B4-BE49-F238E27FC236}">
                <a16:creationId xmlns:a16="http://schemas.microsoft.com/office/drawing/2014/main" id="{6C1BA96A-E2FA-95E9-0995-C8BAD5ED82B8}"/>
              </a:ext>
            </a:extLst>
          </p:cNvPr>
          <p:cNvSpPr>
            <a:spLocks noGrp="1" noRot="1" noChangeAspect="1" noChangeArrowheads="1" noTextEdit="1"/>
          </p:cNvSpPr>
          <p:nvPr>
            <p:ph type="sldImg"/>
          </p:nvPr>
        </p:nvSpPr>
        <p:spPr>
          <a:ln/>
        </p:spPr>
      </p:sp>
      <p:sp>
        <p:nvSpPr>
          <p:cNvPr id="81923" name="Rectangle 3">
            <a:extLst>
              <a:ext uri="{FF2B5EF4-FFF2-40B4-BE49-F238E27FC236}">
                <a16:creationId xmlns:a16="http://schemas.microsoft.com/office/drawing/2014/main" id="{F62452A9-069E-5D47-A9F3-536D02536108}"/>
              </a:ext>
            </a:extLst>
          </p:cNvPr>
          <p:cNvSpPr>
            <a:spLocks noGrp="1" noChangeArrowheads="1"/>
          </p:cNvSpPr>
          <p:nvPr>
            <p:ph type="body" idx="1"/>
          </p:nvPr>
        </p:nvSpPr>
        <p:spPr/>
        <p:txBody>
          <a:bodyPr/>
          <a:lstStyle/>
          <a:p>
            <a:pPr eaLnBrk="1" hangingPunct="1">
              <a:defRPr/>
            </a:pPr>
            <a:endParaRPr lang="en-US" dirty="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a16="http://schemas.microsoft.com/office/drawing/2014/main" id="{C934E33B-615A-A80D-0F0E-473A95CB3A2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3FF131C-F2DA-A24F-B3C8-A4FDAB7F6533}" type="slidenum">
              <a:rPr lang="en-US" altLang="en-US" smtClean="0"/>
              <a:pPr>
                <a:spcBef>
                  <a:spcPct val="0"/>
                </a:spcBef>
              </a:pPr>
              <a:t>12</a:t>
            </a:fld>
            <a:endParaRPr lang="en-US" altLang="en-US"/>
          </a:p>
        </p:txBody>
      </p:sp>
      <p:sp>
        <p:nvSpPr>
          <p:cNvPr id="38914" name="Rectangle 2">
            <a:extLst>
              <a:ext uri="{FF2B5EF4-FFF2-40B4-BE49-F238E27FC236}">
                <a16:creationId xmlns:a16="http://schemas.microsoft.com/office/drawing/2014/main" id="{4E5F5B5D-FB0A-81E3-43CC-7BB3CB926997}"/>
              </a:ext>
            </a:extLst>
          </p:cNvPr>
          <p:cNvSpPr>
            <a:spLocks noGrp="1" noRot="1" noChangeAspect="1" noChangeArrowheads="1" noTextEdit="1"/>
          </p:cNvSpPr>
          <p:nvPr>
            <p:ph type="sldImg"/>
          </p:nvPr>
        </p:nvSpPr>
        <p:spPr>
          <a:ln/>
        </p:spPr>
      </p:sp>
      <p:sp>
        <p:nvSpPr>
          <p:cNvPr id="89091" name="Rectangle 3">
            <a:extLst>
              <a:ext uri="{FF2B5EF4-FFF2-40B4-BE49-F238E27FC236}">
                <a16:creationId xmlns:a16="http://schemas.microsoft.com/office/drawing/2014/main" id="{8F21A68F-11DE-9599-6CD5-859B72E11A6C}"/>
              </a:ext>
            </a:extLst>
          </p:cNvPr>
          <p:cNvSpPr>
            <a:spLocks noGrp="1" noChangeArrowheads="1"/>
          </p:cNvSpPr>
          <p:nvPr>
            <p:ph type="body" idx="1"/>
          </p:nvPr>
        </p:nvSpPr>
        <p:spPr/>
        <p:txBody>
          <a:bodyPr/>
          <a:lstStyle/>
          <a:p>
            <a:pPr eaLnBrk="1" hangingPunct="1">
              <a:defRPr/>
            </a:pPr>
            <a:endParaRPr lang="en-US" dirty="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a:extLst>
              <a:ext uri="{FF2B5EF4-FFF2-40B4-BE49-F238E27FC236}">
                <a16:creationId xmlns:a16="http://schemas.microsoft.com/office/drawing/2014/main" id="{F79CDCDC-FF13-19AE-2504-AE70002FF88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9F29C0B-CF2C-8B4C-8DA8-B757B787F7C4}" type="slidenum">
              <a:rPr lang="en-US" altLang="en-US" smtClean="0"/>
              <a:pPr>
                <a:spcBef>
                  <a:spcPct val="0"/>
                </a:spcBef>
              </a:pPr>
              <a:t>13</a:t>
            </a:fld>
            <a:endParaRPr lang="en-US" altLang="en-US"/>
          </a:p>
        </p:txBody>
      </p:sp>
      <p:sp>
        <p:nvSpPr>
          <p:cNvPr id="40962" name="Rectangle 2">
            <a:extLst>
              <a:ext uri="{FF2B5EF4-FFF2-40B4-BE49-F238E27FC236}">
                <a16:creationId xmlns:a16="http://schemas.microsoft.com/office/drawing/2014/main" id="{68D7DFB0-1A47-73BE-0380-34AA5D2A9764}"/>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5930283E-6A2E-DF38-7BD5-3033A248A58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CF1A1B0B-0291-5D9D-5BE3-3F502AA9100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E523178-1329-2041-BC8D-799C96E09557}" type="slidenum">
              <a:rPr lang="en-US" altLang="en-US" smtClean="0"/>
              <a:pPr>
                <a:spcBef>
                  <a:spcPct val="0"/>
                </a:spcBef>
              </a:pPr>
              <a:t>14</a:t>
            </a:fld>
            <a:endParaRPr lang="en-US" altLang="en-US"/>
          </a:p>
        </p:txBody>
      </p:sp>
      <p:sp>
        <p:nvSpPr>
          <p:cNvPr id="43010" name="Rectangle 2">
            <a:extLst>
              <a:ext uri="{FF2B5EF4-FFF2-40B4-BE49-F238E27FC236}">
                <a16:creationId xmlns:a16="http://schemas.microsoft.com/office/drawing/2014/main" id="{EA4DCA0C-1AB7-6556-28E5-4E235ABAC1E2}"/>
              </a:ext>
            </a:extLst>
          </p:cNvPr>
          <p:cNvSpPr>
            <a:spLocks noGrp="1" noRot="1" noChangeAspect="1" noChangeArrowheads="1" noTextEdit="1"/>
          </p:cNvSpPr>
          <p:nvPr>
            <p:ph type="sldImg"/>
          </p:nvPr>
        </p:nvSpPr>
        <p:spPr>
          <a:ln/>
        </p:spPr>
      </p:sp>
      <p:sp>
        <p:nvSpPr>
          <p:cNvPr id="91139" name="Rectangle 3">
            <a:extLst>
              <a:ext uri="{FF2B5EF4-FFF2-40B4-BE49-F238E27FC236}">
                <a16:creationId xmlns:a16="http://schemas.microsoft.com/office/drawing/2014/main" id="{18160A42-7986-6BED-3E4A-F1088AC560F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a:extLst>
              <a:ext uri="{FF2B5EF4-FFF2-40B4-BE49-F238E27FC236}">
                <a16:creationId xmlns:a16="http://schemas.microsoft.com/office/drawing/2014/main" id="{7BACCF75-B06C-8D78-A81E-3A54BDF40AA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541AF83-D992-644A-95A3-E2FE93680E97}" type="slidenum">
              <a:rPr lang="en-US" altLang="en-US" smtClean="0"/>
              <a:pPr>
                <a:spcBef>
                  <a:spcPct val="0"/>
                </a:spcBef>
              </a:pPr>
              <a:t>15</a:t>
            </a:fld>
            <a:endParaRPr lang="en-US" altLang="en-US"/>
          </a:p>
        </p:txBody>
      </p:sp>
      <p:sp>
        <p:nvSpPr>
          <p:cNvPr id="45058" name="Rectangle 2">
            <a:extLst>
              <a:ext uri="{FF2B5EF4-FFF2-40B4-BE49-F238E27FC236}">
                <a16:creationId xmlns:a16="http://schemas.microsoft.com/office/drawing/2014/main" id="{8646916B-CAAF-972B-9002-21B51B45FB5F}"/>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730EF9EB-0D3B-4B09-171B-2754D3B26624}"/>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a:extLst>
              <a:ext uri="{FF2B5EF4-FFF2-40B4-BE49-F238E27FC236}">
                <a16:creationId xmlns:a16="http://schemas.microsoft.com/office/drawing/2014/main" id="{DDD382E1-4BE4-CEF3-9AB4-9A6E2F1A776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F5C1387-9A4B-5940-A314-3BC62481AD5B}" type="slidenum">
              <a:rPr lang="en-US" altLang="en-US" smtClean="0"/>
              <a:pPr>
                <a:spcBef>
                  <a:spcPct val="0"/>
                </a:spcBef>
              </a:pPr>
              <a:t>16</a:t>
            </a:fld>
            <a:endParaRPr lang="en-US" altLang="en-US"/>
          </a:p>
        </p:txBody>
      </p:sp>
      <p:sp>
        <p:nvSpPr>
          <p:cNvPr id="47106" name="Rectangle 2">
            <a:extLst>
              <a:ext uri="{FF2B5EF4-FFF2-40B4-BE49-F238E27FC236}">
                <a16:creationId xmlns:a16="http://schemas.microsoft.com/office/drawing/2014/main" id="{998B28E7-DEE2-98F1-7B1B-C5BC0CBEBD99}"/>
              </a:ext>
            </a:extLst>
          </p:cNvPr>
          <p:cNvSpPr>
            <a:spLocks noGrp="1" noRot="1" noChangeAspect="1" noChangeArrowheads="1" noTextEdit="1"/>
          </p:cNvSpPr>
          <p:nvPr>
            <p:ph type="sldImg"/>
          </p:nvPr>
        </p:nvSpPr>
        <p:spPr>
          <a:ln/>
        </p:spPr>
      </p:sp>
      <p:sp>
        <p:nvSpPr>
          <p:cNvPr id="93187" name="Rectangle 3">
            <a:extLst>
              <a:ext uri="{FF2B5EF4-FFF2-40B4-BE49-F238E27FC236}">
                <a16:creationId xmlns:a16="http://schemas.microsoft.com/office/drawing/2014/main" id="{05E420BA-EAAA-1454-2730-D9D758D2A60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a16="http://schemas.microsoft.com/office/drawing/2014/main" id="{9B95A54A-F142-3A46-329B-3030A276643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AAEFE34-C5CB-7D4E-BF6B-96497C247BAF}" type="slidenum">
              <a:rPr lang="en-US" altLang="en-US" smtClean="0"/>
              <a:pPr>
                <a:spcBef>
                  <a:spcPct val="0"/>
                </a:spcBef>
              </a:pPr>
              <a:t>17</a:t>
            </a:fld>
            <a:endParaRPr lang="en-US" altLang="en-US"/>
          </a:p>
        </p:txBody>
      </p:sp>
      <p:sp>
        <p:nvSpPr>
          <p:cNvPr id="49154" name="Rectangle 2">
            <a:extLst>
              <a:ext uri="{FF2B5EF4-FFF2-40B4-BE49-F238E27FC236}">
                <a16:creationId xmlns:a16="http://schemas.microsoft.com/office/drawing/2014/main" id="{EF5A0469-9B68-A5A0-B795-4DB5C54A38AE}"/>
              </a:ext>
            </a:extLst>
          </p:cNvPr>
          <p:cNvSpPr>
            <a:spLocks noGrp="1" noRot="1" noChangeAspect="1" noChangeArrowheads="1" noTextEdit="1"/>
          </p:cNvSpPr>
          <p:nvPr>
            <p:ph type="sldImg"/>
          </p:nvPr>
        </p:nvSpPr>
        <p:spPr>
          <a:ln/>
        </p:spPr>
      </p:sp>
      <p:sp>
        <p:nvSpPr>
          <p:cNvPr id="94211" name="Rectangle 3">
            <a:extLst>
              <a:ext uri="{FF2B5EF4-FFF2-40B4-BE49-F238E27FC236}">
                <a16:creationId xmlns:a16="http://schemas.microsoft.com/office/drawing/2014/main" id="{5FB3281F-93E3-A9F9-712D-36E1E1E960D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a16="http://schemas.microsoft.com/office/drawing/2014/main" id="{48442A12-E203-2F44-F070-0F78172E338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E8DE84B-F936-B54B-B255-52F42420E202}" type="slidenum">
              <a:rPr lang="en-US" altLang="en-US" smtClean="0"/>
              <a:pPr>
                <a:spcBef>
                  <a:spcPct val="0"/>
                </a:spcBef>
              </a:pPr>
              <a:t>18</a:t>
            </a:fld>
            <a:endParaRPr lang="en-US" altLang="en-US"/>
          </a:p>
        </p:txBody>
      </p:sp>
      <p:sp>
        <p:nvSpPr>
          <p:cNvPr id="51202" name="Rectangle 2">
            <a:extLst>
              <a:ext uri="{FF2B5EF4-FFF2-40B4-BE49-F238E27FC236}">
                <a16:creationId xmlns:a16="http://schemas.microsoft.com/office/drawing/2014/main" id="{46CC754F-DD97-9067-E4B5-F4B245BDA0B4}"/>
              </a:ext>
            </a:extLst>
          </p:cNvPr>
          <p:cNvSpPr>
            <a:spLocks noGrp="1" noRot="1" noChangeAspect="1" noChangeArrowheads="1" noTextEdit="1"/>
          </p:cNvSpPr>
          <p:nvPr>
            <p:ph type="sldImg"/>
          </p:nvPr>
        </p:nvSpPr>
        <p:spPr>
          <a:ln/>
        </p:spPr>
      </p:sp>
      <p:sp>
        <p:nvSpPr>
          <p:cNvPr id="95235" name="Rectangle 3">
            <a:extLst>
              <a:ext uri="{FF2B5EF4-FFF2-40B4-BE49-F238E27FC236}">
                <a16:creationId xmlns:a16="http://schemas.microsoft.com/office/drawing/2014/main" id="{89374082-E1EF-C792-9396-A4F9BE302A5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a:extLst>
              <a:ext uri="{FF2B5EF4-FFF2-40B4-BE49-F238E27FC236}">
                <a16:creationId xmlns:a16="http://schemas.microsoft.com/office/drawing/2014/main" id="{D984AB98-B98F-6FED-91EB-DA79205D8E6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5CD04CA-7104-194A-8CD1-A852BC2AAFD7}" type="slidenum">
              <a:rPr lang="en-US" altLang="en-US" smtClean="0"/>
              <a:pPr>
                <a:spcBef>
                  <a:spcPct val="0"/>
                </a:spcBef>
              </a:pPr>
              <a:t>19</a:t>
            </a:fld>
            <a:endParaRPr lang="en-US" altLang="en-US"/>
          </a:p>
        </p:txBody>
      </p:sp>
      <p:sp>
        <p:nvSpPr>
          <p:cNvPr id="53250" name="Rectangle 2">
            <a:extLst>
              <a:ext uri="{FF2B5EF4-FFF2-40B4-BE49-F238E27FC236}">
                <a16:creationId xmlns:a16="http://schemas.microsoft.com/office/drawing/2014/main" id="{331EE6A7-CFFE-1E21-26F8-4CC9F1F9E247}"/>
              </a:ext>
            </a:extLst>
          </p:cNvPr>
          <p:cNvSpPr>
            <a:spLocks noGrp="1" noRot="1" noChangeAspect="1" noChangeArrowheads="1" noTextEdit="1"/>
          </p:cNvSpPr>
          <p:nvPr>
            <p:ph type="sldImg"/>
          </p:nvPr>
        </p:nvSpPr>
        <p:spPr>
          <a:ln/>
        </p:spPr>
      </p:sp>
      <p:sp>
        <p:nvSpPr>
          <p:cNvPr id="96259" name="Rectangle 3">
            <a:extLst>
              <a:ext uri="{FF2B5EF4-FFF2-40B4-BE49-F238E27FC236}">
                <a16:creationId xmlns:a16="http://schemas.microsoft.com/office/drawing/2014/main" id="{FDB89383-E39A-9E7B-A18B-ACF563F4291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a:extLst>
              <a:ext uri="{FF2B5EF4-FFF2-40B4-BE49-F238E27FC236}">
                <a16:creationId xmlns:a16="http://schemas.microsoft.com/office/drawing/2014/main" id="{CED85994-3D3E-F65B-A914-0F1AAF5EA7B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A055663-7A6B-4C44-B6F1-DCDFF906AF29}" type="slidenum">
              <a:rPr lang="en-US" altLang="en-US" smtClean="0"/>
              <a:pPr>
                <a:spcBef>
                  <a:spcPct val="0"/>
                </a:spcBef>
              </a:pPr>
              <a:t>20</a:t>
            </a:fld>
            <a:endParaRPr lang="en-US" altLang="en-US"/>
          </a:p>
        </p:txBody>
      </p:sp>
      <p:sp>
        <p:nvSpPr>
          <p:cNvPr id="55298" name="Rectangle 2">
            <a:extLst>
              <a:ext uri="{FF2B5EF4-FFF2-40B4-BE49-F238E27FC236}">
                <a16:creationId xmlns:a16="http://schemas.microsoft.com/office/drawing/2014/main" id="{91B7BEFC-218B-24D0-2FF4-61752E73A3ED}"/>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51462F9D-63BC-A6EA-0FB3-476F0E54F83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a:extLst>
              <a:ext uri="{FF2B5EF4-FFF2-40B4-BE49-F238E27FC236}">
                <a16:creationId xmlns:a16="http://schemas.microsoft.com/office/drawing/2014/main" id="{5EEB6BA5-ECA8-1CA1-332E-26EECC1BFCA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53D9E1C-2ECF-8745-B10A-2543494F08A1}" type="slidenum">
              <a:rPr lang="en-US" altLang="en-US" smtClean="0"/>
              <a:pPr>
                <a:spcBef>
                  <a:spcPct val="0"/>
                </a:spcBef>
              </a:pPr>
              <a:t>21</a:t>
            </a:fld>
            <a:endParaRPr lang="en-US" altLang="en-US"/>
          </a:p>
        </p:txBody>
      </p:sp>
      <p:sp>
        <p:nvSpPr>
          <p:cNvPr id="57346" name="Rectangle 2">
            <a:extLst>
              <a:ext uri="{FF2B5EF4-FFF2-40B4-BE49-F238E27FC236}">
                <a16:creationId xmlns:a16="http://schemas.microsoft.com/office/drawing/2014/main" id="{CB098391-F2A1-111F-8693-E2984C176CCE}"/>
              </a:ext>
            </a:extLst>
          </p:cNvPr>
          <p:cNvSpPr>
            <a:spLocks noGrp="1" noRot="1" noChangeAspect="1" noChangeArrowheads="1" noTextEdit="1"/>
          </p:cNvSpPr>
          <p:nvPr>
            <p:ph type="sldImg"/>
          </p:nvPr>
        </p:nvSpPr>
        <p:spPr>
          <a:ln/>
        </p:spPr>
      </p:sp>
      <p:sp>
        <p:nvSpPr>
          <p:cNvPr id="98307" name="Rectangle 3">
            <a:extLst>
              <a:ext uri="{FF2B5EF4-FFF2-40B4-BE49-F238E27FC236}">
                <a16:creationId xmlns:a16="http://schemas.microsoft.com/office/drawing/2014/main" id="{B129CF1F-AB7D-23AF-C473-35322C3E0F4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a:extLst>
              <a:ext uri="{FF2B5EF4-FFF2-40B4-BE49-F238E27FC236}">
                <a16:creationId xmlns:a16="http://schemas.microsoft.com/office/drawing/2014/main" id="{7D1262AB-BFBE-E6AE-2273-8943AD69C6D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D13D80B-D8CE-CC44-B049-597CFD0AF3A9}" type="slidenum">
              <a:rPr lang="en-US" altLang="en-US" smtClean="0"/>
              <a:pPr>
                <a:spcBef>
                  <a:spcPct val="0"/>
                </a:spcBef>
              </a:pPr>
              <a:t>3</a:t>
            </a:fld>
            <a:endParaRPr lang="en-US" altLang="en-US"/>
          </a:p>
        </p:txBody>
      </p:sp>
      <p:sp>
        <p:nvSpPr>
          <p:cNvPr id="21506" name="Rectangle 2">
            <a:extLst>
              <a:ext uri="{FF2B5EF4-FFF2-40B4-BE49-F238E27FC236}">
                <a16:creationId xmlns:a16="http://schemas.microsoft.com/office/drawing/2014/main" id="{2C064BAE-4A91-51A6-E1A0-D7AC571E9921}"/>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2E167669-55A2-E72C-2462-A346A5F6786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a:extLst>
              <a:ext uri="{FF2B5EF4-FFF2-40B4-BE49-F238E27FC236}">
                <a16:creationId xmlns:a16="http://schemas.microsoft.com/office/drawing/2014/main" id="{D6D00B86-94F6-070E-8F0C-D764123E2FD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3757AF6-9EAF-D042-B447-F8197462BA54}" type="slidenum">
              <a:rPr lang="en-US" altLang="en-US" smtClean="0"/>
              <a:pPr>
                <a:spcBef>
                  <a:spcPct val="0"/>
                </a:spcBef>
              </a:pPr>
              <a:t>22</a:t>
            </a:fld>
            <a:endParaRPr lang="en-US" altLang="en-US"/>
          </a:p>
        </p:txBody>
      </p:sp>
      <p:sp>
        <p:nvSpPr>
          <p:cNvPr id="59394" name="Rectangle 2">
            <a:extLst>
              <a:ext uri="{FF2B5EF4-FFF2-40B4-BE49-F238E27FC236}">
                <a16:creationId xmlns:a16="http://schemas.microsoft.com/office/drawing/2014/main" id="{5BF58D35-F309-93AC-B09E-4073F5E3B9CC}"/>
              </a:ext>
            </a:extLst>
          </p:cNvPr>
          <p:cNvSpPr>
            <a:spLocks noGrp="1" noRot="1" noChangeAspect="1" noChangeArrowheads="1" noTextEdit="1"/>
          </p:cNvSpPr>
          <p:nvPr>
            <p:ph type="sldImg"/>
          </p:nvPr>
        </p:nvSpPr>
        <p:spPr>
          <a:ln/>
        </p:spPr>
      </p:sp>
      <p:sp>
        <p:nvSpPr>
          <p:cNvPr id="100355" name="Rectangle 3">
            <a:extLst>
              <a:ext uri="{FF2B5EF4-FFF2-40B4-BE49-F238E27FC236}">
                <a16:creationId xmlns:a16="http://schemas.microsoft.com/office/drawing/2014/main" id="{F7167FBF-9A0B-6EB6-9716-855E66346BB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a:extLst>
              <a:ext uri="{FF2B5EF4-FFF2-40B4-BE49-F238E27FC236}">
                <a16:creationId xmlns:a16="http://schemas.microsoft.com/office/drawing/2014/main" id="{463D8907-847A-45FD-3CFA-D17EF641DEA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DAF051FC-A17A-7441-8142-F33322BBC59C}" type="slidenum">
              <a:rPr lang="en-US" altLang="en-US" smtClean="0"/>
              <a:pPr>
                <a:spcBef>
                  <a:spcPct val="0"/>
                </a:spcBef>
              </a:pPr>
              <a:t>23</a:t>
            </a:fld>
            <a:endParaRPr lang="en-US" altLang="en-US"/>
          </a:p>
        </p:txBody>
      </p:sp>
      <p:sp>
        <p:nvSpPr>
          <p:cNvPr id="61442" name="Rectangle 2">
            <a:extLst>
              <a:ext uri="{FF2B5EF4-FFF2-40B4-BE49-F238E27FC236}">
                <a16:creationId xmlns:a16="http://schemas.microsoft.com/office/drawing/2014/main" id="{9F13FC34-83B6-C843-8041-ADDDC44F95BD}"/>
              </a:ext>
            </a:extLst>
          </p:cNvPr>
          <p:cNvSpPr>
            <a:spLocks noGrp="1" noRot="1" noChangeAspect="1" noChangeArrowheads="1" noTextEdit="1"/>
          </p:cNvSpPr>
          <p:nvPr>
            <p:ph type="sldImg"/>
          </p:nvPr>
        </p:nvSpPr>
        <p:spPr>
          <a:ln/>
        </p:spPr>
      </p:sp>
      <p:sp>
        <p:nvSpPr>
          <p:cNvPr id="101379" name="Rectangle 3">
            <a:extLst>
              <a:ext uri="{FF2B5EF4-FFF2-40B4-BE49-F238E27FC236}">
                <a16:creationId xmlns:a16="http://schemas.microsoft.com/office/drawing/2014/main" id="{D7EFB508-8BB8-0A24-C3D3-1554052C0A2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a:extLst>
              <a:ext uri="{FF2B5EF4-FFF2-40B4-BE49-F238E27FC236}">
                <a16:creationId xmlns:a16="http://schemas.microsoft.com/office/drawing/2014/main" id="{1EFE6F8B-68D6-8F5D-A9FF-8FD1E7DD6C1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4528122-6543-A54D-908D-89D4ADFD1024}" type="slidenum">
              <a:rPr lang="en-US" altLang="en-US" smtClean="0"/>
              <a:pPr>
                <a:spcBef>
                  <a:spcPct val="0"/>
                </a:spcBef>
              </a:pPr>
              <a:t>24</a:t>
            </a:fld>
            <a:endParaRPr lang="en-US" altLang="en-US"/>
          </a:p>
        </p:txBody>
      </p:sp>
      <p:sp>
        <p:nvSpPr>
          <p:cNvPr id="63490" name="Rectangle 2">
            <a:extLst>
              <a:ext uri="{FF2B5EF4-FFF2-40B4-BE49-F238E27FC236}">
                <a16:creationId xmlns:a16="http://schemas.microsoft.com/office/drawing/2014/main" id="{6098EA5A-4CB2-DFCD-ABE3-708C058236B5}"/>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A286949A-E23F-F6AD-DE2A-F6B69331379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a:extLst>
              <a:ext uri="{FF2B5EF4-FFF2-40B4-BE49-F238E27FC236}">
                <a16:creationId xmlns:a16="http://schemas.microsoft.com/office/drawing/2014/main" id="{76034D63-0903-A012-A260-4B8D525AD0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EDE3254-6CCE-2845-BFF7-953FF8BFFD44}" type="slidenum">
              <a:rPr lang="en-US" altLang="en-US" smtClean="0"/>
              <a:pPr>
                <a:spcBef>
                  <a:spcPct val="0"/>
                </a:spcBef>
              </a:pPr>
              <a:t>25</a:t>
            </a:fld>
            <a:endParaRPr lang="en-US" altLang="en-US"/>
          </a:p>
        </p:txBody>
      </p:sp>
      <p:sp>
        <p:nvSpPr>
          <p:cNvPr id="65538" name="Rectangle 2">
            <a:extLst>
              <a:ext uri="{FF2B5EF4-FFF2-40B4-BE49-F238E27FC236}">
                <a16:creationId xmlns:a16="http://schemas.microsoft.com/office/drawing/2014/main" id="{BA4AA204-E036-20C1-ABEC-0CD499F6B370}"/>
              </a:ext>
            </a:extLst>
          </p:cNvPr>
          <p:cNvSpPr>
            <a:spLocks noGrp="1" noRot="1" noChangeAspect="1" noChangeArrowheads="1" noTextEdit="1"/>
          </p:cNvSpPr>
          <p:nvPr>
            <p:ph type="sldImg"/>
          </p:nvPr>
        </p:nvSpPr>
        <p:spPr>
          <a:ln/>
        </p:spPr>
      </p:sp>
      <p:sp>
        <p:nvSpPr>
          <p:cNvPr id="104451" name="Rectangle 3">
            <a:extLst>
              <a:ext uri="{FF2B5EF4-FFF2-40B4-BE49-F238E27FC236}">
                <a16:creationId xmlns:a16="http://schemas.microsoft.com/office/drawing/2014/main" id="{248D8974-E791-938B-49F2-DF1E00BEA13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C9434C65-2126-3681-B80E-8B5B513F52D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9CED5B8-56A9-724E-9DAB-7F77BBA5D19F}" type="slidenum">
              <a:rPr lang="en-US" altLang="en-US" smtClean="0"/>
              <a:pPr>
                <a:spcBef>
                  <a:spcPct val="0"/>
                </a:spcBef>
              </a:pPr>
              <a:t>26</a:t>
            </a:fld>
            <a:endParaRPr lang="en-US" altLang="en-US"/>
          </a:p>
        </p:txBody>
      </p:sp>
      <p:sp>
        <p:nvSpPr>
          <p:cNvPr id="67586" name="Rectangle 2">
            <a:extLst>
              <a:ext uri="{FF2B5EF4-FFF2-40B4-BE49-F238E27FC236}">
                <a16:creationId xmlns:a16="http://schemas.microsoft.com/office/drawing/2014/main" id="{270D348A-2927-7D23-A364-DD27B1BB6EA9}"/>
              </a:ext>
            </a:extLst>
          </p:cNvPr>
          <p:cNvSpPr>
            <a:spLocks noGrp="1" noRot="1" noChangeAspect="1" noChangeArrowheads="1" noTextEdit="1"/>
          </p:cNvSpPr>
          <p:nvPr>
            <p:ph type="sldImg"/>
          </p:nvPr>
        </p:nvSpPr>
        <p:spPr>
          <a:ln/>
        </p:spPr>
      </p:sp>
      <p:sp>
        <p:nvSpPr>
          <p:cNvPr id="99331" name="Rectangle 3">
            <a:extLst>
              <a:ext uri="{FF2B5EF4-FFF2-40B4-BE49-F238E27FC236}">
                <a16:creationId xmlns:a16="http://schemas.microsoft.com/office/drawing/2014/main" id="{36B9B5FA-0DCB-B993-5007-A1E109CF018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a:extLst>
              <a:ext uri="{FF2B5EF4-FFF2-40B4-BE49-F238E27FC236}">
                <a16:creationId xmlns:a16="http://schemas.microsoft.com/office/drawing/2014/main" id="{A507BFD5-C85B-1B28-5D03-24419B86F54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0D0E719-1977-7240-8C64-6D3158414359}" type="slidenum">
              <a:rPr lang="en-US" altLang="en-US" smtClean="0"/>
              <a:pPr>
                <a:spcBef>
                  <a:spcPct val="0"/>
                </a:spcBef>
              </a:pPr>
              <a:t>27</a:t>
            </a:fld>
            <a:endParaRPr lang="en-US" altLang="en-US"/>
          </a:p>
        </p:txBody>
      </p:sp>
      <p:sp>
        <p:nvSpPr>
          <p:cNvPr id="69634" name="Rectangle 2">
            <a:extLst>
              <a:ext uri="{FF2B5EF4-FFF2-40B4-BE49-F238E27FC236}">
                <a16:creationId xmlns:a16="http://schemas.microsoft.com/office/drawing/2014/main" id="{F5579CC5-AA15-542D-1E3A-932EC17492B2}"/>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CA039F80-39F5-E2BC-D841-577AA547947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a:extLst>
              <a:ext uri="{FF2B5EF4-FFF2-40B4-BE49-F238E27FC236}">
                <a16:creationId xmlns:a16="http://schemas.microsoft.com/office/drawing/2014/main" id="{60006812-B9E0-E051-2198-609C10C33B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A069624-5178-9541-92F9-A33EE19E0815}" type="slidenum">
              <a:rPr lang="en-US" altLang="en-US" smtClean="0"/>
              <a:pPr>
                <a:spcBef>
                  <a:spcPct val="0"/>
                </a:spcBef>
              </a:pPr>
              <a:t>28</a:t>
            </a:fld>
            <a:endParaRPr lang="en-US" altLang="en-US"/>
          </a:p>
        </p:txBody>
      </p:sp>
      <p:sp>
        <p:nvSpPr>
          <p:cNvPr id="71682" name="Rectangle 2">
            <a:extLst>
              <a:ext uri="{FF2B5EF4-FFF2-40B4-BE49-F238E27FC236}">
                <a16:creationId xmlns:a16="http://schemas.microsoft.com/office/drawing/2014/main" id="{186226FF-8020-52D1-59D9-10A84A4D3C8E}"/>
              </a:ext>
            </a:extLst>
          </p:cNvPr>
          <p:cNvSpPr>
            <a:spLocks noGrp="1" noRot="1" noChangeAspect="1" noChangeArrowheads="1" noTextEdit="1"/>
          </p:cNvSpPr>
          <p:nvPr>
            <p:ph type="sldImg"/>
          </p:nvPr>
        </p:nvSpPr>
        <p:spPr>
          <a:ln/>
        </p:spPr>
      </p:sp>
      <p:sp>
        <p:nvSpPr>
          <p:cNvPr id="71683" name="Rectangle 3">
            <a:extLst>
              <a:ext uri="{FF2B5EF4-FFF2-40B4-BE49-F238E27FC236}">
                <a16:creationId xmlns:a16="http://schemas.microsoft.com/office/drawing/2014/main" id="{3116E7FB-C315-31F3-F0BE-D0FAA72D9AF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a:extLst>
              <a:ext uri="{FF2B5EF4-FFF2-40B4-BE49-F238E27FC236}">
                <a16:creationId xmlns:a16="http://schemas.microsoft.com/office/drawing/2014/main" id="{B2A4D2DC-A656-0A5C-CF4A-0BD154691D7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D401234C-9666-4740-AE62-D18FEA541973}" type="slidenum">
              <a:rPr lang="en-US" altLang="en-US" smtClean="0"/>
              <a:pPr>
                <a:spcBef>
                  <a:spcPct val="0"/>
                </a:spcBef>
              </a:pPr>
              <a:t>29</a:t>
            </a:fld>
            <a:endParaRPr lang="en-US" altLang="en-US"/>
          </a:p>
        </p:txBody>
      </p:sp>
      <p:sp>
        <p:nvSpPr>
          <p:cNvPr id="73730" name="Rectangle 2">
            <a:extLst>
              <a:ext uri="{FF2B5EF4-FFF2-40B4-BE49-F238E27FC236}">
                <a16:creationId xmlns:a16="http://schemas.microsoft.com/office/drawing/2014/main" id="{A2999F96-9C6E-6055-B3DB-A54492DE9525}"/>
              </a:ext>
            </a:extLst>
          </p:cNvPr>
          <p:cNvSpPr>
            <a:spLocks noGrp="1" noRot="1" noChangeAspect="1" noChangeArrowheads="1" noTextEdit="1"/>
          </p:cNvSpPr>
          <p:nvPr>
            <p:ph type="sldImg"/>
          </p:nvPr>
        </p:nvSpPr>
        <p:spPr>
          <a:ln/>
        </p:spPr>
      </p:sp>
      <p:sp>
        <p:nvSpPr>
          <p:cNvPr id="73731" name="Rectangle 3">
            <a:extLst>
              <a:ext uri="{FF2B5EF4-FFF2-40B4-BE49-F238E27FC236}">
                <a16:creationId xmlns:a16="http://schemas.microsoft.com/office/drawing/2014/main" id="{C3E8D535-08B1-CC42-B699-EF298639A8E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a:extLst>
              <a:ext uri="{FF2B5EF4-FFF2-40B4-BE49-F238E27FC236}">
                <a16:creationId xmlns:a16="http://schemas.microsoft.com/office/drawing/2014/main" id="{D9A12328-5B90-35E7-D7CE-614B860D554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665DAE1-D175-8148-8E31-C0445A333C2A}" type="slidenum">
              <a:rPr lang="en-US" altLang="en-US" smtClean="0"/>
              <a:pPr>
                <a:spcBef>
                  <a:spcPct val="0"/>
                </a:spcBef>
              </a:pPr>
              <a:t>30</a:t>
            </a:fld>
            <a:endParaRPr lang="en-US" altLang="en-US"/>
          </a:p>
        </p:txBody>
      </p:sp>
      <p:sp>
        <p:nvSpPr>
          <p:cNvPr id="75778" name="Rectangle 2">
            <a:extLst>
              <a:ext uri="{FF2B5EF4-FFF2-40B4-BE49-F238E27FC236}">
                <a16:creationId xmlns:a16="http://schemas.microsoft.com/office/drawing/2014/main" id="{24D4AA16-F944-C82F-345D-064D4204D1F9}"/>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946A94DF-32A5-F153-E3B7-E90F9CE0D0EA}"/>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a:extLst>
              <a:ext uri="{FF2B5EF4-FFF2-40B4-BE49-F238E27FC236}">
                <a16:creationId xmlns:a16="http://schemas.microsoft.com/office/drawing/2014/main" id="{D224B532-89C3-9911-BA01-BE5B8AE8860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18576FD-8346-B94B-A658-8B534B5BF4EF}" type="slidenum">
              <a:rPr lang="en-US" altLang="en-US" smtClean="0"/>
              <a:pPr>
                <a:spcBef>
                  <a:spcPct val="0"/>
                </a:spcBef>
              </a:pPr>
              <a:t>31</a:t>
            </a:fld>
            <a:endParaRPr lang="en-US" altLang="en-US"/>
          </a:p>
        </p:txBody>
      </p:sp>
      <p:sp>
        <p:nvSpPr>
          <p:cNvPr id="77826" name="Rectangle 2">
            <a:extLst>
              <a:ext uri="{FF2B5EF4-FFF2-40B4-BE49-F238E27FC236}">
                <a16:creationId xmlns:a16="http://schemas.microsoft.com/office/drawing/2014/main" id="{309A78B0-AEAB-8C40-A78B-2475EDB2E8C6}"/>
              </a:ext>
            </a:extLst>
          </p:cNvPr>
          <p:cNvSpPr>
            <a:spLocks noGrp="1" noRot="1" noChangeAspect="1" noChangeArrowheads="1" noTextEdit="1"/>
          </p:cNvSpPr>
          <p:nvPr>
            <p:ph type="sldImg"/>
          </p:nvPr>
        </p:nvSpPr>
        <p:spPr>
          <a:ln/>
        </p:spPr>
      </p:sp>
      <p:sp>
        <p:nvSpPr>
          <p:cNvPr id="111619" name="Rectangle 3">
            <a:extLst>
              <a:ext uri="{FF2B5EF4-FFF2-40B4-BE49-F238E27FC236}">
                <a16:creationId xmlns:a16="http://schemas.microsoft.com/office/drawing/2014/main" id="{0030C612-7B1C-F68E-F0F2-5F6EC09207A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a16="http://schemas.microsoft.com/office/drawing/2014/main" id="{531E377E-0C9F-4DDC-EFD1-35639F84DB9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05D7DD3-7291-664F-89B0-660AFE61940E}" type="slidenum">
              <a:rPr lang="en-US" altLang="en-US" smtClean="0"/>
              <a:pPr>
                <a:spcBef>
                  <a:spcPct val="0"/>
                </a:spcBef>
              </a:pPr>
              <a:t>5</a:t>
            </a:fld>
            <a:endParaRPr lang="en-US" altLang="en-US"/>
          </a:p>
        </p:txBody>
      </p:sp>
      <p:sp>
        <p:nvSpPr>
          <p:cNvPr id="24578" name="Rectangle 2">
            <a:extLst>
              <a:ext uri="{FF2B5EF4-FFF2-40B4-BE49-F238E27FC236}">
                <a16:creationId xmlns:a16="http://schemas.microsoft.com/office/drawing/2014/main" id="{58867BBE-02D0-B7E1-0ED9-B44479B60718}"/>
              </a:ext>
            </a:extLst>
          </p:cNvPr>
          <p:cNvSpPr>
            <a:spLocks noGrp="1" noRot="1" noChangeAspect="1" noChangeArrowheads="1" noTextEdit="1"/>
          </p:cNvSpPr>
          <p:nvPr>
            <p:ph type="sldImg"/>
          </p:nvPr>
        </p:nvSpPr>
        <p:spPr>
          <a:ln/>
        </p:spPr>
      </p:sp>
      <p:sp>
        <p:nvSpPr>
          <p:cNvPr id="83971" name="Rectangle 3">
            <a:extLst>
              <a:ext uri="{FF2B5EF4-FFF2-40B4-BE49-F238E27FC236}">
                <a16:creationId xmlns:a16="http://schemas.microsoft.com/office/drawing/2014/main" id="{52F61DA1-A06A-7150-6B70-B0A28BCDA85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a:extLst>
              <a:ext uri="{FF2B5EF4-FFF2-40B4-BE49-F238E27FC236}">
                <a16:creationId xmlns:a16="http://schemas.microsoft.com/office/drawing/2014/main" id="{F66F9B9A-AE22-EA3B-4072-7272BCC87A4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9CF1C5E-AE87-794B-B544-BD9C29213C55}" type="slidenum">
              <a:rPr lang="en-US" altLang="en-US" smtClean="0"/>
              <a:pPr>
                <a:spcBef>
                  <a:spcPct val="0"/>
                </a:spcBef>
              </a:pPr>
              <a:t>32</a:t>
            </a:fld>
            <a:endParaRPr lang="en-US" altLang="en-US"/>
          </a:p>
        </p:txBody>
      </p:sp>
      <p:sp>
        <p:nvSpPr>
          <p:cNvPr id="79874" name="Rectangle 2">
            <a:extLst>
              <a:ext uri="{FF2B5EF4-FFF2-40B4-BE49-F238E27FC236}">
                <a16:creationId xmlns:a16="http://schemas.microsoft.com/office/drawing/2014/main" id="{A138B751-D6F5-C478-F5DA-38BEBBF0459E}"/>
              </a:ext>
            </a:extLst>
          </p:cNvPr>
          <p:cNvSpPr>
            <a:spLocks noGrp="1" noRot="1" noChangeAspect="1" noChangeArrowheads="1" noTextEdit="1"/>
          </p:cNvSpPr>
          <p:nvPr>
            <p:ph type="sldImg"/>
          </p:nvPr>
        </p:nvSpPr>
        <p:spPr>
          <a:ln/>
        </p:spPr>
      </p:sp>
      <p:sp>
        <p:nvSpPr>
          <p:cNvPr id="112643" name="Rectangle 3">
            <a:extLst>
              <a:ext uri="{FF2B5EF4-FFF2-40B4-BE49-F238E27FC236}">
                <a16:creationId xmlns:a16="http://schemas.microsoft.com/office/drawing/2014/main" id="{18D76B95-4814-DB27-7EE1-3ED91E6967A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a:extLst>
              <a:ext uri="{FF2B5EF4-FFF2-40B4-BE49-F238E27FC236}">
                <a16:creationId xmlns:a16="http://schemas.microsoft.com/office/drawing/2014/main" id="{C0A922CE-19CC-0336-FE8F-0F325A3AD86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667BEA3-4356-A04A-9EBF-1CCB3D186CDE}" type="slidenum">
              <a:rPr lang="en-US" altLang="en-US" smtClean="0"/>
              <a:pPr>
                <a:spcBef>
                  <a:spcPct val="0"/>
                </a:spcBef>
              </a:pPr>
              <a:t>33</a:t>
            </a:fld>
            <a:endParaRPr lang="en-US" altLang="en-US"/>
          </a:p>
        </p:txBody>
      </p:sp>
      <p:sp>
        <p:nvSpPr>
          <p:cNvPr id="81922" name="Rectangle 2">
            <a:extLst>
              <a:ext uri="{FF2B5EF4-FFF2-40B4-BE49-F238E27FC236}">
                <a16:creationId xmlns:a16="http://schemas.microsoft.com/office/drawing/2014/main" id="{C1D26FB0-CF91-B3FA-089E-ADCFE63B9B96}"/>
              </a:ext>
            </a:extLst>
          </p:cNvPr>
          <p:cNvSpPr>
            <a:spLocks noGrp="1" noRot="1" noChangeAspect="1" noChangeArrowheads="1" noTextEdit="1"/>
          </p:cNvSpPr>
          <p:nvPr>
            <p:ph type="sldImg"/>
          </p:nvPr>
        </p:nvSpPr>
        <p:spPr>
          <a:ln/>
        </p:spPr>
      </p:sp>
      <p:sp>
        <p:nvSpPr>
          <p:cNvPr id="113667" name="Rectangle 3">
            <a:extLst>
              <a:ext uri="{FF2B5EF4-FFF2-40B4-BE49-F238E27FC236}">
                <a16:creationId xmlns:a16="http://schemas.microsoft.com/office/drawing/2014/main" id="{A6F61C5C-B0E3-64C1-FB21-10BC2176D0F2}"/>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a:extLst>
              <a:ext uri="{FF2B5EF4-FFF2-40B4-BE49-F238E27FC236}">
                <a16:creationId xmlns:a16="http://schemas.microsoft.com/office/drawing/2014/main" id="{1DDDE073-73A7-2EF9-347F-539FA24CEA2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F9ECA63-0A2B-DC4E-9402-1E9F2C857AEC}" type="slidenum">
              <a:rPr lang="en-US" altLang="en-US" smtClean="0"/>
              <a:pPr>
                <a:spcBef>
                  <a:spcPct val="0"/>
                </a:spcBef>
              </a:pPr>
              <a:t>34</a:t>
            </a:fld>
            <a:endParaRPr lang="en-US" altLang="en-US"/>
          </a:p>
        </p:txBody>
      </p:sp>
      <p:sp>
        <p:nvSpPr>
          <p:cNvPr id="83970" name="Rectangle 2">
            <a:extLst>
              <a:ext uri="{FF2B5EF4-FFF2-40B4-BE49-F238E27FC236}">
                <a16:creationId xmlns:a16="http://schemas.microsoft.com/office/drawing/2014/main" id="{5166A8D3-8310-D017-4B87-39EF7AF874AF}"/>
              </a:ext>
            </a:extLst>
          </p:cNvPr>
          <p:cNvSpPr>
            <a:spLocks noGrp="1" noRot="1" noChangeAspect="1" noChangeArrowheads="1" noTextEdit="1"/>
          </p:cNvSpPr>
          <p:nvPr>
            <p:ph type="sldImg"/>
          </p:nvPr>
        </p:nvSpPr>
        <p:spPr>
          <a:ln/>
        </p:spPr>
      </p:sp>
      <p:sp>
        <p:nvSpPr>
          <p:cNvPr id="114691" name="Rectangle 3">
            <a:extLst>
              <a:ext uri="{FF2B5EF4-FFF2-40B4-BE49-F238E27FC236}">
                <a16:creationId xmlns:a16="http://schemas.microsoft.com/office/drawing/2014/main" id="{658D9246-77E4-977D-FDF9-390C708DB49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a:extLst>
              <a:ext uri="{FF2B5EF4-FFF2-40B4-BE49-F238E27FC236}">
                <a16:creationId xmlns:a16="http://schemas.microsoft.com/office/drawing/2014/main" id="{140F2375-B52B-C586-A87B-44C298F7187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08B85F2-49DD-E347-A062-2BFB09E58E48}" type="slidenum">
              <a:rPr lang="en-US" altLang="en-US" smtClean="0"/>
              <a:pPr>
                <a:spcBef>
                  <a:spcPct val="0"/>
                </a:spcBef>
              </a:pPr>
              <a:t>35</a:t>
            </a:fld>
            <a:endParaRPr lang="en-US" altLang="en-US"/>
          </a:p>
        </p:txBody>
      </p:sp>
      <p:sp>
        <p:nvSpPr>
          <p:cNvPr id="86018" name="Rectangle 2">
            <a:extLst>
              <a:ext uri="{FF2B5EF4-FFF2-40B4-BE49-F238E27FC236}">
                <a16:creationId xmlns:a16="http://schemas.microsoft.com/office/drawing/2014/main" id="{0175E03B-9614-A68B-CDE9-1E18D3CF495E}"/>
              </a:ext>
            </a:extLst>
          </p:cNvPr>
          <p:cNvSpPr>
            <a:spLocks noGrp="1" noRot="1" noChangeAspect="1" noChangeArrowheads="1" noTextEdit="1"/>
          </p:cNvSpPr>
          <p:nvPr>
            <p:ph type="sldImg"/>
          </p:nvPr>
        </p:nvSpPr>
        <p:spPr>
          <a:ln/>
        </p:spPr>
      </p:sp>
      <p:sp>
        <p:nvSpPr>
          <p:cNvPr id="115715" name="Rectangle 3">
            <a:extLst>
              <a:ext uri="{FF2B5EF4-FFF2-40B4-BE49-F238E27FC236}">
                <a16:creationId xmlns:a16="http://schemas.microsoft.com/office/drawing/2014/main" id="{9AF1D556-1BD2-D9CC-68BC-DAA03E7F8E9B}"/>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a:extLst>
              <a:ext uri="{FF2B5EF4-FFF2-40B4-BE49-F238E27FC236}">
                <a16:creationId xmlns:a16="http://schemas.microsoft.com/office/drawing/2014/main" id="{F80D11D5-31CE-7926-2E59-04DBE9F4E1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3DEA253-6684-A749-8361-A059B208723E}" type="slidenum">
              <a:rPr lang="en-US" altLang="en-US" smtClean="0"/>
              <a:pPr>
                <a:spcBef>
                  <a:spcPct val="0"/>
                </a:spcBef>
              </a:pPr>
              <a:t>36</a:t>
            </a:fld>
            <a:endParaRPr lang="en-US" altLang="en-US"/>
          </a:p>
        </p:txBody>
      </p:sp>
      <p:sp>
        <p:nvSpPr>
          <p:cNvPr id="88066" name="Rectangle 2">
            <a:extLst>
              <a:ext uri="{FF2B5EF4-FFF2-40B4-BE49-F238E27FC236}">
                <a16:creationId xmlns:a16="http://schemas.microsoft.com/office/drawing/2014/main" id="{CB8917C4-2C64-7D39-CDCF-3496572AB832}"/>
              </a:ext>
            </a:extLst>
          </p:cNvPr>
          <p:cNvSpPr>
            <a:spLocks noGrp="1" noRot="1" noChangeAspect="1" noChangeArrowheads="1" noTextEdit="1"/>
          </p:cNvSpPr>
          <p:nvPr>
            <p:ph type="sldImg"/>
          </p:nvPr>
        </p:nvSpPr>
        <p:spPr>
          <a:ln/>
        </p:spPr>
      </p:sp>
      <p:sp>
        <p:nvSpPr>
          <p:cNvPr id="116739" name="Rectangle 3">
            <a:extLst>
              <a:ext uri="{FF2B5EF4-FFF2-40B4-BE49-F238E27FC236}">
                <a16:creationId xmlns:a16="http://schemas.microsoft.com/office/drawing/2014/main" id="{AC0B8910-727D-EDAA-AAFB-C538BE17982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a:extLst>
              <a:ext uri="{FF2B5EF4-FFF2-40B4-BE49-F238E27FC236}">
                <a16:creationId xmlns:a16="http://schemas.microsoft.com/office/drawing/2014/main" id="{FBECD672-0BEE-8330-FAD2-B9B4E62CB96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A584465-0909-F545-8DB4-A82F8D296DED}" type="slidenum">
              <a:rPr lang="en-US" altLang="en-US" smtClean="0"/>
              <a:pPr>
                <a:spcBef>
                  <a:spcPct val="0"/>
                </a:spcBef>
              </a:pPr>
              <a:t>37</a:t>
            </a:fld>
            <a:endParaRPr lang="en-US" altLang="en-US"/>
          </a:p>
        </p:txBody>
      </p:sp>
      <p:sp>
        <p:nvSpPr>
          <p:cNvPr id="90114" name="Rectangle 2">
            <a:extLst>
              <a:ext uri="{FF2B5EF4-FFF2-40B4-BE49-F238E27FC236}">
                <a16:creationId xmlns:a16="http://schemas.microsoft.com/office/drawing/2014/main" id="{4C30B1C8-80A4-EAAE-4407-94C7B2339A16}"/>
              </a:ext>
            </a:extLst>
          </p:cNvPr>
          <p:cNvSpPr>
            <a:spLocks noGrp="1" noRot="1" noChangeAspect="1" noChangeArrowheads="1" noTextEdit="1"/>
          </p:cNvSpPr>
          <p:nvPr>
            <p:ph type="sldImg"/>
          </p:nvPr>
        </p:nvSpPr>
        <p:spPr>
          <a:ln/>
        </p:spPr>
      </p:sp>
      <p:sp>
        <p:nvSpPr>
          <p:cNvPr id="117763" name="Rectangle 3">
            <a:extLst>
              <a:ext uri="{FF2B5EF4-FFF2-40B4-BE49-F238E27FC236}">
                <a16:creationId xmlns:a16="http://schemas.microsoft.com/office/drawing/2014/main" id="{D61F046D-097D-672F-DB91-DC247C0B29F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a:extLst>
              <a:ext uri="{FF2B5EF4-FFF2-40B4-BE49-F238E27FC236}">
                <a16:creationId xmlns:a16="http://schemas.microsoft.com/office/drawing/2014/main" id="{B058F108-2F28-9DB4-B040-9686A557512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AA87B3F-868E-C447-8237-040C7A0B00B1}" type="slidenum">
              <a:rPr lang="en-US" altLang="en-US" smtClean="0"/>
              <a:pPr>
                <a:spcBef>
                  <a:spcPct val="0"/>
                </a:spcBef>
              </a:pPr>
              <a:t>38</a:t>
            </a:fld>
            <a:endParaRPr lang="en-US" altLang="en-US"/>
          </a:p>
        </p:txBody>
      </p:sp>
      <p:sp>
        <p:nvSpPr>
          <p:cNvPr id="92162" name="Rectangle 2">
            <a:extLst>
              <a:ext uri="{FF2B5EF4-FFF2-40B4-BE49-F238E27FC236}">
                <a16:creationId xmlns:a16="http://schemas.microsoft.com/office/drawing/2014/main" id="{3461544E-9D5C-D653-DC8D-CFA6B7618CFB}"/>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27514D5B-9805-8D43-2A4D-4F78D1F27D7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a:extLst>
              <a:ext uri="{FF2B5EF4-FFF2-40B4-BE49-F238E27FC236}">
                <a16:creationId xmlns:a16="http://schemas.microsoft.com/office/drawing/2014/main" id="{67176AB6-86AB-5DB7-FC40-62E25F4BABE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859A7E9-B905-3E47-AAC6-7BA844E01125}" type="slidenum">
              <a:rPr lang="en-US" altLang="en-US" smtClean="0"/>
              <a:pPr>
                <a:spcBef>
                  <a:spcPct val="0"/>
                </a:spcBef>
              </a:pPr>
              <a:t>39</a:t>
            </a:fld>
            <a:endParaRPr lang="en-US" altLang="en-US"/>
          </a:p>
        </p:txBody>
      </p:sp>
      <p:sp>
        <p:nvSpPr>
          <p:cNvPr id="94210" name="Rectangle 2">
            <a:extLst>
              <a:ext uri="{FF2B5EF4-FFF2-40B4-BE49-F238E27FC236}">
                <a16:creationId xmlns:a16="http://schemas.microsoft.com/office/drawing/2014/main" id="{5D3A4627-CBF1-FBA7-3527-B788E2B9B716}"/>
              </a:ext>
            </a:extLst>
          </p:cNvPr>
          <p:cNvSpPr>
            <a:spLocks noGrp="1" noRot="1" noChangeAspect="1" noChangeArrowheads="1" noTextEdit="1"/>
          </p:cNvSpPr>
          <p:nvPr>
            <p:ph type="sldImg"/>
          </p:nvPr>
        </p:nvSpPr>
        <p:spPr>
          <a:ln/>
        </p:spPr>
      </p:sp>
      <p:sp>
        <p:nvSpPr>
          <p:cNvPr id="119811" name="Rectangle 3">
            <a:extLst>
              <a:ext uri="{FF2B5EF4-FFF2-40B4-BE49-F238E27FC236}">
                <a16:creationId xmlns:a16="http://schemas.microsoft.com/office/drawing/2014/main" id="{B80A2420-18B8-840E-F6F7-79D7A16FD7E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E3AF2F54-DC46-4EC6-1F9F-658C54CE6EA1}"/>
              </a:ext>
            </a:extLst>
          </p:cNvPr>
          <p:cNvSpPr>
            <a:spLocks noGrp="1" noRot="1" noChangeAspect="1" noChangeArrowheads="1" noTextEdit="1"/>
          </p:cNvSpPr>
          <p:nvPr>
            <p:ph type="sldImg"/>
          </p:nvPr>
        </p:nvSpPr>
        <p:spPr>
          <a:ln/>
        </p:spPr>
      </p:sp>
      <p:sp>
        <p:nvSpPr>
          <p:cNvPr id="96258" name="Notes Placeholder 2">
            <a:extLst>
              <a:ext uri="{FF2B5EF4-FFF2-40B4-BE49-F238E27FC236}">
                <a16:creationId xmlns:a16="http://schemas.microsoft.com/office/drawing/2014/main" id="{9AAD5DC4-ABE6-DEE0-B938-F414EF8C539B}"/>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
        <p:nvSpPr>
          <p:cNvPr id="96259" name="Slide Number Placeholder 3">
            <a:extLst>
              <a:ext uri="{FF2B5EF4-FFF2-40B4-BE49-F238E27FC236}">
                <a16:creationId xmlns:a16="http://schemas.microsoft.com/office/drawing/2014/main" id="{1FFF142C-8EAD-30AF-CD7D-0993413BAFC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E90725B-28FC-2943-89F4-78539BFD2BB9}" type="slidenum">
              <a:rPr lang="en-US" altLang="en-US" smtClean="0"/>
              <a:pPr>
                <a:spcBef>
                  <a:spcPct val="0"/>
                </a:spcBef>
              </a:pPr>
              <a:t>40</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a:extLst>
              <a:ext uri="{FF2B5EF4-FFF2-40B4-BE49-F238E27FC236}">
                <a16:creationId xmlns:a16="http://schemas.microsoft.com/office/drawing/2014/main" id="{1DD16953-1F2D-9467-967C-BC53932640B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BD8055B-F72A-C64B-B434-31608C9796EC}" type="slidenum">
              <a:rPr lang="en-US" altLang="en-US" smtClean="0"/>
              <a:pPr>
                <a:spcBef>
                  <a:spcPct val="0"/>
                </a:spcBef>
              </a:pPr>
              <a:t>41</a:t>
            </a:fld>
            <a:endParaRPr lang="en-US" altLang="en-US"/>
          </a:p>
        </p:txBody>
      </p:sp>
      <p:sp>
        <p:nvSpPr>
          <p:cNvPr id="98306" name="Rectangle 2">
            <a:extLst>
              <a:ext uri="{FF2B5EF4-FFF2-40B4-BE49-F238E27FC236}">
                <a16:creationId xmlns:a16="http://schemas.microsoft.com/office/drawing/2014/main" id="{74C4B2C5-E5ED-7B05-230A-59D3D17079C3}"/>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21EF3499-7411-83A0-B1D2-09BFBE14AE7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a16="http://schemas.microsoft.com/office/drawing/2014/main" id="{D25141ED-BF1C-20B9-95C1-B0D05D5EBA6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55E2BEB-4A88-5D48-BFDE-3A4BCC887BA2}" type="slidenum">
              <a:rPr lang="en-US" altLang="en-US" smtClean="0"/>
              <a:pPr>
                <a:spcBef>
                  <a:spcPct val="0"/>
                </a:spcBef>
              </a:pPr>
              <a:t>6</a:t>
            </a:fld>
            <a:endParaRPr lang="en-US" altLang="en-US"/>
          </a:p>
        </p:txBody>
      </p:sp>
      <p:sp>
        <p:nvSpPr>
          <p:cNvPr id="26626" name="Rectangle 2">
            <a:extLst>
              <a:ext uri="{FF2B5EF4-FFF2-40B4-BE49-F238E27FC236}">
                <a16:creationId xmlns:a16="http://schemas.microsoft.com/office/drawing/2014/main" id="{E5C9B069-FAB6-7E46-88B7-8377D1C1BACF}"/>
              </a:ext>
            </a:extLst>
          </p:cNvPr>
          <p:cNvSpPr>
            <a:spLocks noGrp="1" noRot="1" noChangeAspect="1" noChangeArrowheads="1" noTextEdit="1"/>
          </p:cNvSpPr>
          <p:nvPr>
            <p:ph type="sldImg"/>
          </p:nvPr>
        </p:nvSpPr>
        <p:spPr>
          <a:ln/>
        </p:spPr>
      </p:sp>
      <p:sp>
        <p:nvSpPr>
          <p:cNvPr id="102403" name="Rectangle 3">
            <a:extLst>
              <a:ext uri="{FF2B5EF4-FFF2-40B4-BE49-F238E27FC236}">
                <a16:creationId xmlns:a16="http://schemas.microsoft.com/office/drawing/2014/main" id="{B5EFAFA4-4337-5ABE-21DE-345D521A481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a:extLst>
              <a:ext uri="{FF2B5EF4-FFF2-40B4-BE49-F238E27FC236}">
                <a16:creationId xmlns:a16="http://schemas.microsoft.com/office/drawing/2014/main" id="{B652FF4A-ED25-BF5C-D103-720378ED98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1094E1C-8484-0A4F-8BDA-4D937ABE8732}" type="slidenum">
              <a:rPr lang="en-US" altLang="en-US" smtClean="0"/>
              <a:pPr>
                <a:spcBef>
                  <a:spcPct val="0"/>
                </a:spcBef>
              </a:pPr>
              <a:t>42</a:t>
            </a:fld>
            <a:endParaRPr lang="en-US" altLang="en-US"/>
          </a:p>
        </p:txBody>
      </p:sp>
      <p:sp>
        <p:nvSpPr>
          <p:cNvPr id="100354" name="Rectangle 2">
            <a:extLst>
              <a:ext uri="{FF2B5EF4-FFF2-40B4-BE49-F238E27FC236}">
                <a16:creationId xmlns:a16="http://schemas.microsoft.com/office/drawing/2014/main" id="{45F115D9-D2BB-0108-5F4D-0FC9DE3F5D14}"/>
              </a:ext>
            </a:extLst>
          </p:cNvPr>
          <p:cNvSpPr>
            <a:spLocks noGrp="1" noRot="1" noChangeAspect="1" noChangeArrowheads="1" noTextEdit="1"/>
          </p:cNvSpPr>
          <p:nvPr>
            <p:ph type="sldImg"/>
          </p:nvPr>
        </p:nvSpPr>
        <p:spPr>
          <a:ln/>
        </p:spPr>
      </p:sp>
      <p:sp>
        <p:nvSpPr>
          <p:cNvPr id="100355" name="Rectangle 3">
            <a:extLst>
              <a:ext uri="{FF2B5EF4-FFF2-40B4-BE49-F238E27FC236}">
                <a16:creationId xmlns:a16="http://schemas.microsoft.com/office/drawing/2014/main" id="{821A03BE-2DCF-5517-7289-CAA1C92271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a:extLst>
              <a:ext uri="{FF2B5EF4-FFF2-40B4-BE49-F238E27FC236}">
                <a16:creationId xmlns:a16="http://schemas.microsoft.com/office/drawing/2014/main" id="{1D3B8D43-1771-09B0-1483-8AA479944FB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B6FDC63-C987-7847-B0FE-A66A2B5A5878}" type="slidenum">
              <a:rPr lang="en-US" altLang="en-US" smtClean="0"/>
              <a:pPr>
                <a:spcBef>
                  <a:spcPct val="0"/>
                </a:spcBef>
              </a:pPr>
              <a:t>43</a:t>
            </a:fld>
            <a:endParaRPr lang="en-US" altLang="en-US"/>
          </a:p>
        </p:txBody>
      </p:sp>
      <p:sp>
        <p:nvSpPr>
          <p:cNvPr id="102402" name="Rectangle 2">
            <a:extLst>
              <a:ext uri="{FF2B5EF4-FFF2-40B4-BE49-F238E27FC236}">
                <a16:creationId xmlns:a16="http://schemas.microsoft.com/office/drawing/2014/main" id="{25024220-64BC-14C0-9DCB-6C453CB3544A}"/>
              </a:ext>
            </a:extLst>
          </p:cNvPr>
          <p:cNvSpPr>
            <a:spLocks noGrp="1" noRot="1" noChangeAspect="1" noChangeArrowheads="1" noTextEdit="1"/>
          </p:cNvSpPr>
          <p:nvPr>
            <p:ph type="sldImg"/>
          </p:nvPr>
        </p:nvSpPr>
        <p:spPr>
          <a:ln/>
        </p:spPr>
      </p:sp>
      <p:sp>
        <p:nvSpPr>
          <p:cNvPr id="102403" name="Rectangle 3">
            <a:extLst>
              <a:ext uri="{FF2B5EF4-FFF2-40B4-BE49-F238E27FC236}">
                <a16:creationId xmlns:a16="http://schemas.microsoft.com/office/drawing/2014/main" id="{0B7D2EA4-652E-FCAF-CBD1-886E82C87F1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a:extLst>
              <a:ext uri="{FF2B5EF4-FFF2-40B4-BE49-F238E27FC236}">
                <a16:creationId xmlns:a16="http://schemas.microsoft.com/office/drawing/2014/main" id="{6E4DF482-25FF-4DE0-98C6-5169E57B2E7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D0185A7-C51F-3A48-B044-258AF0FB71E2}" type="slidenum">
              <a:rPr lang="en-US" altLang="en-US" smtClean="0"/>
              <a:pPr>
                <a:spcBef>
                  <a:spcPct val="0"/>
                </a:spcBef>
              </a:pPr>
              <a:t>44</a:t>
            </a:fld>
            <a:endParaRPr lang="en-US" altLang="en-US"/>
          </a:p>
        </p:txBody>
      </p:sp>
      <p:sp>
        <p:nvSpPr>
          <p:cNvPr id="104450" name="Rectangle 2">
            <a:extLst>
              <a:ext uri="{FF2B5EF4-FFF2-40B4-BE49-F238E27FC236}">
                <a16:creationId xmlns:a16="http://schemas.microsoft.com/office/drawing/2014/main" id="{83DA7348-98CB-8ABB-2B46-FD378D2F6531}"/>
              </a:ext>
            </a:extLst>
          </p:cNvPr>
          <p:cNvSpPr>
            <a:spLocks noGrp="1" noRot="1" noChangeAspect="1" noChangeArrowheads="1" noTextEdit="1"/>
          </p:cNvSpPr>
          <p:nvPr>
            <p:ph type="sldImg"/>
          </p:nvPr>
        </p:nvSpPr>
        <p:spPr>
          <a:ln/>
        </p:spPr>
      </p:sp>
      <p:sp>
        <p:nvSpPr>
          <p:cNvPr id="104451" name="Rectangle 3">
            <a:extLst>
              <a:ext uri="{FF2B5EF4-FFF2-40B4-BE49-F238E27FC236}">
                <a16:creationId xmlns:a16="http://schemas.microsoft.com/office/drawing/2014/main" id="{5E5D9C6B-A3EA-0452-0AD7-4B0BFD35E2C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a:extLst>
              <a:ext uri="{FF2B5EF4-FFF2-40B4-BE49-F238E27FC236}">
                <a16:creationId xmlns:a16="http://schemas.microsoft.com/office/drawing/2014/main" id="{CD980161-991B-52F2-BC98-286B9F67B76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E135910-6BC5-2B4D-98AB-670B689FD3C8}" type="slidenum">
              <a:rPr lang="en-US" altLang="en-US" smtClean="0"/>
              <a:pPr>
                <a:spcBef>
                  <a:spcPct val="0"/>
                </a:spcBef>
              </a:pPr>
              <a:t>45</a:t>
            </a:fld>
            <a:endParaRPr lang="en-US" altLang="en-US"/>
          </a:p>
        </p:txBody>
      </p:sp>
      <p:sp>
        <p:nvSpPr>
          <p:cNvPr id="106498" name="Rectangle 2">
            <a:extLst>
              <a:ext uri="{FF2B5EF4-FFF2-40B4-BE49-F238E27FC236}">
                <a16:creationId xmlns:a16="http://schemas.microsoft.com/office/drawing/2014/main" id="{AFF5FDF8-6A61-9672-89D3-01EB2F8ECC1F}"/>
              </a:ext>
            </a:extLst>
          </p:cNvPr>
          <p:cNvSpPr>
            <a:spLocks noGrp="1" noRot="1" noChangeAspect="1" noChangeArrowheads="1" noTextEdit="1"/>
          </p:cNvSpPr>
          <p:nvPr>
            <p:ph type="sldImg"/>
          </p:nvPr>
        </p:nvSpPr>
        <p:spPr>
          <a:ln/>
        </p:spPr>
      </p:sp>
      <p:sp>
        <p:nvSpPr>
          <p:cNvPr id="106499" name="Rectangle 3">
            <a:extLst>
              <a:ext uri="{FF2B5EF4-FFF2-40B4-BE49-F238E27FC236}">
                <a16:creationId xmlns:a16="http://schemas.microsoft.com/office/drawing/2014/main" id="{424A232D-25AB-9FB6-3BCD-B58833F8898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a:extLst>
              <a:ext uri="{FF2B5EF4-FFF2-40B4-BE49-F238E27FC236}">
                <a16:creationId xmlns:a16="http://schemas.microsoft.com/office/drawing/2014/main" id="{0F49D612-DC31-B734-3C92-B1FC108FC0F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B302D9B-94B5-954A-9D9A-45BA78E74764}" type="slidenum">
              <a:rPr lang="en-US" altLang="en-US" smtClean="0"/>
              <a:pPr>
                <a:spcBef>
                  <a:spcPct val="0"/>
                </a:spcBef>
              </a:pPr>
              <a:t>46</a:t>
            </a:fld>
            <a:endParaRPr lang="en-US" altLang="en-US"/>
          </a:p>
        </p:txBody>
      </p:sp>
      <p:sp>
        <p:nvSpPr>
          <p:cNvPr id="108546" name="Rectangle 2">
            <a:extLst>
              <a:ext uri="{FF2B5EF4-FFF2-40B4-BE49-F238E27FC236}">
                <a16:creationId xmlns:a16="http://schemas.microsoft.com/office/drawing/2014/main" id="{489D70F4-9B6B-2B0F-30D3-EB6869703196}"/>
              </a:ext>
            </a:extLst>
          </p:cNvPr>
          <p:cNvSpPr>
            <a:spLocks noGrp="1" noRot="1" noChangeAspect="1" noChangeArrowheads="1" noTextEdit="1"/>
          </p:cNvSpPr>
          <p:nvPr>
            <p:ph type="sldImg"/>
          </p:nvPr>
        </p:nvSpPr>
        <p:spPr>
          <a:ln/>
        </p:spPr>
      </p:sp>
      <p:sp>
        <p:nvSpPr>
          <p:cNvPr id="108547" name="Rectangle 3">
            <a:extLst>
              <a:ext uri="{FF2B5EF4-FFF2-40B4-BE49-F238E27FC236}">
                <a16:creationId xmlns:a16="http://schemas.microsoft.com/office/drawing/2014/main" id="{9CAC924D-EF61-A59B-C752-5BE8A249B8B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a:extLst>
              <a:ext uri="{FF2B5EF4-FFF2-40B4-BE49-F238E27FC236}">
                <a16:creationId xmlns:a16="http://schemas.microsoft.com/office/drawing/2014/main" id="{0530D85E-E79B-2105-A9AD-188595F250D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EC3B5D1-503F-3640-86DD-5AA60EFD726D}" type="slidenum">
              <a:rPr lang="en-US" altLang="en-US" smtClean="0"/>
              <a:pPr>
                <a:spcBef>
                  <a:spcPct val="0"/>
                </a:spcBef>
              </a:pPr>
              <a:t>47</a:t>
            </a:fld>
            <a:endParaRPr lang="en-US" altLang="en-US"/>
          </a:p>
        </p:txBody>
      </p:sp>
      <p:sp>
        <p:nvSpPr>
          <p:cNvPr id="110594" name="Rectangle 2">
            <a:extLst>
              <a:ext uri="{FF2B5EF4-FFF2-40B4-BE49-F238E27FC236}">
                <a16:creationId xmlns:a16="http://schemas.microsoft.com/office/drawing/2014/main" id="{DF3BA6A2-6FE9-09D6-CCF6-E14595BCEEE6}"/>
              </a:ext>
            </a:extLst>
          </p:cNvPr>
          <p:cNvSpPr>
            <a:spLocks noGrp="1" noRot="1" noChangeAspect="1" noChangeArrowheads="1" noTextEdit="1"/>
          </p:cNvSpPr>
          <p:nvPr>
            <p:ph type="sldImg"/>
          </p:nvPr>
        </p:nvSpPr>
        <p:spPr>
          <a:ln/>
        </p:spPr>
      </p:sp>
      <p:sp>
        <p:nvSpPr>
          <p:cNvPr id="110595" name="Rectangle 3">
            <a:extLst>
              <a:ext uri="{FF2B5EF4-FFF2-40B4-BE49-F238E27FC236}">
                <a16:creationId xmlns:a16="http://schemas.microsoft.com/office/drawing/2014/main" id="{38265199-B062-8009-F98F-0788C257B37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a:extLst>
              <a:ext uri="{FF2B5EF4-FFF2-40B4-BE49-F238E27FC236}">
                <a16:creationId xmlns:a16="http://schemas.microsoft.com/office/drawing/2014/main" id="{A90D083C-FAA4-48D1-7A24-91E3D218D94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FEC6BB9-4B66-8E4E-9032-2D01DEE94AB5}" type="slidenum">
              <a:rPr lang="en-US" altLang="en-US" smtClean="0"/>
              <a:pPr>
                <a:spcBef>
                  <a:spcPct val="0"/>
                </a:spcBef>
              </a:pPr>
              <a:t>48</a:t>
            </a:fld>
            <a:endParaRPr lang="en-US" altLang="en-US"/>
          </a:p>
        </p:txBody>
      </p:sp>
      <p:sp>
        <p:nvSpPr>
          <p:cNvPr id="112642" name="Rectangle 2">
            <a:extLst>
              <a:ext uri="{FF2B5EF4-FFF2-40B4-BE49-F238E27FC236}">
                <a16:creationId xmlns:a16="http://schemas.microsoft.com/office/drawing/2014/main" id="{06EEE0DD-7C2F-F1D5-8424-17F9EF169253}"/>
              </a:ext>
            </a:extLst>
          </p:cNvPr>
          <p:cNvSpPr>
            <a:spLocks noGrp="1" noRot="1" noChangeAspect="1" noChangeArrowheads="1" noTextEdit="1"/>
          </p:cNvSpPr>
          <p:nvPr>
            <p:ph type="sldImg"/>
          </p:nvPr>
        </p:nvSpPr>
        <p:spPr>
          <a:ln/>
        </p:spPr>
      </p:sp>
      <p:sp>
        <p:nvSpPr>
          <p:cNvPr id="112643" name="Rectangle 3">
            <a:extLst>
              <a:ext uri="{FF2B5EF4-FFF2-40B4-BE49-F238E27FC236}">
                <a16:creationId xmlns:a16="http://schemas.microsoft.com/office/drawing/2014/main" id="{0412373E-FB50-576A-B6D2-B4FD6CB05C5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a:extLst>
              <a:ext uri="{FF2B5EF4-FFF2-40B4-BE49-F238E27FC236}">
                <a16:creationId xmlns:a16="http://schemas.microsoft.com/office/drawing/2014/main" id="{66290BD5-8823-3CF9-6F48-0EA7E390B87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9C3E028-0F06-6A46-A334-C009495C720A}" type="slidenum">
              <a:rPr lang="en-US" altLang="en-US" smtClean="0"/>
              <a:pPr>
                <a:spcBef>
                  <a:spcPct val="0"/>
                </a:spcBef>
              </a:pPr>
              <a:t>49</a:t>
            </a:fld>
            <a:endParaRPr lang="en-US" altLang="en-US"/>
          </a:p>
        </p:txBody>
      </p:sp>
      <p:sp>
        <p:nvSpPr>
          <p:cNvPr id="114690" name="Rectangle 2">
            <a:extLst>
              <a:ext uri="{FF2B5EF4-FFF2-40B4-BE49-F238E27FC236}">
                <a16:creationId xmlns:a16="http://schemas.microsoft.com/office/drawing/2014/main" id="{9F27193A-5652-86D0-F5CF-072BA7D54227}"/>
              </a:ext>
            </a:extLst>
          </p:cNvPr>
          <p:cNvSpPr>
            <a:spLocks noGrp="1" noRot="1" noChangeAspect="1" noChangeArrowheads="1" noTextEdit="1"/>
          </p:cNvSpPr>
          <p:nvPr>
            <p:ph type="sldImg"/>
          </p:nvPr>
        </p:nvSpPr>
        <p:spPr>
          <a:ln/>
        </p:spPr>
      </p:sp>
      <p:sp>
        <p:nvSpPr>
          <p:cNvPr id="114691" name="Rectangle 3">
            <a:extLst>
              <a:ext uri="{FF2B5EF4-FFF2-40B4-BE49-F238E27FC236}">
                <a16:creationId xmlns:a16="http://schemas.microsoft.com/office/drawing/2014/main" id="{FE6C939D-3D6A-7B2F-AF08-F7BF4CC7EF4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a:extLst>
              <a:ext uri="{FF2B5EF4-FFF2-40B4-BE49-F238E27FC236}">
                <a16:creationId xmlns:a16="http://schemas.microsoft.com/office/drawing/2014/main" id="{7D7B3476-C381-674F-30B7-7BB826F14AD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D6760E7-F2E5-8546-9BF1-055A9639005C}" type="slidenum">
              <a:rPr lang="en-US" altLang="en-US" smtClean="0"/>
              <a:pPr>
                <a:spcBef>
                  <a:spcPct val="0"/>
                </a:spcBef>
              </a:pPr>
              <a:t>50</a:t>
            </a:fld>
            <a:endParaRPr lang="en-US" altLang="en-US"/>
          </a:p>
        </p:txBody>
      </p:sp>
      <p:sp>
        <p:nvSpPr>
          <p:cNvPr id="116738" name="Rectangle 2">
            <a:extLst>
              <a:ext uri="{FF2B5EF4-FFF2-40B4-BE49-F238E27FC236}">
                <a16:creationId xmlns:a16="http://schemas.microsoft.com/office/drawing/2014/main" id="{CA1BEE43-40D9-6E79-10EB-C2E1BD8D502B}"/>
              </a:ext>
            </a:extLst>
          </p:cNvPr>
          <p:cNvSpPr>
            <a:spLocks noGrp="1" noRot="1" noChangeAspect="1" noChangeArrowheads="1" noTextEdit="1"/>
          </p:cNvSpPr>
          <p:nvPr>
            <p:ph type="sldImg"/>
          </p:nvPr>
        </p:nvSpPr>
        <p:spPr>
          <a:ln/>
        </p:spPr>
      </p:sp>
      <p:sp>
        <p:nvSpPr>
          <p:cNvPr id="116739" name="Rectangle 3">
            <a:extLst>
              <a:ext uri="{FF2B5EF4-FFF2-40B4-BE49-F238E27FC236}">
                <a16:creationId xmlns:a16="http://schemas.microsoft.com/office/drawing/2014/main" id="{D8499F19-0F18-5555-0961-07ECF7BB416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a:extLst>
              <a:ext uri="{FF2B5EF4-FFF2-40B4-BE49-F238E27FC236}">
                <a16:creationId xmlns:a16="http://schemas.microsoft.com/office/drawing/2014/main" id="{97C7821C-D28B-FB7C-0806-D53D6C3A9B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C9A22A4-B3EE-074A-A9BB-BF8A6DD10341}" type="slidenum">
              <a:rPr lang="en-US" altLang="en-US" smtClean="0"/>
              <a:pPr>
                <a:spcBef>
                  <a:spcPct val="0"/>
                </a:spcBef>
              </a:pPr>
              <a:t>51</a:t>
            </a:fld>
            <a:endParaRPr lang="en-US" altLang="en-US"/>
          </a:p>
        </p:txBody>
      </p:sp>
      <p:sp>
        <p:nvSpPr>
          <p:cNvPr id="118786" name="Rectangle 2">
            <a:extLst>
              <a:ext uri="{FF2B5EF4-FFF2-40B4-BE49-F238E27FC236}">
                <a16:creationId xmlns:a16="http://schemas.microsoft.com/office/drawing/2014/main" id="{6FA0C82C-5C25-6215-F5D5-C0DCE5CA87E6}"/>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81FAFD6E-A657-37DF-72C1-69EFE5233F0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a:extLst>
              <a:ext uri="{FF2B5EF4-FFF2-40B4-BE49-F238E27FC236}">
                <a16:creationId xmlns:a16="http://schemas.microsoft.com/office/drawing/2014/main" id="{45CD9D08-9FCA-BA52-00B6-70CC88F78AF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A117887-996B-4247-B94F-6962F0508B56}" type="slidenum">
              <a:rPr lang="en-US" altLang="en-US" smtClean="0"/>
              <a:pPr>
                <a:spcBef>
                  <a:spcPct val="0"/>
                </a:spcBef>
              </a:pPr>
              <a:t>7</a:t>
            </a:fld>
            <a:endParaRPr lang="en-US" altLang="en-US"/>
          </a:p>
        </p:txBody>
      </p:sp>
      <p:sp>
        <p:nvSpPr>
          <p:cNvPr id="28674" name="Rectangle 2">
            <a:extLst>
              <a:ext uri="{FF2B5EF4-FFF2-40B4-BE49-F238E27FC236}">
                <a16:creationId xmlns:a16="http://schemas.microsoft.com/office/drawing/2014/main" id="{F0A3C887-B1AD-7351-9EBA-FFA9E86B415C}"/>
              </a:ext>
            </a:extLst>
          </p:cNvPr>
          <p:cNvSpPr>
            <a:spLocks noGrp="1" noRot="1" noChangeAspect="1" noChangeArrowheads="1" noTextEdit="1"/>
          </p:cNvSpPr>
          <p:nvPr>
            <p:ph type="sldImg"/>
          </p:nvPr>
        </p:nvSpPr>
        <p:spPr>
          <a:ln/>
        </p:spPr>
      </p:sp>
      <p:sp>
        <p:nvSpPr>
          <p:cNvPr id="123907" name="Rectangle 3">
            <a:extLst>
              <a:ext uri="{FF2B5EF4-FFF2-40B4-BE49-F238E27FC236}">
                <a16:creationId xmlns:a16="http://schemas.microsoft.com/office/drawing/2014/main" id="{38FA51CC-BE83-CA66-03C9-11E6E3BB8818}"/>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a:extLst>
              <a:ext uri="{FF2B5EF4-FFF2-40B4-BE49-F238E27FC236}">
                <a16:creationId xmlns:a16="http://schemas.microsoft.com/office/drawing/2014/main" id="{38F1C1BC-3090-7634-F1F5-E430B584D7D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88BF138-3C13-9B46-8C5E-575C078DA739}" type="slidenum">
              <a:rPr lang="en-US" altLang="en-US" smtClean="0"/>
              <a:pPr>
                <a:spcBef>
                  <a:spcPct val="0"/>
                </a:spcBef>
              </a:pPr>
              <a:t>52</a:t>
            </a:fld>
            <a:endParaRPr lang="en-US" altLang="en-US"/>
          </a:p>
        </p:txBody>
      </p:sp>
      <p:sp>
        <p:nvSpPr>
          <p:cNvPr id="120834" name="Rectangle 2">
            <a:extLst>
              <a:ext uri="{FF2B5EF4-FFF2-40B4-BE49-F238E27FC236}">
                <a16:creationId xmlns:a16="http://schemas.microsoft.com/office/drawing/2014/main" id="{FE523D00-4532-7B39-D1B2-26AFD5049826}"/>
              </a:ext>
            </a:extLst>
          </p:cNvPr>
          <p:cNvSpPr>
            <a:spLocks noGrp="1" noRot="1" noChangeAspect="1" noChangeArrowheads="1" noTextEdit="1"/>
          </p:cNvSpPr>
          <p:nvPr>
            <p:ph type="sldImg"/>
          </p:nvPr>
        </p:nvSpPr>
        <p:spPr>
          <a:ln/>
        </p:spPr>
      </p:sp>
      <p:sp>
        <p:nvSpPr>
          <p:cNvPr id="120835" name="Rectangle 3">
            <a:extLst>
              <a:ext uri="{FF2B5EF4-FFF2-40B4-BE49-F238E27FC236}">
                <a16:creationId xmlns:a16="http://schemas.microsoft.com/office/drawing/2014/main" id="{DD1D3D31-36BB-8D1B-AA9E-06265686764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a:extLst>
              <a:ext uri="{FF2B5EF4-FFF2-40B4-BE49-F238E27FC236}">
                <a16:creationId xmlns:a16="http://schemas.microsoft.com/office/drawing/2014/main" id="{3C290803-2DC7-8608-DBEA-EA2555983CC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8DAB9BA-D673-D844-9A73-2C585FD221DC}" type="slidenum">
              <a:rPr lang="en-US" altLang="en-US" smtClean="0"/>
              <a:pPr>
                <a:spcBef>
                  <a:spcPct val="0"/>
                </a:spcBef>
              </a:pPr>
              <a:t>53</a:t>
            </a:fld>
            <a:endParaRPr lang="en-US" altLang="en-US"/>
          </a:p>
        </p:txBody>
      </p:sp>
      <p:sp>
        <p:nvSpPr>
          <p:cNvPr id="122882" name="Rectangle 2">
            <a:extLst>
              <a:ext uri="{FF2B5EF4-FFF2-40B4-BE49-F238E27FC236}">
                <a16:creationId xmlns:a16="http://schemas.microsoft.com/office/drawing/2014/main" id="{A0615287-919D-E48C-0F47-8EB0A08AD07C}"/>
              </a:ext>
            </a:extLst>
          </p:cNvPr>
          <p:cNvSpPr>
            <a:spLocks noGrp="1" noRot="1" noChangeAspect="1" noChangeArrowheads="1" noTextEdit="1"/>
          </p:cNvSpPr>
          <p:nvPr>
            <p:ph type="sldImg"/>
          </p:nvPr>
        </p:nvSpPr>
        <p:spPr>
          <a:ln/>
        </p:spPr>
      </p:sp>
      <p:sp>
        <p:nvSpPr>
          <p:cNvPr id="122883" name="Rectangle 3">
            <a:extLst>
              <a:ext uri="{FF2B5EF4-FFF2-40B4-BE49-F238E27FC236}">
                <a16:creationId xmlns:a16="http://schemas.microsoft.com/office/drawing/2014/main" id="{43FB2EE6-D66A-AE5F-ED02-423B049FBC9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a:extLst>
              <a:ext uri="{FF2B5EF4-FFF2-40B4-BE49-F238E27FC236}">
                <a16:creationId xmlns:a16="http://schemas.microsoft.com/office/drawing/2014/main" id="{68D002A9-757D-6371-19C5-DA437C27134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450AA83-4B87-814A-92F8-9A41057E7ADE}" type="slidenum">
              <a:rPr lang="en-US" altLang="en-US" smtClean="0"/>
              <a:pPr>
                <a:spcBef>
                  <a:spcPct val="0"/>
                </a:spcBef>
              </a:pPr>
              <a:t>54</a:t>
            </a:fld>
            <a:endParaRPr lang="en-US" altLang="en-US"/>
          </a:p>
        </p:txBody>
      </p:sp>
      <p:sp>
        <p:nvSpPr>
          <p:cNvPr id="124930" name="Rectangle 2">
            <a:extLst>
              <a:ext uri="{FF2B5EF4-FFF2-40B4-BE49-F238E27FC236}">
                <a16:creationId xmlns:a16="http://schemas.microsoft.com/office/drawing/2014/main" id="{A8B90DA5-822D-1810-05A1-47AAC4A532C5}"/>
              </a:ext>
            </a:extLst>
          </p:cNvPr>
          <p:cNvSpPr>
            <a:spLocks noGrp="1" noRot="1" noChangeAspect="1" noChangeArrowheads="1" noTextEdit="1"/>
          </p:cNvSpPr>
          <p:nvPr>
            <p:ph type="sldImg"/>
          </p:nvPr>
        </p:nvSpPr>
        <p:spPr>
          <a:ln/>
        </p:spPr>
      </p:sp>
      <p:sp>
        <p:nvSpPr>
          <p:cNvPr id="124931" name="Rectangle 3">
            <a:extLst>
              <a:ext uri="{FF2B5EF4-FFF2-40B4-BE49-F238E27FC236}">
                <a16:creationId xmlns:a16="http://schemas.microsoft.com/office/drawing/2014/main" id="{FD6EE525-5A41-EAA2-DD55-33328D6BC0F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a:extLst>
              <a:ext uri="{FF2B5EF4-FFF2-40B4-BE49-F238E27FC236}">
                <a16:creationId xmlns:a16="http://schemas.microsoft.com/office/drawing/2014/main" id="{DF49A282-B3DF-800F-8A02-DC4D278845B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5B88FF8-5FFB-2C48-A1A7-A4D4CE67FFD1}" type="slidenum">
              <a:rPr lang="en-US" altLang="en-US" smtClean="0"/>
              <a:pPr>
                <a:spcBef>
                  <a:spcPct val="0"/>
                </a:spcBef>
              </a:pPr>
              <a:t>55</a:t>
            </a:fld>
            <a:endParaRPr lang="en-US" altLang="en-US"/>
          </a:p>
        </p:txBody>
      </p:sp>
      <p:sp>
        <p:nvSpPr>
          <p:cNvPr id="126978" name="Rectangle 2">
            <a:extLst>
              <a:ext uri="{FF2B5EF4-FFF2-40B4-BE49-F238E27FC236}">
                <a16:creationId xmlns:a16="http://schemas.microsoft.com/office/drawing/2014/main" id="{534E0980-C560-B053-A1B8-9904A7F196A5}"/>
              </a:ext>
            </a:extLst>
          </p:cNvPr>
          <p:cNvSpPr>
            <a:spLocks noGrp="1" noRot="1" noChangeAspect="1" noChangeArrowheads="1" noTextEdit="1"/>
          </p:cNvSpPr>
          <p:nvPr>
            <p:ph type="sldImg"/>
          </p:nvPr>
        </p:nvSpPr>
        <p:spPr>
          <a:ln/>
        </p:spPr>
      </p:sp>
      <p:sp>
        <p:nvSpPr>
          <p:cNvPr id="126979" name="Rectangle 3">
            <a:extLst>
              <a:ext uri="{FF2B5EF4-FFF2-40B4-BE49-F238E27FC236}">
                <a16:creationId xmlns:a16="http://schemas.microsoft.com/office/drawing/2014/main" id="{1EA9D690-2BE3-622A-D151-1927BEFD9DA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7">
            <a:extLst>
              <a:ext uri="{FF2B5EF4-FFF2-40B4-BE49-F238E27FC236}">
                <a16:creationId xmlns:a16="http://schemas.microsoft.com/office/drawing/2014/main" id="{7B2B5B26-6E20-6DEC-FC8A-48901955FF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7C6FCA4-70FC-1F45-A460-FF3F1313975A}" type="slidenum">
              <a:rPr lang="en-US" altLang="en-US" smtClean="0"/>
              <a:pPr>
                <a:spcBef>
                  <a:spcPct val="0"/>
                </a:spcBef>
              </a:pPr>
              <a:t>56</a:t>
            </a:fld>
            <a:endParaRPr lang="en-US" altLang="en-US"/>
          </a:p>
        </p:txBody>
      </p:sp>
      <p:sp>
        <p:nvSpPr>
          <p:cNvPr id="129026" name="Rectangle 2">
            <a:extLst>
              <a:ext uri="{FF2B5EF4-FFF2-40B4-BE49-F238E27FC236}">
                <a16:creationId xmlns:a16="http://schemas.microsoft.com/office/drawing/2014/main" id="{778C82D7-F7CC-7469-640D-FB8D1F3B4C4A}"/>
              </a:ext>
            </a:extLst>
          </p:cNvPr>
          <p:cNvSpPr>
            <a:spLocks noGrp="1" noRot="1" noChangeAspect="1" noChangeArrowheads="1" noTextEdit="1"/>
          </p:cNvSpPr>
          <p:nvPr>
            <p:ph type="sldImg"/>
          </p:nvPr>
        </p:nvSpPr>
        <p:spPr>
          <a:ln/>
        </p:spPr>
      </p:sp>
      <p:sp>
        <p:nvSpPr>
          <p:cNvPr id="129027" name="Rectangle 3">
            <a:extLst>
              <a:ext uri="{FF2B5EF4-FFF2-40B4-BE49-F238E27FC236}">
                <a16:creationId xmlns:a16="http://schemas.microsoft.com/office/drawing/2014/main" id="{B8789026-A39C-4F8D-8079-C9D2C9EE2E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08CD7F7A-6F31-D3D6-61B4-8AAACB3AC00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70DA3FC-2ECB-3741-833A-A02711F36224}" type="slidenum">
              <a:rPr lang="en-US" altLang="en-US" smtClean="0"/>
              <a:pPr>
                <a:spcBef>
                  <a:spcPct val="0"/>
                </a:spcBef>
              </a:pPr>
              <a:t>57</a:t>
            </a:fld>
            <a:endParaRPr lang="en-US" altLang="en-US"/>
          </a:p>
        </p:txBody>
      </p:sp>
      <p:sp>
        <p:nvSpPr>
          <p:cNvPr id="131074" name="Rectangle 2">
            <a:extLst>
              <a:ext uri="{FF2B5EF4-FFF2-40B4-BE49-F238E27FC236}">
                <a16:creationId xmlns:a16="http://schemas.microsoft.com/office/drawing/2014/main" id="{ABCF8146-62EA-F7F3-73FE-927F53706E6C}"/>
              </a:ext>
            </a:extLst>
          </p:cNvPr>
          <p:cNvSpPr>
            <a:spLocks noGrp="1" noRot="1" noChangeAspect="1" noChangeArrowheads="1" noTextEdit="1"/>
          </p:cNvSpPr>
          <p:nvPr>
            <p:ph type="sldImg"/>
          </p:nvPr>
        </p:nvSpPr>
        <p:spPr>
          <a:ln/>
        </p:spPr>
      </p:sp>
      <p:sp>
        <p:nvSpPr>
          <p:cNvPr id="131075" name="Rectangle 3">
            <a:extLst>
              <a:ext uri="{FF2B5EF4-FFF2-40B4-BE49-F238E27FC236}">
                <a16:creationId xmlns:a16="http://schemas.microsoft.com/office/drawing/2014/main" id="{605FA683-74CC-CE23-862A-52FE77557D5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AE4FB832-1ABF-CA31-9B84-F9069F9FCAB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C14B68F-AF9D-EB4E-A2E7-ACC439E4D9F2}" type="slidenum">
              <a:rPr lang="en-US" altLang="en-US" smtClean="0"/>
              <a:pPr>
                <a:spcBef>
                  <a:spcPct val="0"/>
                </a:spcBef>
              </a:pPr>
              <a:t>58</a:t>
            </a:fld>
            <a:endParaRPr lang="en-US" altLang="en-US"/>
          </a:p>
        </p:txBody>
      </p:sp>
      <p:sp>
        <p:nvSpPr>
          <p:cNvPr id="133122" name="Rectangle 2">
            <a:extLst>
              <a:ext uri="{FF2B5EF4-FFF2-40B4-BE49-F238E27FC236}">
                <a16:creationId xmlns:a16="http://schemas.microsoft.com/office/drawing/2014/main" id="{D8A8D11F-F494-614F-1B4C-DD8D0E98561A}"/>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0D2A4B2A-3F9C-6A2F-561A-33142DA96AE9}"/>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a:extLst>
              <a:ext uri="{FF2B5EF4-FFF2-40B4-BE49-F238E27FC236}">
                <a16:creationId xmlns:a16="http://schemas.microsoft.com/office/drawing/2014/main" id="{AC2C72FD-50A3-36C6-1EFF-C4B5391118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8B9E736-7EA9-8349-BE89-98EFBE83A007}" type="slidenum">
              <a:rPr lang="en-US" altLang="en-US" smtClean="0"/>
              <a:pPr>
                <a:spcBef>
                  <a:spcPct val="0"/>
                </a:spcBef>
              </a:pPr>
              <a:t>8</a:t>
            </a:fld>
            <a:endParaRPr lang="en-US" altLang="en-US"/>
          </a:p>
        </p:txBody>
      </p:sp>
      <p:sp>
        <p:nvSpPr>
          <p:cNvPr id="30722" name="Rectangle 2">
            <a:extLst>
              <a:ext uri="{FF2B5EF4-FFF2-40B4-BE49-F238E27FC236}">
                <a16:creationId xmlns:a16="http://schemas.microsoft.com/office/drawing/2014/main" id="{323F3D14-93E5-FA8E-2516-2D838EC32726}"/>
              </a:ext>
            </a:extLst>
          </p:cNvPr>
          <p:cNvSpPr>
            <a:spLocks noGrp="1" noRot="1" noChangeAspect="1" noChangeArrowheads="1" noTextEdit="1"/>
          </p:cNvSpPr>
          <p:nvPr>
            <p:ph type="sldImg"/>
          </p:nvPr>
        </p:nvSpPr>
        <p:spPr>
          <a:ln/>
        </p:spPr>
      </p:sp>
      <p:sp>
        <p:nvSpPr>
          <p:cNvPr id="84995" name="Rectangle 3">
            <a:extLst>
              <a:ext uri="{FF2B5EF4-FFF2-40B4-BE49-F238E27FC236}">
                <a16:creationId xmlns:a16="http://schemas.microsoft.com/office/drawing/2014/main" id="{94EBEFA1-A08A-E507-7025-9F8AD1BC574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a:extLst>
              <a:ext uri="{FF2B5EF4-FFF2-40B4-BE49-F238E27FC236}">
                <a16:creationId xmlns:a16="http://schemas.microsoft.com/office/drawing/2014/main" id="{90D4038B-57D4-0649-BB17-6D4006EE710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8B410B0-AF6E-104F-A3AD-7ECC6FC8461F}" type="slidenum">
              <a:rPr lang="en-US" altLang="en-US" smtClean="0"/>
              <a:pPr>
                <a:spcBef>
                  <a:spcPct val="0"/>
                </a:spcBef>
              </a:pPr>
              <a:t>9</a:t>
            </a:fld>
            <a:endParaRPr lang="en-US" altLang="en-US"/>
          </a:p>
        </p:txBody>
      </p:sp>
      <p:sp>
        <p:nvSpPr>
          <p:cNvPr id="32770" name="Rectangle 2">
            <a:extLst>
              <a:ext uri="{FF2B5EF4-FFF2-40B4-BE49-F238E27FC236}">
                <a16:creationId xmlns:a16="http://schemas.microsoft.com/office/drawing/2014/main" id="{D988CAAF-37B0-BDBE-D6B9-9B294EB8D9D9}"/>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47DC893D-D65A-6FE0-307F-51BD1E1BEFF4}"/>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a:extLst>
              <a:ext uri="{FF2B5EF4-FFF2-40B4-BE49-F238E27FC236}">
                <a16:creationId xmlns:a16="http://schemas.microsoft.com/office/drawing/2014/main" id="{895B6590-E39F-38BE-CAFC-34B30218EC4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D386BAE-3E00-2A40-8A33-570D51988ECB}" type="slidenum">
              <a:rPr lang="en-US" altLang="en-US" smtClean="0"/>
              <a:pPr>
                <a:spcBef>
                  <a:spcPct val="0"/>
                </a:spcBef>
              </a:pPr>
              <a:t>10</a:t>
            </a:fld>
            <a:endParaRPr lang="en-US" altLang="en-US"/>
          </a:p>
        </p:txBody>
      </p:sp>
      <p:sp>
        <p:nvSpPr>
          <p:cNvPr id="34818" name="Rectangle 2">
            <a:extLst>
              <a:ext uri="{FF2B5EF4-FFF2-40B4-BE49-F238E27FC236}">
                <a16:creationId xmlns:a16="http://schemas.microsoft.com/office/drawing/2014/main" id="{394ACB5D-CFC6-A405-DB3A-C89BCD00A662}"/>
              </a:ext>
            </a:extLst>
          </p:cNvPr>
          <p:cNvSpPr>
            <a:spLocks noGrp="1" noRot="1" noChangeAspect="1" noChangeArrowheads="1" noTextEdit="1"/>
          </p:cNvSpPr>
          <p:nvPr>
            <p:ph type="sldImg"/>
          </p:nvPr>
        </p:nvSpPr>
        <p:spPr>
          <a:ln/>
        </p:spPr>
      </p:sp>
      <p:sp>
        <p:nvSpPr>
          <p:cNvPr id="88067" name="Rectangle 3">
            <a:extLst>
              <a:ext uri="{FF2B5EF4-FFF2-40B4-BE49-F238E27FC236}">
                <a16:creationId xmlns:a16="http://schemas.microsoft.com/office/drawing/2014/main" id="{29D4C1DD-3035-3462-E1F9-25B8FE9F464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a:extLst>
              <a:ext uri="{FF2B5EF4-FFF2-40B4-BE49-F238E27FC236}">
                <a16:creationId xmlns:a16="http://schemas.microsoft.com/office/drawing/2014/main" id="{10CE406B-25F4-26CF-91E1-612038E526F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5AC9755-80D0-7043-AEED-28D29E7C401D}" type="slidenum">
              <a:rPr lang="en-US" altLang="en-US" smtClean="0"/>
              <a:pPr>
                <a:spcBef>
                  <a:spcPct val="0"/>
                </a:spcBef>
              </a:pPr>
              <a:t>11</a:t>
            </a:fld>
            <a:endParaRPr lang="en-US" altLang="en-US"/>
          </a:p>
        </p:txBody>
      </p:sp>
      <p:sp>
        <p:nvSpPr>
          <p:cNvPr id="36866" name="Rectangle 2">
            <a:extLst>
              <a:ext uri="{FF2B5EF4-FFF2-40B4-BE49-F238E27FC236}">
                <a16:creationId xmlns:a16="http://schemas.microsoft.com/office/drawing/2014/main" id="{43E18257-3CF3-4749-057C-BD2D3518DA0A}"/>
              </a:ext>
            </a:extLst>
          </p:cNvPr>
          <p:cNvSpPr>
            <a:spLocks noGrp="1" noRot="1" noChangeAspect="1" noChangeArrowheads="1" noTextEdit="1"/>
          </p:cNvSpPr>
          <p:nvPr>
            <p:ph type="sldImg"/>
          </p:nvPr>
        </p:nvSpPr>
        <p:spPr>
          <a:ln/>
        </p:spPr>
      </p:sp>
      <p:sp>
        <p:nvSpPr>
          <p:cNvPr id="105475" name="Rectangle 3">
            <a:extLst>
              <a:ext uri="{FF2B5EF4-FFF2-40B4-BE49-F238E27FC236}">
                <a16:creationId xmlns:a16="http://schemas.microsoft.com/office/drawing/2014/main" id="{24642520-9902-6131-1B6F-720442B713F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707EE64-0599-8BCC-ECBE-4926A4F8D39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EC0851F-C6A9-6898-20A8-F6D89D98AE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4E404FE-D385-D05F-81D8-17F3ABB7F6A9}"/>
              </a:ext>
            </a:extLst>
          </p:cNvPr>
          <p:cNvSpPr>
            <a:spLocks noGrp="1" noChangeArrowheads="1"/>
          </p:cNvSpPr>
          <p:nvPr>
            <p:ph type="sldNum" sz="quarter" idx="12"/>
          </p:nvPr>
        </p:nvSpPr>
        <p:spPr>
          <a:ln/>
        </p:spPr>
        <p:txBody>
          <a:bodyPr/>
          <a:lstStyle>
            <a:lvl1pPr>
              <a:defRPr/>
            </a:lvl1pPr>
          </a:lstStyle>
          <a:p>
            <a:pPr>
              <a:defRPr/>
            </a:pPr>
            <a:fld id="{DDB16B86-A7BC-5A46-B52A-5BF4205B4CD2}" type="slidenum">
              <a:rPr lang="en-US" altLang="en-US"/>
              <a:pPr>
                <a:defRPr/>
              </a:pPr>
              <a:t>‹#›</a:t>
            </a:fld>
            <a:endParaRPr lang="en-US" altLang="en-US"/>
          </a:p>
        </p:txBody>
      </p:sp>
    </p:spTree>
    <p:extLst>
      <p:ext uri="{BB962C8B-B14F-4D97-AF65-F5344CB8AC3E}">
        <p14:creationId xmlns:p14="http://schemas.microsoft.com/office/powerpoint/2010/main" val="130792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7619523-99F4-C941-2944-167DA697DB7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7E0643-CFCE-39BC-032D-6075089DE7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790AB0-68B5-7B2B-BE13-F8ACF60C1F5F}"/>
              </a:ext>
            </a:extLst>
          </p:cNvPr>
          <p:cNvSpPr>
            <a:spLocks noGrp="1" noChangeArrowheads="1"/>
          </p:cNvSpPr>
          <p:nvPr>
            <p:ph type="sldNum" sz="quarter" idx="12"/>
          </p:nvPr>
        </p:nvSpPr>
        <p:spPr>
          <a:ln/>
        </p:spPr>
        <p:txBody>
          <a:bodyPr/>
          <a:lstStyle>
            <a:lvl1pPr>
              <a:defRPr/>
            </a:lvl1pPr>
          </a:lstStyle>
          <a:p>
            <a:pPr>
              <a:defRPr/>
            </a:pPr>
            <a:fld id="{FDA5F50C-5649-D447-8B96-C56F27F84D44}" type="slidenum">
              <a:rPr lang="en-US" altLang="en-US"/>
              <a:pPr>
                <a:defRPr/>
              </a:pPr>
              <a:t>‹#›</a:t>
            </a:fld>
            <a:endParaRPr lang="en-US" altLang="en-US"/>
          </a:p>
        </p:txBody>
      </p:sp>
    </p:spTree>
    <p:extLst>
      <p:ext uri="{BB962C8B-B14F-4D97-AF65-F5344CB8AC3E}">
        <p14:creationId xmlns:p14="http://schemas.microsoft.com/office/powerpoint/2010/main" val="243016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9BFB122-BF30-6762-3F7A-1AD421895D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2BD6426-2469-61F9-B0E8-D34193896D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DA9FDE-E042-FE93-302C-11B14318DCB7}"/>
              </a:ext>
            </a:extLst>
          </p:cNvPr>
          <p:cNvSpPr>
            <a:spLocks noGrp="1" noChangeArrowheads="1"/>
          </p:cNvSpPr>
          <p:nvPr>
            <p:ph type="sldNum" sz="quarter" idx="12"/>
          </p:nvPr>
        </p:nvSpPr>
        <p:spPr>
          <a:ln/>
        </p:spPr>
        <p:txBody>
          <a:bodyPr/>
          <a:lstStyle>
            <a:lvl1pPr>
              <a:defRPr/>
            </a:lvl1pPr>
          </a:lstStyle>
          <a:p>
            <a:pPr>
              <a:defRPr/>
            </a:pPr>
            <a:fld id="{09BAA466-1EAC-A84F-AF24-B3900EDCDD15}" type="slidenum">
              <a:rPr lang="en-US" altLang="en-US"/>
              <a:pPr>
                <a:defRPr/>
              </a:pPr>
              <a:t>‹#›</a:t>
            </a:fld>
            <a:endParaRPr lang="en-US" altLang="en-US"/>
          </a:p>
        </p:txBody>
      </p:sp>
    </p:spTree>
    <p:extLst>
      <p:ext uri="{BB962C8B-B14F-4D97-AF65-F5344CB8AC3E}">
        <p14:creationId xmlns:p14="http://schemas.microsoft.com/office/powerpoint/2010/main" val="4181937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CFEB6DC9-2754-C828-2205-B19E058498B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AEBD12B-4E20-3D66-FDD3-3EBE15E6E4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D69DB44-5313-3C61-1494-ACD7AE65F203}"/>
              </a:ext>
            </a:extLst>
          </p:cNvPr>
          <p:cNvSpPr>
            <a:spLocks noGrp="1" noChangeArrowheads="1"/>
          </p:cNvSpPr>
          <p:nvPr>
            <p:ph type="sldNum" sz="quarter" idx="12"/>
          </p:nvPr>
        </p:nvSpPr>
        <p:spPr>
          <a:ln/>
        </p:spPr>
        <p:txBody>
          <a:bodyPr/>
          <a:lstStyle>
            <a:lvl1pPr>
              <a:defRPr/>
            </a:lvl1pPr>
          </a:lstStyle>
          <a:p>
            <a:pPr>
              <a:defRPr/>
            </a:pPr>
            <a:fld id="{400695F9-4FE3-FD47-8295-0F975F62B0E7}" type="slidenum">
              <a:rPr lang="en-US" altLang="en-US"/>
              <a:pPr>
                <a:defRPr/>
              </a:pPr>
              <a:t>‹#›</a:t>
            </a:fld>
            <a:endParaRPr lang="en-US" altLang="en-US"/>
          </a:p>
        </p:txBody>
      </p:sp>
    </p:spTree>
    <p:extLst>
      <p:ext uri="{BB962C8B-B14F-4D97-AF65-F5344CB8AC3E}">
        <p14:creationId xmlns:p14="http://schemas.microsoft.com/office/powerpoint/2010/main" val="2915869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2458BEF-50A9-615D-B67D-EBE9AF0C947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137453A-A0F4-A70C-C260-B2630A5215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3878295-9722-0582-5BFD-BE42776F067D}"/>
              </a:ext>
            </a:extLst>
          </p:cNvPr>
          <p:cNvSpPr>
            <a:spLocks noGrp="1" noChangeArrowheads="1"/>
          </p:cNvSpPr>
          <p:nvPr>
            <p:ph type="sldNum" sz="quarter" idx="12"/>
          </p:nvPr>
        </p:nvSpPr>
        <p:spPr>
          <a:ln/>
        </p:spPr>
        <p:txBody>
          <a:bodyPr/>
          <a:lstStyle>
            <a:lvl1pPr>
              <a:defRPr/>
            </a:lvl1pPr>
          </a:lstStyle>
          <a:p>
            <a:pPr>
              <a:defRPr/>
            </a:pPr>
            <a:fld id="{13980235-2F50-5642-8207-6E93A8703FC2}" type="slidenum">
              <a:rPr lang="en-US" altLang="en-US"/>
              <a:pPr>
                <a:defRPr/>
              </a:pPr>
              <a:t>‹#›</a:t>
            </a:fld>
            <a:endParaRPr lang="en-US" altLang="en-US"/>
          </a:p>
        </p:txBody>
      </p:sp>
    </p:spTree>
    <p:extLst>
      <p:ext uri="{BB962C8B-B14F-4D97-AF65-F5344CB8AC3E}">
        <p14:creationId xmlns:p14="http://schemas.microsoft.com/office/powerpoint/2010/main" val="4171374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0D6298A-7E0D-8182-4923-C613DC449C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18C69B-3BB0-80D2-211E-0ABF8C0C0E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AC70439-98CA-0A3E-298B-3EFBF7D456AB}"/>
              </a:ext>
            </a:extLst>
          </p:cNvPr>
          <p:cNvSpPr>
            <a:spLocks noGrp="1" noChangeArrowheads="1"/>
          </p:cNvSpPr>
          <p:nvPr>
            <p:ph type="sldNum" sz="quarter" idx="12"/>
          </p:nvPr>
        </p:nvSpPr>
        <p:spPr>
          <a:ln/>
        </p:spPr>
        <p:txBody>
          <a:bodyPr/>
          <a:lstStyle>
            <a:lvl1pPr>
              <a:defRPr/>
            </a:lvl1pPr>
          </a:lstStyle>
          <a:p>
            <a:pPr>
              <a:defRPr/>
            </a:pPr>
            <a:fld id="{ED7E2322-3E56-1F42-A11B-5DCA0F66FF96}" type="slidenum">
              <a:rPr lang="en-US" altLang="en-US"/>
              <a:pPr>
                <a:defRPr/>
              </a:pPr>
              <a:t>‹#›</a:t>
            </a:fld>
            <a:endParaRPr lang="en-US" altLang="en-US"/>
          </a:p>
        </p:txBody>
      </p:sp>
    </p:spTree>
    <p:extLst>
      <p:ext uri="{BB962C8B-B14F-4D97-AF65-F5344CB8AC3E}">
        <p14:creationId xmlns:p14="http://schemas.microsoft.com/office/powerpoint/2010/main" val="194164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EC54572-0EFC-A3EC-BD7A-04C7B4B80F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E22633E-E5D4-1B17-7466-CC36DC9FCF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CCCBE0-DE5A-DD06-1847-6361BC0A5025}"/>
              </a:ext>
            </a:extLst>
          </p:cNvPr>
          <p:cNvSpPr>
            <a:spLocks noGrp="1" noChangeArrowheads="1"/>
          </p:cNvSpPr>
          <p:nvPr>
            <p:ph type="sldNum" sz="quarter" idx="12"/>
          </p:nvPr>
        </p:nvSpPr>
        <p:spPr>
          <a:ln/>
        </p:spPr>
        <p:txBody>
          <a:bodyPr/>
          <a:lstStyle>
            <a:lvl1pPr>
              <a:defRPr/>
            </a:lvl1pPr>
          </a:lstStyle>
          <a:p>
            <a:pPr>
              <a:defRPr/>
            </a:pPr>
            <a:fld id="{1634EF83-79F1-C747-9AFA-F941F65835AE}" type="slidenum">
              <a:rPr lang="en-US" altLang="en-US"/>
              <a:pPr>
                <a:defRPr/>
              </a:pPr>
              <a:t>‹#›</a:t>
            </a:fld>
            <a:endParaRPr lang="en-US" altLang="en-US"/>
          </a:p>
        </p:txBody>
      </p:sp>
    </p:spTree>
    <p:extLst>
      <p:ext uri="{BB962C8B-B14F-4D97-AF65-F5344CB8AC3E}">
        <p14:creationId xmlns:p14="http://schemas.microsoft.com/office/powerpoint/2010/main" val="351488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85347BF-2703-F990-F45E-D357862851E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4B38AE-798A-7CFE-CE53-1D2D2FA3E5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6BDDFC-D228-4A52-74F5-18D4856F64D6}"/>
              </a:ext>
            </a:extLst>
          </p:cNvPr>
          <p:cNvSpPr>
            <a:spLocks noGrp="1" noChangeArrowheads="1"/>
          </p:cNvSpPr>
          <p:nvPr>
            <p:ph type="sldNum" sz="quarter" idx="12"/>
          </p:nvPr>
        </p:nvSpPr>
        <p:spPr>
          <a:ln/>
        </p:spPr>
        <p:txBody>
          <a:bodyPr/>
          <a:lstStyle>
            <a:lvl1pPr>
              <a:defRPr/>
            </a:lvl1pPr>
          </a:lstStyle>
          <a:p>
            <a:pPr>
              <a:defRPr/>
            </a:pPr>
            <a:fld id="{8E38C148-B936-1E4C-B15C-64790306F610}" type="slidenum">
              <a:rPr lang="en-US" altLang="en-US"/>
              <a:pPr>
                <a:defRPr/>
              </a:pPr>
              <a:t>‹#›</a:t>
            </a:fld>
            <a:endParaRPr lang="en-US" altLang="en-US"/>
          </a:p>
        </p:txBody>
      </p:sp>
    </p:spTree>
    <p:extLst>
      <p:ext uri="{BB962C8B-B14F-4D97-AF65-F5344CB8AC3E}">
        <p14:creationId xmlns:p14="http://schemas.microsoft.com/office/powerpoint/2010/main" val="3463875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F23B763-B5A8-B02F-0F23-EA915A3D91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FBC76EA-D9AB-DF93-CECE-DB180BDA75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67C95BE-E981-398A-E317-437899D4DA1A}"/>
              </a:ext>
            </a:extLst>
          </p:cNvPr>
          <p:cNvSpPr>
            <a:spLocks noGrp="1" noChangeArrowheads="1"/>
          </p:cNvSpPr>
          <p:nvPr>
            <p:ph type="sldNum" sz="quarter" idx="12"/>
          </p:nvPr>
        </p:nvSpPr>
        <p:spPr>
          <a:ln/>
        </p:spPr>
        <p:txBody>
          <a:bodyPr/>
          <a:lstStyle>
            <a:lvl1pPr>
              <a:defRPr/>
            </a:lvl1pPr>
          </a:lstStyle>
          <a:p>
            <a:pPr>
              <a:defRPr/>
            </a:pPr>
            <a:fld id="{AF7ABC27-29D2-CE4F-BF0C-D49C5D6F955B}" type="slidenum">
              <a:rPr lang="en-US" altLang="en-US"/>
              <a:pPr>
                <a:defRPr/>
              </a:pPr>
              <a:t>‹#›</a:t>
            </a:fld>
            <a:endParaRPr lang="en-US" altLang="en-US"/>
          </a:p>
        </p:txBody>
      </p:sp>
    </p:spTree>
    <p:extLst>
      <p:ext uri="{BB962C8B-B14F-4D97-AF65-F5344CB8AC3E}">
        <p14:creationId xmlns:p14="http://schemas.microsoft.com/office/powerpoint/2010/main" val="144740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95ADEF2-61D8-D09F-E864-52D075E49B9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D16983F-A045-9F50-B629-CCAE584A80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40DDF34-E9E1-121E-50B6-36927B15FD9D}"/>
              </a:ext>
            </a:extLst>
          </p:cNvPr>
          <p:cNvSpPr>
            <a:spLocks noGrp="1" noChangeArrowheads="1"/>
          </p:cNvSpPr>
          <p:nvPr>
            <p:ph type="sldNum" sz="quarter" idx="12"/>
          </p:nvPr>
        </p:nvSpPr>
        <p:spPr>
          <a:ln/>
        </p:spPr>
        <p:txBody>
          <a:bodyPr/>
          <a:lstStyle>
            <a:lvl1pPr>
              <a:defRPr/>
            </a:lvl1pPr>
          </a:lstStyle>
          <a:p>
            <a:pPr>
              <a:defRPr/>
            </a:pPr>
            <a:fld id="{9915EA62-EAC5-D249-9265-7A21781F7F5C}" type="slidenum">
              <a:rPr lang="en-US" altLang="en-US"/>
              <a:pPr>
                <a:defRPr/>
              </a:pPr>
              <a:t>‹#›</a:t>
            </a:fld>
            <a:endParaRPr lang="en-US" altLang="en-US"/>
          </a:p>
        </p:txBody>
      </p:sp>
    </p:spTree>
    <p:extLst>
      <p:ext uri="{BB962C8B-B14F-4D97-AF65-F5344CB8AC3E}">
        <p14:creationId xmlns:p14="http://schemas.microsoft.com/office/powerpoint/2010/main" val="1540204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0D53F32-EBA3-9590-4356-29AD4920A89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5E3BBFC-AA47-15E1-24A7-CF4F75D395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C5EA2F9-9511-EF70-DA08-12752088187E}"/>
              </a:ext>
            </a:extLst>
          </p:cNvPr>
          <p:cNvSpPr>
            <a:spLocks noGrp="1" noChangeArrowheads="1"/>
          </p:cNvSpPr>
          <p:nvPr>
            <p:ph type="sldNum" sz="quarter" idx="12"/>
          </p:nvPr>
        </p:nvSpPr>
        <p:spPr>
          <a:ln/>
        </p:spPr>
        <p:txBody>
          <a:bodyPr/>
          <a:lstStyle>
            <a:lvl1pPr>
              <a:defRPr/>
            </a:lvl1pPr>
          </a:lstStyle>
          <a:p>
            <a:pPr>
              <a:defRPr/>
            </a:pPr>
            <a:fld id="{9FB85B8C-9365-2440-BB2E-54B94D2F5AB2}" type="slidenum">
              <a:rPr lang="en-US" altLang="en-US"/>
              <a:pPr>
                <a:defRPr/>
              </a:pPr>
              <a:t>‹#›</a:t>
            </a:fld>
            <a:endParaRPr lang="en-US" altLang="en-US"/>
          </a:p>
        </p:txBody>
      </p:sp>
    </p:spTree>
    <p:extLst>
      <p:ext uri="{BB962C8B-B14F-4D97-AF65-F5344CB8AC3E}">
        <p14:creationId xmlns:p14="http://schemas.microsoft.com/office/powerpoint/2010/main" val="198506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0921777-6B6E-5894-6BCB-619F2396A4D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5FBD870-2E85-F4AD-FC27-67E0F7A8FF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0FD9506-D8AE-92F0-DC0D-AA8904516C93}"/>
              </a:ext>
            </a:extLst>
          </p:cNvPr>
          <p:cNvSpPr>
            <a:spLocks noGrp="1" noChangeArrowheads="1"/>
          </p:cNvSpPr>
          <p:nvPr>
            <p:ph type="sldNum" sz="quarter" idx="12"/>
          </p:nvPr>
        </p:nvSpPr>
        <p:spPr>
          <a:ln/>
        </p:spPr>
        <p:txBody>
          <a:bodyPr/>
          <a:lstStyle>
            <a:lvl1pPr>
              <a:defRPr/>
            </a:lvl1pPr>
          </a:lstStyle>
          <a:p>
            <a:pPr>
              <a:defRPr/>
            </a:pPr>
            <a:fld id="{8EB27939-7214-3E43-8EFF-69DD6CD6A6B1}" type="slidenum">
              <a:rPr lang="en-US" altLang="en-US"/>
              <a:pPr>
                <a:defRPr/>
              </a:pPr>
              <a:t>‹#›</a:t>
            </a:fld>
            <a:endParaRPr lang="en-US" altLang="en-US"/>
          </a:p>
        </p:txBody>
      </p:sp>
    </p:spTree>
    <p:extLst>
      <p:ext uri="{BB962C8B-B14F-4D97-AF65-F5344CB8AC3E}">
        <p14:creationId xmlns:p14="http://schemas.microsoft.com/office/powerpoint/2010/main" val="153890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20F265-1455-A76A-C8BC-6326DA2D0F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204BD56-BFDD-36C2-A45C-BB49B2141A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021FD1-19E8-B5B7-AEB1-44A3BB23C31B}"/>
              </a:ext>
            </a:extLst>
          </p:cNvPr>
          <p:cNvSpPr>
            <a:spLocks noGrp="1" noChangeArrowheads="1"/>
          </p:cNvSpPr>
          <p:nvPr>
            <p:ph type="sldNum" sz="quarter" idx="12"/>
          </p:nvPr>
        </p:nvSpPr>
        <p:spPr>
          <a:ln/>
        </p:spPr>
        <p:txBody>
          <a:bodyPr/>
          <a:lstStyle>
            <a:lvl1pPr>
              <a:defRPr/>
            </a:lvl1pPr>
          </a:lstStyle>
          <a:p>
            <a:pPr>
              <a:defRPr/>
            </a:pPr>
            <a:fld id="{CDD14EA8-F855-2F45-B2C3-A95AEFFABB07}" type="slidenum">
              <a:rPr lang="en-US" altLang="en-US"/>
              <a:pPr>
                <a:defRPr/>
              </a:pPr>
              <a:t>‹#›</a:t>
            </a:fld>
            <a:endParaRPr lang="en-US" altLang="en-US"/>
          </a:p>
        </p:txBody>
      </p:sp>
    </p:spTree>
    <p:extLst>
      <p:ext uri="{BB962C8B-B14F-4D97-AF65-F5344CB8AC3E}">
        <p14:creationId xmlns:p14="http://schemas.microsoft.com/office/powerpoint/2010/main" val="2686798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6914ABC-8196-36AD-CABB-FE7CF203DD9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5835B08-F45D-882B-40D1-B62EDFF1CC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31F6F2A-8BDF-D8F0-43BF-99675C7A0331}"/>
              </a:ext>
            </a:extLst>
          </p:cNvPr>
          <p:cNvSpPr>
            <a:spLocks noGrp="1" noChangeArrowheads="1"/>
          </p:cNvSpPr>
          <p:nvPr>
            <p:ph type="sldNum" sz="quarter" idx="12"/>
          </p:nvPr>
        </p:nvSpPr>
        <p:spPr>
          <a:ln/>
        </p:spPr>
        <p:txBody>
          <a:bodyPr/>
          <a:lstStyle>
            <a:lvl1pPr>
              <a:defRPr/>
            </a:lvl1pPr>
          </a:lstStyle>
          <a:p>
            <a:pPr>
              <a:defRPr/>
            </a:pPr>
            <a:fld id="{728D74AA-18F0-034D-B35E-AB83BD7297BE}" type="slidenum">
              <a:rPr lang="en-US" altLang="en-US"/>
              <a:pPr>
                <a:defRPr/>
              </a:pPr>
              <a:t>‹#›</a:t>
            </a:fld>
            <a:endParaRPr lang="en-US" altLang="en-US"/>
          </a:p>
        </p:txBody>
      </p:sp>
    </p:spTree>
    <p:extLst>
      <p:ext uri="{BB962C8B-B14F-4D97-AF65-F5344CB8AC3E}">
        <p14:creationId xmlns:p14="http://schemas.microsoft.com/office/powerpoint/2010/main" val="143760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9B20AE-AB5B-464C-1CF6-A048FF3214A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B27755F-29CC-612A-AF1F-743A895EE66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3D7C7EC-A88C-6F5A-37A8-48C6F49AD11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7DCC1BC9-741A-689A-C0CA-E8D791FDD4B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9743E1F0-F14F-A5ED-CA53-A3B1D8E39732}"/>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895C1CA-E714-5F4D-A5A6-A1B7BFB88693}" type="slidenum">
              <a:rPr lang="en-US" altLang="en-US"/>
              <a:pPr>
                <a:defRPr/>
              </a:pPr>
              <a:t>‹#›</a:t>
            </a:fld>
            <a:endParaRPr lang="en-US" altLang="en-US"/>
          </a:p>
        </p:txBody>
      </p:sp>
      <p:pic>
        <p:nvPicPr>
          <p:cNvPr id="1031" name="Picture 7" descr="rainbochakborder3">
            <a:extLst>
              <a:ext uri="{FF2B5EF4-FFF2-40B4-BE49-F238E27FC236}">
                <a16:creationId xmlns:a16="http://schemas.microsoft.com/office/drawing/2014/main" id="{3C9CA38F-40CD-B87D-C847-49AABD0DA600}"/>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06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0besthands">
            <a:extLst>
              <a:ext uri="{FF2B5EF4-FFF2-40B4-BE49-F238E27FC236}">
                <a16:creationId xmlns:a16="http://schemas.microsoft.com/office/drawing/2014/main" id="{9069CA11-B72E-6058-CC5A-A0FC1236CB6A}"/>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8172450" y="0"/>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linicaltrials.gov/ct2/results?term=reiki&amp;Search=Searc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virginiatech.zoom.us/my/alexlilly"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reikirays.com/" TargetMode="External"/><Relationship Id="rId3" Type="http://schemas.openxmlformats.org/officeDocument/2006/relationships/hyperlink" Target="http://fox.cs.vt.edu/reiki.htm" TargetMode="External"/><Relationship Id="rId7" Type="http://schemas.openxmlformats.org/officeDocument/2006/relationships/hyperlink" Target="http://www.reiki.or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s://thereikipage.com/" TargetMode="External"/><Relationship Id="rId11" Type="http://schemas.openxmlformats.org/officeDocument/2006/relationships/hyperlink" Target="http://beradiantreiki.com/" TargetMode="External"/><Relationship Id="rId5" Type="http://schemas.openxmlformats.org/officeDocument/2006/relationships/hyperlink" Target="http://www.iarp.org/" TargetMode="External"/><Relationship Id="rId10" Type="http://schemas.openxmlformats.org/officeDocument/2006/relationships/hyperlink" Target="http://reikifor.life/" TargetMode="External"/><Relationship Id="rId4" Type="http://schemas.openxmlformats.org/officeDocument/2006/relationships/hyperlink" Target="https://fox.cs.vt.edu/reikiclub.html" TargetMode="External"/><Relationship Id="rId9" Type="http://schemas.openxmlformats.org/officeDocument/2006/relationships/hyperlink" Target="http://ihreiki.com/"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A58F474-975E-8FCB-7009-B554C9665825}"/>
              </a:ext>
            </a:extLst>
          </p:cNvPr>
          <p:cNvSpPr>
            <a:spLocks noGrp="1" noChangeArrowheads="1"/>
          </p:cNvSpPr>
          <p:nvPr>
            <p:ph type="ctrTitle"/>
          </p:nvPr>
        </p:nvSpPr>
        <p:spPr>
          <a:xfrm>
            <a:off x="685800" y="2133600"/>
            <a:ext cx="7772400" cy="1470025"/>
          </a:xfrm>
        </p:spPr>
        <p:txBody>
          <a:bodyPr/>
          <a:lstStyle/>
          <a:p>
            <a:pPr eaLnBrk="1" hangingPunct="1">
              <a:defRPr/>
            </a:pPr>
            <a:r>
              <a:rPr lang="en-US" dirty="0"/>
              <a:t>Reiki at Virginia Tech</a:t>
            </a:r>
            <a:endParaRPr lang="en-US" sz="2800" dirty="0">
              <a:cs typeface="+mj-cs"/>
            </a:endParaRPr>
          </a:p>
        </p:txBody>
      </p:sp>
      <p:sp>
        <p:nvSpPr>
          <p:cNvPr id="18434" name="Rectangle 3">
            <a:extLst>
              <a:ext uri="{FF2B5EF4-FFF2-40B4-BE49-F238E27FC236}">
                <a16:creationId xmlns:a16="http://schemas.microsoft.com/office/drawing/2014/main" id="{923711B4-50BD-B5A4-5CA5-67560242CEBB}"/>
              </a:ext>
            </a:extLst>
          </p:cNvPr>
          <p:cNvSpPr>
            <a:spLocks noGrp="1" noChangeArrowheads="1"/>
          </p:cNvSpPr>
          <p:nvPr>
            <p:ph type="subTitle" idx="1"/>
          </p:nvPr>
        </p:nvSpPr>
        <p:spPr>
          <a:xfrm>
            <a:off x="228600" y="3429000"/>
            <a:ext cx="8686800" cy="2590800"/>
          </a:xfrm>
        </p:spPr>
        <p:txBody>
          <a:bodyPr/>
          <a:lstStyle/>
          <a:p>
            <a:pPr eaLnBrk="1" hangingPunct="1">
              <a:lnSpc>
                <a:spcPct val="80000"/>
              </a:lnSpc>
            </a:pPr>
            <a:r>
              <a:rPr lang="en-US" altLang="en-US" sz="2800" b="1" dirty="0"/>
              <a:t>Edward A. Fox</a:t>
            </a:r>
          </a:p>
          <a:p>
            <a:pPr eaLnBrk="1" hangingPunct="1">
              <a:lnSpc>
                <a:spcPct val="80000"/>
              </a:lnSpc>
            </a:pPr>
            <a:r>
              <a:rPr lang="en-US" altLang="en-US" sz="2800" dirty="0"/>
              <a:t>Former Faculty Advisor, Reiki Club (Virginia Tech)</a:t>
            </a:r>
          </a:p>
          <a:p>
            <a:pPr eaLnBrk="1" hangingPunct="1">
              <a:lnSpc>
                <a:spcPct val="80000"/>
              </a:lnSpc>
            </a:pPr>
            <a:r>
              <a:rPr lang="en-US" altLang="en-US" sz="2800" dirty="0"/>
              <a:t>Member, IARP (Int</a:t>
            </a:r>
            <a:r>
              <a:rPr lang="ja-JP" altLang="en-US" sz="2800"/>
              <a:t>’</a:t>
            </a:r>
            <a:r>
              <a:rPr lang="en-US" altLang="ja-JP" sz="2800" dirty="0"/>
              <a:t>l Assn. Reiki Professionals)</a:t>
            </a:r>
          </a:p>
          <a:p>
            <a:pPr eaLnBrk="1" hangingPunct="1">
              <a:lnSpc>
                <a:spcPct val="80000"/>
              </a:lnSpc>
            </a:pPr>
            <a:endParaRPr lang="en-US" altLang="en-US" sz="2800" dirty="0"/>
          </a:p>
          <a:p>
            <a:pPr eaLnBrk="1" hangingPunct="1">
              <a:lnSpc>
                <a:spcPct val="80000"/>
              </a:lnSpc>
            </a:pPr>
            <a:r>
              <a:rPr lang="en-US" altLang="en-US" sz="2800" dirty="0"/>
              <a:t>Professor (retired), Dept. of Computer Science, VT</a:t>
            </a:r>
          </a:p>
          <a:p>
            <a:pPr eaLnBrk="1" hangingPunct="1">
              <a:lnSpc>
                <a:spcPct val="80000"/>
              </a:lnSpc>
            </a:pPr>
            <a:r>
              <a:rPr lang="en-US" altLang="en-US" sz="2800" dirty="0"/>
              <a:t>http://</a:t>
            </a:r>
            <a:r>
              <a:rPr lang="en-US" altLang="en-US" sz="2800" dirty="0" err="1"/>
              <a:t>fox.cs.vt.edu</a:t>
            </a:r>
            <a:r>
              <a:rPr lang="en-US" altLang="en-US" sz="2800" dirty="0"/>
              <a:t>/</a:t>
            </a:r>
            <a:r>
              <a:rPr lang="en-US" altLang="en-US" sz="2800" dirty="0" err="1"/>
              <a:t>reiki.htm</a:t>
            </a:r>
            <a:r>
              <a:rPr lang="en-US" altLang="en-US" sz="2800" dirty="0"/>
              <a:t>     </a:t>
            </a:r>
            <a:r>
              <a:rPr lang="en-US" altLang="en-US" sz="2800" dirty="0" err="1"/>
              <a:t>fox@vt.edu</a:t>
            </a:r>
            <a:endParaRPr lang="en-US" altLang="en-US" sz="2800" dirty="0"/>
          </a:p>
        </p:txBody>
      </p:sp>
      <p:pic>
        <p:nvPicPr>
          <p:cNvPr id="18435" name="Picture 6" descr="reiicebluemedium">
            <a:extLst>
              <a:ext uri="{FF2B5EF4-FFF2-40B4-BE49-F238E27FC236}">
                <a16:creationId xmlns:a16="http://schemas.microsoft.com/office/drawing/2014/main" id="{A37E726A-7090-A1CB-A84E-DF940DB154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7138" y="304800"/>
            <a:ext cx="1609725"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7">
            <a:extLst>
              <a:ext uri="{FF2B5EF4-FFF2-40B4-BE49-F238E27FC236}">
                <a16:creationId xmlns:a16="http://schemas.microsoft.com/office/drawing/2014/main" id="{7AC9D493-6FED-50F9-1C4B-7714F631A4E5}"/>
              </a:ext>
            </a:extLst>
          </p:cNvPr>
          <p:cNvSpPr txBox="1">
            <a:spLocks noChangeArrowheads="1"/>
          </p:cNvSpPr>
          <p:nvPr/>
        </p:nvSpPr>
        <p:spPr bwMode="auto">
          <a:xfrm>
            <a:off x="1439631" y="6178550"/>
            <a:ext cx="64171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1800" dirty="0"/>
              <a:t>Presented 3/17/2025 &amp; 3/18/2025</a:t>
            </a:r>
          </a:p>
          <a:p>
            <a:pPr algn="ctr" eaLnBrk="1" hangingPunct="1">
              <a:spcBef>
                <a:spcPct val="0"/>
              </a:spcBef>
              <a:buFontTx/>
              <a:buNone/>
            </a:pPr>
            <a:r>
              <a:rPr lang="en-US" altLang="en-US" sz="1800" dirty="0"/>
              <a:t>http://</a:t>
            </a:r>
            <a:r>
              <a:rPr lang="en-US" altLang="en-US" sz="1800" dirty="0" err="1"/>
              <a:t>fox.cs.vt.edu</a:t>
            </a:r>
            <a:r>
              <a:rPr lang="en-US" altLang="en-US" sz="1800" dirty="0"/>
              <a:t>/talks/2025/20250317ReikiHNFE2334</a:t>
            </a:r>
            <a:r>
              <a:rPr lang="en-US" altLang="en-US" sz="1800"/>
              <a:t>.pptx</a:t>
            </a:r>
            <a:endParaRPr lang="en-US"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0B7DD138-6327-442E-530B-DED0DE39BF94}"/>
              </a:ext>
            </a:extLst>
          </p:cNvPr>
          <p:cNvSpPr>
            <a:spLocks noGrp="1" noChangeArrowheads="1"/>
          </p:cNvSpPr>
          <p:nvPr>
            <p:ph type="title"/>
          </p:nvPr>
        </p:nvSpPr>
        <p:spPr/>
        <p:txBody>
          <a:bodyPr/>
          <a:lstStyle/>
          <a:p>
            <a:pPr eaLnBrk="1" hangingPunct="1">
              <a:defRPr/>
            </a:pPr>
            <a:r>
              <a:rPr lang="en-US">
                <a:cs typeface="+mj-cs"/>
              </a:rPr>
              <a:t>Why Reiki?</a:t>
            </a:r>
          </a:p>
        </p:txBody>
      </p:sp>
      <p:sp>
        <p:nvSpPr>
          <p:cNvPr id="33794" name="Rectangle 3">
            <a:extLst>
              <a:ext uri="{FF2B5EF4-FFF2-40B4-BE49-F238E27FC236}">
                <a16:creationId xmlns:a16="http://schemas.microsoft.com/office/drawing/2014/main" id="{DEC9C27C-EE79-6581-D49A-8465A576A946}"/>
              </a:ext>
            </a:extLst>
          </p:cNvPr>
          <p:cNvSpPr>
            <a:spLocks noGrp="1" noChangeArrowheads="1"/>
          </p:cNvSpPr>
          <p:nvPr>
            <p:ph type="body" idx="1"/>
          </p:nvPr>
        </p:nvSpPr>
        <p:spPr>
          <a:xfrm>
            <a:off x="304800" y="1600200"/>
            <a:ext cx="8610600" cy="4525963"/>
          </a:xfrm>
        </p:spPr>
        <p:txBody>
          <a:bodyPr/>
          <a:lstStyle/>
          <a:p>
            <a:pPr eaLnBrk="1" hangingPunct="1"/>
            <a:r>
              <a:rPr lang="en-US" altLang="en-US" dirty="0"/>
              <a:t>Very easy to learn; anyone can do it.</a:t>
            </a:r>
          </a:p>
          <a:p>
            <a:pPr eaLnBrk="1" hangingPunct="1"/>
            <a:r>
              <a:rPr lang="en-US" altLang="en-US" dirty="0"/>
              <a:t>To help oneself and others (</a:t>
            </a:r>
            <a:r>
              <a:rPr lang="en-US" altLang="en-US" dirty="0" err="1"/>
              <a:t>people+animals</a:t>
            </a:r>
            <a:r>
              <a:rPr lang="en-US" altLang="en-US" dirty="0"/>
              <a:t>)</a:t>
            </a:r>
          </a:p>
          <a:p>
            <a:pPr eaLnBrk="1" hangingPunct="1"/>
            <a:r>
              <a:rPr lang="en-US" altLang="en-US" dirty="0"/>
              <a:t>Promotes health/healing &amp; development: physical/emotional/mental/spiritual </a:t>
            </a:r>
          </a:p>
          <a:p>
            <a:pPr eaLnBrk="1" hangingPunct="1"/>
            <a:r>
              <a:rPr lang="en-US" altLang="en-US" dirty="0"/>
              <a:t>Can “power” and lead to benefits of acupuncture, hatha and kundalini yoga, homeopathy, qigong, tai chi, tong ren healing, and other types of </a:t>
            </a:r>
            <a:r>
              <a:rPr lang="ja-JP" altLang="en-US"/>
              <a:t>“</a:t>
            </a:r>
            <a:r>
              <a:rPr lang="en-US" altLang="ja-JP" dirty="0"/>
              <a:t>energy medicine</a:t>
            </a:r>
            <a:r>
              <a:rPr lang="ja-JP" altLang="en-US"/>
              <a:t>”</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1F20C20-BF0F-C41B-96E7-CBCE165F954A}"/>
              </a:ext>
            </a:extLst>
          </p:cNvPr>
          <p:cNvSpPr>
            <a:spLocks noGrp="1" noChangeArrowheads="1"/>
          </p:cNvSpPr>
          <p:nvPr>
            <p:ph type="title"/>
          </p:nvPr>
        </p:nvSpPr>
        <p:spPr/>
        <p:txBody>
          <a:bodyPr/>
          <a:lstStyle/>
          <a:p>
            <a:pPr eaLnBrk="1" hangingPunct="1">
              <a:defRPr/>
            </a:pPr>
            <a:r>
              <a:rPr lang="en-US">
                <a:cs typeface="+mj-cs"/>
              </a:rPr>
              <a:t>What Can Reiki Do?</a:t>
            </a:r>
          </a:p>
        </p:txBody>
      </p:sp>
      <p:sp>
        <p:nvSpPr>
          <p:cNvPr id="35842" name="Rectangle 3">
            <a:extLst>
              <a:ext uri="{FF2B5EF4-FFF2-40B4-BE49-F238E27FC236}">
                <a16:creationId xmlns:a16="http://schemas.microsoft.com/office/drawing/2014/main" id="{2BE661AA-E063-2F14-15B8-0414FFBA3907}"/>
              </a:ext>
            </a:extLst>
          </p:cNvPr>
          <p:cNvSpPr>
            <a:spLocks noGrp="1" noChangeArrowheads="1"/>
          </p:cNvSpPr>
          <p:nvPr>
            <p:ph type="body" idx="1"/>
          </p:nvPr>
        </p:nvSpPr>
        <p:spPr/>
        <p:txBody>
          <a:bodyPr/>
          <a:lstStyle/>
          <a:p>
            <a:pPr eaLnBrk="1" hangingPunct="1">
              <a:lnSpc>
                <a:spcPct val="90000"/>
              </a:lnSpc>
            </a:pPr>
            <a:r>
              <a:rPr lang="en-US" altLang="en-US" sz="2800" dirty="0"/>
              <a:t>Sense energy </a:t>
            </a:r>
            <a:r>
              <a:rPr lang="ja-JP" altLang="en-US" sz="2800"/>
              <a:t>“</a:t>
            </a:r>
            <a:r>
              <a:rPr lang="en-US" altLang="ja-JP" sz="2800" dirty="0"/>
              <a:t>blockages</a:t>
            </a:r>
            <a:r>
              <a:rPr lang="ja-JP" altLang="en-US" sz="2800"/>
              <a:t>”</a:t>
            </a:r>
            <a:endParaRPr lang="en-US" altLang="ja-JP" sz="2800" dirty="0"/>
          </a:p>
          <a:p>
            <a:pPr eaLnBrk="1" hangingPunct="1">
              <a:lnSpc>
                <a:spcPct val="90000"/>
              </a:lnSpc>
            </a:pPr>
            <a:r>
              <a:rPr lang="en-US" altLang="en-US" sz="2800" dirty="0"/>
              <a:t>Clear an acupoint</a:t>
            </a:r>
          </a:p>
          <a:p>
            <a:pPr eaLnBrk="1" hangingPunct="1">
              <a:lnSpc>
                <a:spcPct val="90000"/>
              </a:lnSpc>
            </a:pPr>
            <a:r>
              <a:rPr lang="en-US" altLang="en-US" sz="2800" dirty="0"/>
              <a:t>Clear a meridian</a:t>
            </a:r>
          </a:p>
          <a:p>
            <a:pPr eaLnBrk="1" hangingPunct="1">
              <a:lnSpc>
                <a:spcPct val="90000"/>
              </a:lnSpc>
            </a:pPr>
            <a:r>
              <a:rPr lang="en-US" altLang="en-US" sz="2800" dirty="0"/>
              <a:t>Clear a chakra; balance chakras</a:t>
            </a:r>
          </a:p>
          <a:p>
            <a:pPr eaLnBrk="1" hangingPunct="1">
              <a:lnSpc>
                <a:spcPct val="90000"/>
              </a:lnSpc>
            </a:pPr>
            <a:r>
              <a:rPr lang="en-US" altLang="en-US" sz="2800" dirty="0"/>
              <a:t>Clear the aura including its layers</a:t>
            </a:r>
          </a:p>
          <a:p>
            <a:pPr eaLnBrk="1" hangingPunct="1">
              <a:lnSpc>
                <a:spcPct val="90000"/>
              </a:lnSpc>
            </a:pPr>
            <a:r>
              <a:rPr lang="en-US" altLang="en-US" sz="2800" dirty="0"/>
              <a:t>Speed up healing</a:t>
            </a:r>
          </a:p>
          <a:p>
            <a:pPr eaLnBrk="1" hangingPunct="1">
              <a:lnSpc>
                <a:spcPct val="90000"/>
              </a:lnSpc>
            </a:pPr>
            <a:r>
              <a:rPr lang="en-US" altLang="en-US" sz="2800" dirty="0"/>
              <a:t>Help calm, relax, reduce pain</a:t>
            </a:r>
          </a:p>
          <a:p>
            <a:pPr eaLnBrk="1" hangingPunct="1">
              <a:lnSpc>
                <a:spcPct val="90000"/>
              </a:lnSpc>
            </a:pPr>
            <a:r>
              <a:rPr lang="en-US" altLang="en-US" sz="2800" dirty="0"/>
              <a:t>Non-invasive help to body internals</a:t>
            </a:r>
          </a:p>
          <a:p>
            <a:pPr lvl="1" eaLnBrk="1" hangingPunct="1">
              <a:lnSpc>
                <a:spcPct val="90000"/>
              </a:lnSpc>
            </a:pPr>
            <a:r>
              <a:rPr lang="en-US" altLang="en-US" dirty="0"/>
              <a:t>Work on cells, organs, structures, systems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4A17BEA9-096D-BDF2-BCD4-2C9225EBA148}"/>
              </a:ext>
            </a:extLst>
          </p:cNvPr>
          <p:cNvSpPr>
            <a:spLocks noGrp="1" noChangeArrowheads="1"/>
          </p:cNvSpPr>
          <p:nvPr>
            <p:ph type="title"/>
          </p:nvPr>
        </p:nvSpPr>
        <p:spPr/>
        <p:txBody>
          <a:bodyPr/>
          <a:lstStyle/>
          <a:p>
            <a:pPr eaLnBrk="1" hangingPunct="1">
              <a:defRPr/>
            </a:pPr>
            <a:r>
              <a:rPr lang="en-US" dirty="0">
                <a:cs typeface="+mj-cs"/>
              </a:rPr>
              <a:t>89 NIH Reiki Clinical Trials for</a:t>
            </a:r>
          </a:p>
        </p:txBody>
      </p:sp>
      <p:sp>
        <p:nvSpPr>
          <p:cNvPr id="37890" name="Rectangle 3">
            <a:extLst>
              <a:ext uri="{FF2B5EF4-FFF2-40B4-BE49-F238E27FC236}">
                <a16:creationId xmlns:a16="http://schemas.microsoft.com/office/drawing/2014/main" id="{D7C1B6AD-41E6-36AC-2E0F-7522C6712F35}"/>
              </a:ext>
            </a:extLst>
          </p:cNvPr>
          <p:cNvSpPr>
            <a:spLocks noGrp="1" noChangeArrowheads="1"/>
          </p:cNvSpPr>
          <p:nvPr>
            <p:ph type="body" idx="1"/>
          </p:nvPr>
        </p:nvSpPr>
        <p:spPr>
          <a:xfrm>
            <a:off x="228600" y="1219200"/>
            <a:ext cx="2971800" cy="4953000"/>
          </a:xfrm>
        </p:spPr>
        <p:txBody>
          <a:bodyPr/>
          <a:lstStyle/>
          <a:p>
            <a:pPr eaLnBrk="1" hangingPunct="1">
              <a:lnSpc>
                <a:spcPct val="90000"/>
              </a:lnSpc>
            </a:pPr>
            <a:r>
              <a:rPr lang="en-US" altLang="en-US" sz="2000" dirty="0"/>
              <a:t>AIDS (HIV)</a:t>
            </a:r>
          </a:p>
          <a:p>
            <a:pPr eaLnBrk="1" hangingPunct="1">
              <a:lnSpc>
                <a:spcPct val="90000"/>
              </a:lnSpc>
            </a:pPr>
            <a:r>
              <a:rPr lang="en-US" altLang="en-US" sz="2000" dirty="0">
                <a:sym typeface="Symbol" pitchFamily="2" charset="2"/>
              </a:rPr>
              <a:t>Anxiety</a:t>
            </a:r>
          </a:p>
          <a:p>
            <a:pPr eaLnBrk="1" hangingPunct="1">
              <a:lnSpc>
                <a:spcPct val="90000"/>
              </a:lnSpc>
            </a:pPr>
            <a:r>
              <a:rPr lang="en-US" altLang="en-US" sz="2000" dirty="0">
                <a:sym typeface="Symbol" pitchFamily="2" charset="2"/>
              </a:rPr>
              <a:t>Bone Marrow Transplants</a:t>
            </a:r>
          </a:p>
          <a:p>
            <a:pPr eaLnBrk="1" hangingPunct="1">
              <a:lnSpc>
                <a:spcPct val="90000"/>
              </a:lnSpc>
            </a:pPr>
            <a:r>
              <a:rPr lang="en-US" altLang="en-US" sz="2000" dirty="0"/>
              <a:t>Cancer</a:t>
            </a:r>
          </a:p>
          <a:p>
            <a:pPr eaLnBrk="1" hangingPunct="1">
              <a:lnSpc>
                <a:spcPct val="90000"/>
              </a:lnSpc>
            </a:pPr>
            <a:r>
              <a:rPr lang="en-US" altLang="en-US" sz="2000" dirty="0"/>
              <a:t>Catheters</a:t>
            </a:r>
          </a:p>
          <a:p>
            <a:pPr eaLnBrk="1" hangingPunct="1">
              <a:lnSpc>
                <a:spcPct val="90000"/>
              </a:lnSpc>
            </a:pPr>
            <a:r>
              <a:rPr lang="en-US" altLang="en-US" sz="2000" dirty="0"/>
              <a:t>Cesareans</a:t>
            </a:r>
          </a:p>
          <a:p>
            <a:pPr eaLnBrk="1" hangingPunct="1">
              <a:lnSpc>
                <a:spcPct val="90000"/>
              </a:lnSpc>
            </a:pPr>
            <a:r>
              <a:rPr lang="en-US" altLang="en-US" sz="2000" dirty="0"/>
              <a:t>Coronary Disease</a:t>
            </a:r>
          </a:p>
          <a:p>
            <a:pPr eaLnBrk="1" hangingPunct="1">
              <a:lnSpc>
                <a:spcPct val="90000"/>
              </a:lnSpc>
            </a:pPr>
            <a:r>
              <a:rPr lang="en-US" altLang="en-US" sz="2000" dirty="0"/>
              <a:t>Depression</a:t>
            </a:r>
          </a:p>
          <a:p>
            <a:pPr eaLnBrk="1" hangingPunct="1">
              <a:lnSpc>
                <a:spcPct val="90000"/>
              </a:lnSpc>
            </a:pPr>
            <a:r>
              <a:rPr lang="en-US" altLang="en-US" sz="2000" dirty="0"/>
              <a:t>Diabetes</a:t>
            </a:r>
          </a:p>
          <a:p>
            <a:pPr eaLnBrk="1" hangingPunct="1">
              <a:lnSpc>
                <a:spcPct val="90000"/>
              </a:lnSpc>
            </a:pPr>
            <a:r>
              <a:rPr lang="en-US" altLang="en-US" sz="2000" dirty="0"/>
              <a:t>Distress</a:t>
            </a:r>
          </a:p>
          <a:p>
            <a:pPr eaLnBrk="1" hangingPunct="1">
              <a:lnSpc>
                <a:spcPct val="90000"/>
              </a:lnSpc>
            </a:pPr>
            <a:r>
              <a:rPr lang="en-US" altLang="en-US" sz="2000" dirty="0"/>
              <a:t>Elderly</a:t>
            </a:r>
          </a:p>
          <a:p>
            <a:pPr eaLnBrk="1" hangingPunct="1">
              <a:lnSpc>
                <a:spcPct val="90000"/>
              </a:lnSpc>
            </a:pPr>
            <a:r>
              <a:rPr lang="en-US" altLang="en-US" sz="2000" dirty="0"/>
              <a:t>Fatigue</a:t>
            </a:r>
          </a:p>
          <a:p>
            <a:pPr eaLnBrk="1" hangingPunct="1">
              <a:lnSpc>
                <a:spcPct val="90000"/>
              </a:lnSpc>
            </a:pPr>
            <a:r>
              <a:rPr lang="en-US" altLang="en-US" sz="2000" dirty="0"/>
              <a:t>Fibromyalgia </a:t>
            </a:r>
          </a:p>
          <a:p>
            <a:pPr eaLnBrk="1" hangingPunct="1">
              <a:lnSpc>
                <a:spcPct val="90000"/>
              </a:lnSpc>
            </a:pPr>
            <a:r>
              <a:rPr lang="en-US" altLang="en-US" sz="2000" dirty="0"/>
              <a:t>Gulf War Veterans</a:t>
            </a:r>
          </a:p>
        </p:txBody>
      </p:sp>
      <p:sp>
        <p:nvSpPr>
          <p:cNvPr id="2" name="Rectangle 3">
            <a:extLst>
              <a:ext uri="{FF2B5EF4-FFF2-40B4-BE49-F238E27FC236}">
                <a16:creationId xmlns:a16="http://schemas.microsoft.com/office/drawing/2014/main" id="{96D6D30F-9F49-3DD3-A9EB-7873CA7A083E}"/>
              </a:ext>
            </a:extLst>
          </p:cNvPr>
          <p:cNvSpPr txBox="1">
            <a:spLocks noChangeArrowheads="1"/>
          </p:cNvSpPr>
          <p:nvPr/>
        </p:nvSpPr>
        <p:spPr bwMode="auto">
          <a:xfrm>
            <a:off x="3086100" y="1219200"/>
            <a:ext cx="2971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eaLnBrk="1" hangingPunct="1">
              <a:lnSpc>
                <a:spcPct val="90000"/>
              </a:lnSpc>
            </a:pPr>
            <a:r>
              <a:rPr lang="en-US" altLang="en-US" sz="2000" dirty="0" err="1"/>
              <a:t>Gynecology,Cramps</a:t>
            </a:r>
            <a:r>
              <a:rPr lang="en-US" altLang="en-US" sz="2000" dirty="0"/>
              <a:t>, Pregnancy, Birth</a:t>
            </a:r>
          </a:p>
          <a:p>
            <a:pPr eaLnBrk="1" hangingPunct="1">
              <a:lnSpc>
                <a:spcPct val="90000"/>
              </a:lnSpc>
            </a:pPr>
            <a:r>
              <a:rPr lang="en-US" altLang="en-US" sz="2000" kern="0" dirty="0"/>
              <a:t>Heart Disease</a:t>
            </a:r>
          </a:p>
          <a:p>
            <a:pPr eaLnBrk="1" hangingPunct="1">
              <a:lnSpc>
                <a:spcPct val="90000"/>
              </a:lnSpc>
            </a:pPr>
            <a:r>
              <a:rPr lang="en-US" altLang="en-US" sz="2000" kern="0" dirty="0"/>
              <a:t>Hemodialysis</a:t>
            </a:r>
          </a:p>
          <a:p>
            <a:pPr eaLnBrk="1" hangingPunct="1">
              <a:lnSpc>
                <a:spcPct val="90000"/>
              </a:lnSpc>
            </a:pPr>
            <a:r>
              <a:rPr lang="en-US" altLang="en-US" sz="2000" kern="0" dirty="0"/>
              <a:t>HIV</a:t>
            </a:r>
          </a:p>
          <a:p>
            <a:pPr eaLnBrk="1" hangingPunct="1">
              <a:lnSpc>
                <a:spcPct val="90000"/>
              </a:lnSpc>
            </a:pPr>
            <a:r>
              <a:rPr lang="en-US" altLang="en-US" sz="2000" kern="0" dirty="0"/>
              <a:t>Kidneys</a:t>
            </a:r>
          </a:p>
          <a:p>
            <a:pPr eaLnBrk="1" hangingPunct="1">
              <a:lnSpc>
                <a:spcPct val="90000"/>
              </a:lnSpc>
            </a:pPr>
            <a:r>
              <a:rPr lang="en-US" altLang="en-US" sz="2000" kern="0" dirty="0"/>
              <a:t>Knees</a:t>
            </a:r>
          </a:p>
          <a:p>
            <a:pPr eaLnBrk="1" hangingPunct="1">
              <a:lnSpc>
                <a:spcPct val="90000"/>
              </a:lnSpc>
            </a:pPr>
            <a:r>
              <a:rPr lang="en-US" altLang="en-US" sz="2000" kern="0" dirty="0"/>
              <a:t>Menopause</a:t>
            </a:r>
          </a:p>
          <a:p>
            <a:pPr eaLnBrk="1" hangingPunct="1">
              <a:lnSpc>
                <a:spcPct val="90000"/>
              </a:lnSpc>
            </a:pPr>
            <a:r>
              <a:rPr lang="en-US" altLang="en-US" sz="2000" kern="0" dirty="0"/>
              <a:t>MS (Multiple Sclerosis)</a:t>
            </a:r>
          </a:p>
          <a:p>
            <a:pPr eaLnBrk="1" hangingPunct="1">
              <a:lnSpc>
                <a:spcPct val="90000"/>
              </a:lnSpc>
            </a:pPr>
            <a:r>
              <a:rPr lang="en-US" altLang="en-US" sz="2000" kern="0" dirty="0"/>
              <a:t>Myeloma</a:t>
            </a:r>
          </a:p>
          <a:p>
            <a:pPr eaLnBrk="1" hangingPunct="1">
              <a:lnSpc>
                <a:spcPct val="90000"/>
              </a:lnSpc>
            </a:pPr>
            <a:r>
              <a:rPr lang="en-US" altLang="en-US" sz="2000" kern="0" dirty="0"/>
              <a:t>Neuropathy</a:t>
            </a:r>
          </a:p>
          <a:p>
            <a:pPr eaLnBrk="1" hangingPunct="1">
              <a:lnSpc>
                <a:spcPct val="90000"/>
              </a:lnSpc>
            </a:pPr>
            <a:r>
              <a:rPr lang="en-US" altLang="en-US" sz="2000" kern="0" dirty="0"/>
              <a:t>Nursing</a:t>
            </a:r>
          </a:p>
          <a:p>
            <a:pPr eaLnBrk="1" hangingPunct="1">
              <a:lnSpc>
                <a:spcPct val="90000"/>
              </a:lnSpc>
            </a:pPr>
            <a:r>
              <a:rPr lang="en-US" altLang="en-US" sz="2000" kern="0" dirty="0"/>
              <a:t>Oncology</a:t>
            </a:r>
          </a:p>
          <a:p>
            <a:pPr eaLnBrk="1" hangingPunct="1">
              <a:lnSpc>
                <a:spcPct val="90000"/>
              </a:lnSpc>
            </a:pPr>
            <a:r>
              <a:rPr lang="en-US" altLang="en-US" sz="2000" kern="0" dirty="0"/>
              <a:t>Osteoarthritis</a:t>
            </a:r>
          </a:p>
          <a:p>
            <a:pPr eaLnBrk="1" hangingPunct="1">
              <a:lnSpc>
                <a:spcPct val="90000"/>
              </a:lnSpc>
            </a:pPr>
            <a:r>
              <a:rPr lang="en-US" altLang="en-US" sz="2000" kern="0" dirty="0"/>
              <a:t>Pain</a:t>
            </a:r>
          </a:p>
          <a:p>
            <a:pPr marL="0" indent="0" eaLnBrk="1" hangingPunct="1">
              <a:lnSpc>
                <a:spcPct val="90000"/>
              </a:lnSpc>
              <a:buNone/>
            </a:pPr>
            <a:endParaRPr lang="en-US" altLang="en-US" sz="2400" kern="0" dirty="0"/>
          </a:p>
        </p:txBody>
      </p:sp>
      <p:sp>
        <p:nvSpPr>
          <p:cNvPr id="3" name="Rectangle 3">
            <a:extLst>
              <a:ext uri="{FF2B5EF4-FFF2-40B4-BE49-F238E27FC236}">
                <a16:creationId xmlns:a16="http://schemas.microsoft.com/office/drawing/2014/main" id="{37DC3AAD-4E53-6893-9983-249239EE86CC}"/>
              </a:ext>
            </a:extLst>
          </p:cNvPr>
          <p:cNvSpPr txBox="1">
            <a:spLocks noChangeArrowheads="1"/>
          </p:cNvSpPr>
          <p:nvPr/>
        </p:nvSpPr>
        <p:spPr bwMode="auto">
          <a:xfrm>
            <a:off x="5943600" y="1295400"/>
            <a:ext cx="2971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eaLnBrk="1" hangingPunct="1">
              <a:lnSpc>
                <a:spcPct val="90000"/>
              </a:lnSpc>
            </a:pPr>
            <a:r>
              <a:rPr lang="en-US" altLang="en-US" sz="2000" kern="0" dirty="0"/>
              <a:t>Palliative Care, Hospice</a:t>
            </a:r>
          </a:p>
          <a:p>
            <a:pPr eaLnBrk="1" hangingPunct="1">
              <a:lnSpc>
                <a:spcPct val="90000"/>
              </a:lnSpc>
            </a:pPr>
            <a:r>
              <a:rPr lang="en-US" altLang="en-US" sz="2000" kern="0" dirty="0"/>
              <a:t>Pediatric Patients</a:t>
            </a:r>
          </a:p>
          <a:p>
            <a:pPr eaLnBrk="1" hangingPunct="1">
              <a:lnSpc>
                <a:spcPct val="90000"/>
              </a:lnSpc>
            </a:pPr>
            <a:r>
              <a:rPr lang="en-US" altLang="en-US" sz="2000" kern="0" dirty="0"/>
              <a:t>PTSD</a:t>
            </a:r>
          </a:p>
          <a:p>
            <a:pPr eaLnBrk="1" hangingPunct="1">
              <a:lnSpc>
                <a:spcPct val="90000"/>
              </a:lnSpc>
            </a:pPr>
            <a:r>
              <a:rPr lang="en-US" altLang="en-US" sz="2000" kern="0" dirty="0"/>
              <a:t>Pulmonary Hypertension</a:t>
            </a:r>
          </a:p>
          <a:p>
            <a:pPr eaLnBrk="1" hangingPunct="1">
              <a:lnSpc>
                <a:spcPct val="90000"/>
              </a:lnSpc>
            </a:pPr>
            <a:r>
              <a:rPr lang="en-US" altLang="en-US" sz="2000" kern="0" dirty="0"/>
              <a:t>Sexuality/Disfunction</a:t>
            </a:r>
          </a:p>
          <a:p>
            <a:pPr eaLnBrk="1" hangingPunct="1">
              <a:lnSpc>
                <a:spcPct val="90000"/>
              </a:lnSpc>
            </a:pPr>
            <a:r>
              <a:rPr lang="en-US" altLang="en-US" sz="2000" kern="0" dirty="0"/>
              <a:t>Sleep</a:t>
            </a:r>
          </a:p>
          <a:p>
            <a:pPr eaLnBrk="1" hangingPunct="1">
              <a:lnSpc>
                <a:spcPct val="90000"/>
              </a:lnSpc>
            </a:pPr>
            <a:r>
              <a:rPr lang="en-US" altLang="en-US" sz="2000" kern="0" dirty="0"/>
              <a:t>Stress</a:t>
            </a:r>
          </a:p>
          <a:p>
            <a:pPr eaLnBrk="1" hangingPunct="1">
              <a:lnSpc>
                <a:spcPct val="90000"/>
              </a:lnSpc>
            </a:pPr>
            <a:r>
              <a:rPr lang="en-US" altLang="en-US" sz="2000" kern="0" dirty="0"/>
              <a:t>Surgery Fear</a:t>
            </a:r>
          </a:p>
          <a:p>
            <a:pPr eaLnBrk="1" hangingPunct="1">
              <a:lnSpc>
                <a:spcPct val="90000"/>
              </a:lnSpc>
            </a:pPr>
            <a:r>
              <a:rPr lang="en-US" altLang="en-US" sz="2000" kern="0" dirty="0"/>
              <a:t>Tinnitus</a:t>
            </a:r>
          </a:p>
          <a:p>
            <a:pPr eaLnBrk="1" hangingPunct="1">
              <a:lnSpc>
                <a:spcPct val="90000"/>
              </a:lnSpc>
            </a:pPr>
            <a:r>
              <a:rPr lang="en-US" altLang="en-US" sz="2000" kern="0" dirty="0"/>
              <a:t>Ventilators, Tubes</a:t>
            </a:r>
          </a:p>
          <a:p>
            <a:pPr eaLnBrk="1" hangingPunct="1">
              <a:lnSpc>
                <a:spcPct val="90000"/>
              </a:lnSpc>
            </a:pPr>
            <a:r>
              <a:rPr lang="en-US" altLang="en-US" sz="2000" kern="0" dirty="0"/>
              <a:t>Veterans</a:t>
            </a:r>
          </a:p>
          <a:p>
            <a:pPr eaLnBrk="1" hangingPunct="1">
              <a:lnSpc>
                <a:spcPct val="90000"/>
              </a:lnSpc>
            </a:pPr>
            <a:r>
              <a:rPr lang="en-US" altLang="en-US" sz="2000" kern="0" dirty="0"/>
              <a:t>…</a:t>
            </a:r>
          </a:p>
          <a:p>
            <a:pPr eaLnBrk="1" hangingPunct="1">
              <a:lnSpc>
                <a:spcPct val="90000"/>
              </a:lnSpc>
            </a:pPr>
            <a:r>
              <a:rPr lang="en-US" altLang="en-US" sz="2000" kern="0" dirty="0">
                <a:hlinkClick r:id="rId3"/>
              </a:rPr>
              <a:t>https://clinicaltrials.gov/ct2/results?term=reiki&amp;Search=Search</a:t>
            </a:r>
            <a:r>
              <a:rPr lang="en-US" altLang="en-US" sz="2000" kern="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0563137B-2973-BC89-B907-148E5C598482}"/>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3FF2FF0B-1D5D-299F-11D0-2942085C93F0}"/>
              </a:ext>
            </a:extLst>
          </p:cNvPr>
          <p:cNvSpPr>
            <a:spLocks noGrp="1" noChangeArrowheads="1"/>
          </p:cNvSpPr>
          <p:nvPr>
            <p:ph type="body" idx="1"/>
          </p:nvPr>
        </p:nvSpPr>
        <p:spPr>
          <a:xfrm>
            <a:off x="228600" y="1600200"/>
            <a:ext cx="89154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b="1"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EA203876-AD3E-7705-07E0-7A6260826B3A}"/>
              </a:ext>
            </a:extLst>
          </p:cNvPr>
          <p:cNvSpPr>
            <a:spLocks noGrp="1" noChangeArrowheads="1"/>
          </p:cNvSpPr>
          <p:nvPr>
            <p:ph type="title"/>
          </p:nvPr>
        </p:nvSpPr>
        <p:spPr/>
        <p:txBody>
          <a:bodyPr/>
          <a:lstStyle/>
          <a:p>
            <a:pPr eaLnBrk="1" hangingPunct="1"/>
            <a:r>
              <a:rPr lang="en-US" altLang="en-US"/>
              <a:t>Terms related to </a:t>
            </a:r>
            <a:r>
              <a:rPr lang="ja-JP" altLang="en-US"/>
              <a:t>“</a:t>
            </a:r>
            <a:r>
              <a:rPr lang="en-US" altLang="ja-JP"/>
              <a:t>Energy</a:t>
            </a:r>
            <a:r>
              <a:rPr lang="ja-JP" altLang="en-US"/>
              <a:t>”</a:t>
            </a:r>
            <a:endParaRPr lang="en-US" altLang="en-US"/>
          </a:p>
        </p:txBody>
      </p:sp>
      <p:sp>
        <p:nvSpPr>
          <p:cNvPr id="41986" name="Rectangle 3">
            <a:extLst>
              <a:ext uri="{FF2B5EF4-FFF2-40B4-BE49-F238E27FC236}">
                <a16:creationId xmlns:a16="http://schemas.microsoft.com/office/drawing/2014/main" id="{77D52DE4-8C62-BF16-08F4-96AB70ED0D68}"/>
              </a:ext>
            </a:extLst>
          </p:cNvPr>
          <p:cNvSpPr>
            <a:spLocks noGrp="1" noChangeArrowheads="1"/>
          </p:cNvSpPr>
          <p:nvPr>
            <p:ph type="body" idx="1"/>
          </p:nvPr>
        </p:nvSpPr>
        <p:spPr>
          <a:xfrm>
            <a:off x="457200" y="1600200"/>
            <a:ext cx="8229600" cy="5105400"/>
          </a:xfrm>
        </p:spPr>
        <p:txBody>
          <a:bodyPr/>
          <a:lstStyle/>
          <a:p>
            <a:pPr eaLnBrk="1" hangingPunct="1">
              <a:lnSpc>
                <a:spcPct val="90000"/>
              </a:lnSpc>
            </a:pPr>
            <a:r>
              <a:rPr lang="en-US" altLang="en-US"/>
              <a:t>Aura</a:t>
            </a:r>
          </a:p>
          <a:p>
            <a:pPr eaLnBrk="1" hangingPunct="1">
              <a:lnSpc>
                <a:spcPct val="90000"/>
              </a:lnSpc>
            </a:pPr>
            <a:r>
              <a:rPr lang="en-US" altLang="en-US"/>
              <a:t>Biological energy (Wilhelm Reich)</a:t>
            </a:r>
          </a:p>
          <a:p>
            <a:pPr eaLnBrk="1" hangingPunct="1">
              <a:lnSpc>
                <a:spcPct val="90000"/>
              </a:lnSpc>
            </a:pPr>
            <a:r>
              <a:rPr lang="en-US" altLang="en-US"/>
              <a:t>Chi, Ki, Qi (China, Japan)</a:t>
            </a:r>
          </a:p>
          <a:p>
            <a:pPr eaLnBrk="1" hangingPunct="1">
              <a:lnSpc>
                <a:spcPct val="90000"/>
              </a:lnSpc>
            </a:pPr>
            <a:r>
              <a:rPr lang="en-US" altLang="en-US"/>
              <a:t>EMF (electromagnetic force)</a:t>
            </a:r>
          </a:p>
          <a:p>
            <a:pPr eaLnBrk="1" hangingPunct="1">
              <a:lnSpc>
                <a:spcPct val="90000"/>
              </a:lnSpc>
            </a:pPr>
            <a:r>
              <a:rPr lang="en-US" altLang="en-US"/>
              <a:t>HEF (human energy field)</a:t>
            </a:r>
          </a:p>
          <a:p>
            <a:pPr eaLnBrk="1" hangingPunct="1">
              <a:lnSpc>
                <a:spcPct val="90000"/>
              </a:lnSpc>
            </a:pPr>
            <a:r>
              <a:rPr lang="en-US" altLang="en-US"/>
              <a:t>Huna (Hawaii)</a:t>
            </a:r>
          </a:p>
          <a:p>
            <a:pPr eaLnBrk="1" hangingPunct="1">
              <a:lnSpc>
                <a:spcPct val="90000"/>
              </a:lnSpc>
            </a:pPr>
            <a:r>
              <a:rPr lang="en-US" altLang="en-US"/>
              <a:t>Prana (India)</a:t>
            </a:r>
          </a:p>
          <a:p>
            <a:pPr eaLnBrk="1" hangingPunct="1">
              <a:lnSpc>
                <a:spcPct val="90000"/>
              </a:lnSpc>
            </a:pPr>
            <a:r>
              <a:rPr lang="en-US" altLang="en-US"/>
              <a:t>Spirit (Jesuit translation of Chinese </a:t>
            </a:r>
            <a:r>
              <a:rPr lang="ja-JP" altLang="en-US"/>
              <a:t>“</a:t>
            </a:r>
            <a:r>
              <a:rPr lang="en-US" altLang="ja-JP"/>
              <a:t>Qi</a:t>
            </a:r>
            <a:r>
              <a:rPr lang="ja-JP" altLang="en-US"/>
              <a:t>”</a:t>
            </a:r>
            <a:r>
              <a:rPr lang="en-US" altLang="ja-JP"/>
              <a:t>)</a:t>
            </a:r>
          </a:p>
          <a:p>
            <a:pPr eaLnBrk="1" hangingPunct="1">
              <a:lnSpc>
                <a:spcPct val="90000"/>
              </a:lnSpc>
            </a:pPr>
            <a:r>
              <a:rPr lang="en-US" altLang="en-US"/>
              <a:t>Vital force (homeopathy)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CD3B9C3B-F0CC-0A0E-48CF-5C8A9E453E07}"/>
              </a:ext>
            </a:extLst>
          </p:cNvPr>
          <p:cNvSpPr>
            <a:spLocks noGrp="1" noChangeArrowheads="1"/>
          </p:cNvSpPr>
          <p:nvPr>
            <p:ph type="title"/>
          </p:nvPr>
        </p:nvSpPr>
        <p:spPr/>
        <p:txBody>
          <a:bodyPr/>
          <a:lstStyle/>
          <a:p>
            <a:pPr eaLnBrk="1" hangingPunct="1"/>
            <a:r>
              <a:rPr lang="en-US" altLang="en-US"/>
              <a:t>Measurement of </a:t>
            </a:r>
            <a:r>
              <a:rPr lang="ja-JP" altLang="en-US"/>
              <a:t>“</a:t>
            </a:r>
            <a:r>
              <a:rPr lang="en-US" altLang="ja-JP"/>
              <a:t>Energy</a:t>
            </a:r>
            <a:r>
              <a:rPr lang="ja-JP" altLang="en-US"/>
              <a:t>”</a:t>
            </a:r>
            <a:endParaRPr lang="en-US" altLang="en-US"/>
          </a:p>
        </p:txBody>
      </p:sp>
      <p:sp>
        <p:nvSpPr>
          <p:cNvPr id="48131" name="Rectangle 3">
            <a:extLst>
              <a:ext uri="{FF2B5EF4-FFF2-40B4-BE49-F238E27FC236}">
                <a16:creationId xmlns:a16="http://schemas.microsoft.com/office/drawing/2014/main" id="{0CC3200A-80ED-28FA-2FF6-EC96E45A4784}"/>
              </a:ext>
            </a:extLst>
          </p:cNvPr>
          <p:cNvSpPr>
            <a:spLocks noGrp="1" noChangeArrowheads="1"/>
          </p:cNvSpPr>
          <p:nvPr>
            <p:ph type="body" idx="1"/>
          </p:nvPr>
        </p:nvSpPr>
        <p:spPr>
          <a:xfrm>
            <a:off x="457200" y="1600200"/>
            <a:ext cx="8229600" cy="4953000"/>
          </a:xfrm>
        </p:spPr>
        <p:txBody>
          <a:bodyPr/>
          <a:lstStyle/>
          <a:p>
            <a:pPr eaLnBrk="1" hangingPunct="1">
              <a:lnSpc>
                <a:spcPct val="90000"/>
              </a:lnSpc>
              <a:defRPr/>
            </a:pPr>
            <a:r>
              <a:rPr lang="en-US">
                <a:cs typeface="+mn-cs"/>
              </a:rPr>
              <a:t>Electrocardiogram, electroencephalogram</a:t>
            </a:r>
          </a:p>
          <a:p>
            <a:pPr eaLnBrk="1" hangingPunct="1">
              <a:lnSpc>
                <a:spcPct val="90000"/>
              </a:lnSpc>
              <a:defRPr/>
            </a:pPr>
            <a:r>
              <a:rPr lang="en-US">
                <a:cs typeface="+mn-cs"/>
              </a:rPr>
              <a:t>Magnetoencephalograph, SQUID</a:t>
            </a:r>
          </a:p>
          <a:p>
            <a:pPr eaLnBrk="1" hangingPunct="1">
              <a:lnSpc>
                <a:spcPct val="90000"/>
              </a:lnSpc>
              <a:defRPr/>
            </a:pPr>
            <a:r>
              <a:rPr lang="en-US">
                <a:cs typeface="+mn-cs"/>
              </a:rPr>
              <a:t>Galvanic skin response (acupoints)</a:t>
            </a:r>
          </a:p>
          <a:p>
            <a:pPr eaLnBrk="1" hangingPunct="1">
              <a:lnSpc>
                <a:spcPct val="90000"/>
              </a:lnSpc>
              <a:defRPr/>
            </a:pPr>
            <a:r>
              <a:rPr lang="en-US">
                <a:cs typeface="+mn-cs"/>
              </a:rPr>
              <a:t>Kirlian photography</a:t>
            </a:r>
          </a:p>
          <a:p>
            <a:pPr eaLnBrk="1" hangingPunct="1">
              <a:lnSpc>
                <a:spcPct val="90000"/>
              </a:lnSpc>
              <a:defRPr/>
            </a:pPr>
            <a:r>
              <a:rPr lang="en-US">
                <a:cs typeface="+mn-cs"/>
              </a:rPr>
              <a:t>Gaseous Discharge Visualization (GSV)</a:t>
            </a:r>
          </a:p>
          <a:p>
            <a:pPr eaLnBrk="1" hangingPunct="1">
              <a:lnSpc>
                <a:spcPct val="90000"/>
              </a:lnSpc>
              <a:defRPr/>
            </a:pPr>
            <a:endParaRPr lang="en-US">
              <a:cs typeface="+mn-cs"/>
            </a:endParaRPr>
          </a:p>
          <a:p>
            <a:pPr eaLnBrk="1" hangingPunct="1">
              <a:lnSpc>
                <a:spcPct val="90000"/>
              </a:lnSpc>
              <a:defRPr/>
            </a:pPr>
            <a:r>
              <a:rPr lang="en-US">
                <a:cs typeface="+mn-cs"/>
              </a:rPr>
              <a:t>Or by skilled human practitioners:</a:t>
            </a:r>
          </a:p>
          <a:p>
            <a:pPr lvl="1" eaLnBrk="1" hangingPunct="1">
              <a:lnSpc>
                <a:spcPct val="90000"/>
              </a:lnSpc>
              <a:defRPr/>
            </a:pPr>
            <a:r>
              <a:rPr lang="en-US" sz="3200"/>
              <a:t>Reiki, Traditional Chinese Medicine (e.g., pulse check), Therapeutic Touch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4" descr="chakaura0">
            <a:extLst>
              <a:ext uri="{FF2B5EF4-FFF2-40B4-BE49-F238E27FC236}">
                <a16:creationId xmlns:a16="http://schemas.microsoft.com/office/drawing/2014/main" id="{A5CD4BF9-7633-2B70-2C1F-CFBCD9D7EA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1275" y="0"/>
            <a:ext cx="42862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Text Box 5">
            <a:extLst>
              <a:ext uri="{FF2B5EF4-FFF2-40B4-BE49-F238E27FC236}">
                <a16:creationId xmlns:a16="http://schemas.microsoft.com/office/drawing/2014/main" id="{1F4B41BC-B362-59F1-B7FD-88B12D861738}"/>
              </a:ext>
            </a:extLst>
          </p:cNvPr>
          <p:cNvSpPr txBox="1">
            <a:spLocks noChangeArrowheads="1"/>
          </p:cNvSpPr>
          <p:nvPr/>
        </p:nvSpPr>
        <p:spPr bwMode="auto">
          <a:xfrm>
            <a:off x="6781800" y="1676400"/>
            <a:ext cx="2133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US" altLang="en-US" sz="3600"/>
              <a:t>Aura,</a:t>
            </a:r>
          </a:p>
          <a:p>
            <a:pPr eaLnBrk="1" hangingPunct="1">
              <a:spcBef>
                <a:spcPct val="50000"/>
              </a:spcBef>
              <a:buFontTx/>
              <a:buNone/>
            </a:pPr>
            <a:r>
              <a:rPr lang="en-US" altLang="en-US" sz="3600"/>
              <a:t>Human energy field,</a:t>
            </a:r>
          </a:p>
          <a:p>
            <a:pPr eaLnBrk="1" hangingPunct="1">
              <a:spcBef>
                <a:spcPct val="50000"/>
              </a:spcBef>
              <a:buFontTx/>
              <a:buNone/>
            </a:pPr>
            <a:r>
              <a:rPr lang="en-US" altLang="en-US" sz="3600"/>
              <a:t>Human energy system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4" descr="chakraspj">
            <a:extLst>
              <a:ext uri="{FF2B5EF4-FFF2-40B4-BE49-F238E27FC236}">
                <a16:creationId xmlns:a16="http://schemas.microsoft.com/office/drawing/2014/main" id="{AEF826E2-E73F-01AB-9BE9-ACDB9A5A90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7696200" cy="681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a:extLst>
              <a:ext uri="{FF2B5EF4-FFF2-40B4-BE49-F238E27FC236}">
                <a16:creationId xmlns:a16="http://schemas.microsoft.com/office/drawing/2014/main" id="{88964A91-0E09-3423-33BC-E83968018816}"/>
              </a:ext>
            </a:extLst>
          </p:cNvPr>
          <p:cNvSpPr>
            <a:spLocks noGrp="1" noChangeArrowheads="1"/>
          </p:cNvSpPr>
          <p:nvPr>
            <p:ph type="title"/>
          </p:nvPr>
        </p:nvSpPr>
        <p:spPr>
          <a:xfrm>
            <a:off x="152400" y="457200"/>
            <a:ext cx="8839200" cy="1143000"/>
          </a:xfrm>
        </p:spPr>
        <p:txBody>
          <a:bodyPr/>
          <a:lstStyle/>
          <a:p>
            <a:pPr eaLnBrk="1" hangingPunct="1">
              <a:defRPr/>
            </a:pPr>
            <a:r>
              <a:rPr lang="en-US" dirty="0">
                <a:cs typeface="+mj-cs"/>
              </a:rPr>
              <a:t>Glands, Chakras, Nervous System</a:t>
            </a:r>
          </a:p>
        </p:txBody>
      </p:sp>
      <p:graphicFrame>
        <p:nvGraphicFramePr>
          <p:cNvPr id="66605" name="Group 45">
            <a:extLst>
              <a:ext uri="{FF2B5EF4-FFF2-40B4-BE49-F238E27FC236}">
                <a16:creationId xmlns:a16="http://schemas.microsoft.com/office/drawing/2014/main" id="{4A532065-C737-65F3-61AD-08E812F8DDCE}"/>
              </a:ext>
            </a:extLst>
          </p:cNvPr>
          <p:cNvGraphicFramePr>
            <a:graphicFrameLocks noGrp="1"/>
          </p:cNvGraphicFramePr>
          <p:nvPr>
            <p:ph type="tbl" idx="1"/>
          </p:nvPr>
        </p:nvGraphicFramePr>
        <p:xfrm>
          <a:off x="533400" y="1905000"/>
          <a:ext cx="8534400" cy="4525964"/>
        </p:xfrm>
        <a:graphic>
          <a:graphicData uri="http://schemas.openxmlformats.org/drawingml/2006/table">
            <a:tbl>
              <a:tblPr/>
              <a:tblGrid>
                <a:gridCol w="2844800">
                  <a:extLst>
                    <a:ext uri="{9D8B030D-6E8A-4147-A177-3AD203B41FA5}">
                      <a16:colId xmlns:a16="http://schemas.microsoft.com/office/drawing/2014/main" val="20000"/>
                    </a:ext>
                  </a:extLst>
                </a:gridCol>
                <a:gridCol w="2844800">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Number, Gland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ea typeface="ＭＳ Ｐゴシック" charset="0"/>
                        </a:rPr>
                        <a:t>Chakra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Nervous System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7 pituitary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Crown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Brain upward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6 pineal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Brow (3</a:t>
                      </a:r>
                      <a:r>
                        <a:rPr kumimoji="0" lang="en-US" sz="2800" b="0" i="0" u="none" strike="noStrike" cap="none" normalizeH="0" baseline="30000">
                          <a:ln>
                            <a:noFill/>
                          </a:ln>
                          <a:solidFill>
                            <a:schemeClr val="tx1"/>
                          </a:solidFill>
                          <a:effectLst/>
                          <a:latin typeface="Arial" charset="0"/>
                          <a:ea typeface="ＭＳ Ｐゴシック" charset="0"/>
                        </a:rPr>
                        <a:t>rd</a:t>
                      </a:r>
                      <a:r>
                        <a:rPr kumimoji="0" lang="en-US" sz="2800" b="0" i="0" u="none" strike="noStrike" cap="none" normalizeH="0" baseline="0">
                          <a:ln>
                            <a:noFill/>
                          </a:ln>
                          <a:solidFill>
                            <a:schemeClr val="tx1"/>
                          </a:solidFill>
                          <a:effectLst/>
                          <a:latin typeface="Arial" charset="0"/>
                          <a:ea typeface="ＭＳ Ｐゴシック" charset="0"/>
                        </a:rPr>
                        <a:t> eye)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Brain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5 (para)thyroid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Throat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Cervical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4 thymus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Heart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Cardiac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3 pancreas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Solar plexus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Solar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2 gonads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Hara (center)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Pelvic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1 adrenals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ea typeface="ＭＳ Ｐゴシック" charset="0"/>
                        </a:rPr>
                        <a:t>Root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ea typeface="ＭＳ Ｐゴシック" charset="0"/>
                        </a:rPr>
                        <a:t>Sciatic plexus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2" descr="fullmeridian2">
            <a:extLst>
              <a:ext uri="{FF2B5EF4-FFF2-40B4-BE49-F238E27FC236}">
                <a16:creationId xmlns:a16="http://schemas.microsoft.com/office/drawing/2014/main" id="{148E892C-DD52-D1D3-4025-957550A0D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4638"/>
            <a:ext cx="9086850" cy="630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6" name="Text Box 3">
            <a:extLst>
              <a:ext uri="{FF2B5EF4-FFF2-40B4-BE49-F238E27FC236}">
                <a16:creationId xmlns:a16="http://schemas.microsoft.com/office/drawing/2014/main" id="{C8020D5A-766B-3A6A-D610-AD1EABC8BB58}"/>
              </a:ext>
            </a:extLst>
          </p:cNvPr>
          <p:cNvSpPr txBox="1">
            <a:spLocks noChangeArrowheads="1"/>
          </p:cNvSpPr>
          <p:nvPr/>
        </p:nvSpPr>
        <p:spPr bwMode="auto">
          <a:xfrm>
            <a:off x="152400" y="381000"/>
            <a:ext cx="480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US" altLang="en-US" sz="2400" b="1"/>
              <a:t>Chinese: Acupoints, Meridians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16AA-CACA-CFDB-940D-04CA43A2CB40}"/>
              </a:ext>
            </a:extLst>
          </p:cNvPr>
          <p:cNvSpPr>
            <a:spLocks noGrp="1"/>
          </p:cNvSpPr>
          <p:nvPr>
            <p:ph type="title"/>
          </p:nvPr>
        </p:nvSpPr>
        <p:spPr/>
        <p:txBody>
          <a:bodyPr/>
          <a:lstStyle/>
          <a:p>
            <a:r>
              <a:rPr lang="en-US" dirty="0"/>
              <a:t>Key Concepts</a:t>
            </a:r>
          </a:p>
        </p:txBody>
      </p:sp>
      <p:sp>
        <p:nvSpPr>
          <p:cNvPr id="3" name="Content Placeholder 2">
            <a:extLst>
              <a:ext uri="{FF2B5EF4-FFF2-40B4-BE49-F238E27FC236}">
                <a16:creationId xmlns:a16="http://schemas.microsoft.com/office/drawing/2014/main" id="{5CFB0F2D-214E-B5C0-9696-6B549E8DBFDE}"/>
              </a:ext>
            </a:extLst>
          </p:cNvPr>
          <p:cNvSpPr>
            <a:spLocks noGrp="1"/>
          </p:cNvSpPr>
          <p:nvPr>
            <p:ph idx="1"/>
          </p:nvPr>
        </p:nvSpPr>
        <p:spPr/>
        <p:txBody>
          <a:bodyPr/>
          <a:lstStyle/>
          <a:p>
            <a:r>
              <a:rPr lang="en-US" dirty="0"/>
              <a:t>Humans have an energetic anatomy and physiology that work together, and that can be modeled in various ways.</a:t>
            </a:r>
          </a:p>
          <a:p>
            <a:r>
              <a:rPr lang="en-US" dirty="0"/>
              <a:t>Energy transfer and interactions can be managed based on mental intention, and can operate over a distance.</a:t>
            </a:r>
          </a:p>
          <a:p>
            <a:r>
              <a:rPr lang="en-US" dirty="0"/>
              <a:t>Energy work can be facilitated not only by practice, but also by training, if a person is open to, and pursuant of, connection to an infinite source.</a:t>
            </a:r>
          </a:p>
        </p:txBody>
      </p:sp>
    </p:spTree>
    <p:extLst>
      <p:ext uri="{BB962C8B-B14F-4D97-AF65-F5344CB8AC3E}">
        <p14:creationId xmlns:p14="http://schemas.microsoft.com/office/powerpoint/2010/main" val="1865151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DE87834F-A24B-2FE2-2F2A-3151659DFF28}"/>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96DE81E7-0E87-9FFC-4E32-0B48ED2606AC}"/>
              </a:ext>
            </a:extLst>
          </p:cNvPr>
          <p:cNvSpPr>
            <a:spLocks noGrp="1" noChangeArrowheads="1"/>
          </p:cNvSpPr>
          <p:nvPr>
            <p:ph type="body" idx="1"/>
          </p:nvPr>
        </p:nvSpPr>
        <p:spPr>
          <a:xfrm>
            <a:off x="228600" y="1600200"/>
            <a:ext cx="89154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b="1"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a:extLst>
              <a:ext uri="{FF2B5EF4-FFF2-40B4-BE49-F238E27FC236}">
                <a16:creationId xmlns:a16="http://schemas.microsoft.com/office/drawing/2014/main" id="{15225454-DE1C-3E73-86BB-1CE6FEFE2936}"/>
              </a:ext>
            </a:extLst>
          </p:cNvPr>
          <p:cNvSpPr>
            <a:spLocks noGrp="1" noChangeArrowheads="1"/>
          </p:cNvSpPr>
          <p:nvPr>
            <p:ph type="title"/>
          </p:nvPr>
        </p:nvSpPr>
        <p:spPr/>
        <p:txBody>
          <a:bodyPr/>
          <a:lstStyle/>
          <a:p>
            <a:pPr eaLnBrk="1" hangingPunct="1">
              <a:defRPr/>
            </a:pPr>
            <a:r>
              <a:rPr lang="en-US" b="1" u="sng">
                <a:solidFill>
                  <a:schemeClr val="tx1"/>
                </a:solidFill>
                <a:cs typeface="+mj-cs"/>
              </a:rPr>
              <a:t>Usui Reiki Principles</a:t>
            </a:r>
          </a:p>
        </p:txBody>
      </p:sp>
      <p:sp>
        <p:nvSpPr>
          <p:cNvPr id="49157" name="Rectangle 5">
            <a:extLst>
              <a:ext uri="{FF2B5EF4-FFF2-40B4-BE49-F238E27FC236}">
                <a16:creationId xmlns:a16="http://schemas.microsoft.com/office/drawing/2014/main" id="{8799C198-9A5D-8167-8D48-8435194DEA82}"/>
              </a:ext>
            </a:extLst>
          </p:cNvPr>
          <p:cNvSpPr>
            <a:spLocks noGrp="1" noChangeArrowheads="1"/>
          </p:cNvSpPr>
          <p:nvPr>
            <p:ph type="body" sz="half" idx="1"/>
          </p:nvPr>
        </p:nvSpPr>
        <p:spPr>
          <a:xfrm>
            <a:off x="228600" y="1600200"/>
            <a:ext cx="4648200" cy="4525963"/>
          </a:xfrm>
        </p:spPr>
        <p:txBody>
          <a:bodyPr/>
          <a:lstStyle/>
          <a:p>
            <a:pPr marL="457200" indent="-457200" eaLnBrk="1" hangingPunct="1">
              <a:lnSpc>
                <a:spcPct val="90000"/>
              </a:lnSpc>
              <a:buFontTx/>
              <a:buNone/>
              <a:defRPr/>
            </a:pPr>
            <a:r>
              <a:rPr lang="en-US" sz="2400" b="1">
                <a:cs typeface="+mn-cs"/>
              </a:rPr>
              <a:t>Version a:</a:t>
            </a:r>
          </a:p>
          <a:p>
            <a:pPr marL="457200" indent="-457200" eaLnBrk="1" hangingPunct="1">
              <a:lnSpc>
                <a:spcPct val="90000"/>
              </a:lnSpc>
              <a:buFontTx/>
              <a:buNone/>
              <a:defRPr/>
            </a:pPr>
            <a:r>
              <a:rPr lang="en-US" sz="2400" b="1">
                <a:cs typeface="+mn-cs"/>
              </a:rPr>
              <a:t>For today only</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anger not,</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worry not.</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Be humble, and</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With Gratitude work on yourself.</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Be Compassionate.</a:t>
            </a:r>
          </a:p>
        </p:txBody>
      </p:sp>
      <p:sp>
        <p:nvSpPr>
          <p:cNvPr id="49158" name="Rectangle 6">
            <a:extLst>
              <a:ext uri="{FF2B5EF4-FFF2-40B4-BE49-F238E27FC236}">
                <a16:creationId xmlns:a16="http://schemas.microsoft.com/office/drawing/2014/main" id="{B431BC42-B004-C146-81DA-AA233C260FAE}"/>
              </a:ext>
            </a:extLst>
          </p:cNvPr>
          <p:cNvSpPr>
            <a:spLocks noGrp="1" noChangeArrowheads="1"/>
          </p:cNvSpPr>
          <p:nvPr>
            <p:ph type="body" sz="half" idx="2"/>
          </p:nvPr>
        </p:nvSpPr>
        <p:spPr>
          <a:xfrm>
            <a:off x="5105400" y="1600200"/>
            <a:ext cx="4038600" cy="4525963"/>
          </a:xfrm>
        </p:spPr>
        <p:txBody>
          <a:bodyPr/>
          <a:lstStyle/>
          <a:p>
            <a:pPr marL="457200" indent="-457200" eaLnBrk="1" hangingPunct="1">
              <a:lnSpc>
                <a:spcPct val="90000"/>
              </a:lnSpc>
              <a:buFontTx/>
              <a:buNone/>
              <a:defRPr/>
            </a:pPr>
            <a:r>
              <a:rPr lang="en-US" sz="2400" b="1">
                <a:cs typeface="+mn-cs"/>
              </a:rPr>
              <a:t>Version b: </a:t>
            </a:r>
          </a:p>
          <a:p>
            <a:pPr marL="457200" indent="-457200" eaLnBrk="1" hangingPunct="1">
              <a:lnSpc>
                <a:spcPct val="90000"/>
              </a:lnSpc>
              <a:buFontTx/>
              <a:buNone/>
              <a:defRPr/>
            </a:pPr>
            <a:r>
              <a:rPr lang="en-US" sz="2400" b="1">
                <a:cs typeface="+mn-cs"/>
              </a:rPr>
              <a:t>Just for today</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do not worry,</a:t>
            </a:r>
            <a:r>
              <a:rPr lang="en-US" sz="2400">
                <a:cs typeface="+mn-cs"/>
              </a:rPr>
              <a:t> </a:t>
            </a:r>
            <a:br>
              <a:rPr lang="en-US" sz="2400">
                <a:cs typeface="+mn-cs"/>
              </a:rPr>
            </a:br>
            <a:r>
              <a:rPr lang="en-US" sz="2400">
                <a:cs typeface="+mn-cs"/>
              </a:rPr>
              <a:t>   </a:t>
            </a:r>
          </a:p>
          <a:p>
            <a:pPr marL="457200" indent="-457200" eaLnBrk="1" hangingPunct="1">
              <a:lnSpc>
                <a:spcPct val="90000"/>
              </a:lnSpc>
              <a:defRPr/>
            </a:pPr>
            <a:r>
              <a:rPr lang="en-US" sz="2400" b="1">
                <a:cs typeface="+mn-cs"/>
              </a:rPr>
              <a:t>do not anger.</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Treat others with respect and forgiveness.</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Work with integrity.</a:t>
            </a:r>
            <a:r>
              <a:rPr lang="en-US" sz="2400">
                <a:cs typeface="+mn-cs"/>
              </a:rPr>
              <a:t> </a:t>
            </a:r>
            <a:br>
              <a:rPr lang="en-US" sz="2400">
                <a:cs typeface="+mn-cs"/>
              </a:rPr>
            </a:br>
            <a:endParaRPr lang="en-US" sz="2400">
              <a:cs typeface="+mn-cs"/>
            </a:endParaRPr>
          </a:p>
          <a:p>
            <a:pPr marL="457200" indent="-457200" eaLnBrk="1" hangingPunct="1">
              <a:lnSpc>
                <a:spcPct val="90000"/>
              </a:lnSpc>
              <a:defRPr/>
            </a:pPr>
            <a:r>
              <a:rPr lang="en-US" sz="2400" b="1">
                <a:cs typeface="+mn-cs"/>
              </a:rPr>
              <a:t>Be grateful.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FA0FB57-7B2B-ADB1-5A41-E4FBD9B3E535}"/>
              </a:ext>
            </a:extLst>
          </p:cNvPr>
          <p:cNvSpPr>
            <a:spLocks noGrp="1" noChangeArrowheads="1"/>
          </p:cNvSpPr>
          <p:nvPr>
            <p:ph type="title"/>
          </p:nvPr>
        </p:nvSpPr>
        <p:spPr>
          <a:xfrm>
            <a:off x="457200" y="26988"/>
            <a:ext cx="8229600" cy="1143000"/>
          </a:xfrm>
        </p:spPr>
        <p:txBody>
          <a:bodyPr/>
          <a:lstStyle/>
          <a:p>
            <a:pPr eaLnBrk="1" hangingPunct="1">
              <a:defRPr/>
            </a:pPr>
            <a:r>
              <a:rPr lang="en-US" dirty="0">
                <a:cs typeface="+mj-cs"/>
              </a:rPr>
              <a:t>Attunement</a:t>
            </a:r>
          </a:p>
        </p:txBody>
      </p:sp>
      <p:sp>
        <p:nvSpPr>
          <p:cNvPr id="58370" name="Rectangle 3">
            <a:extLst>
              <a:ext uri="{FF2B5EF4-FFF2-40B4-BE49-F238E27FC236}">
                <a16:creationId xmlns:a16="http://schemas.microsoft.com/office/drawing/2014/main" id="{1B7E0733-82D7-DE16-BB93-58FB2EA3E619}"/>
              </a:ext>
            </a:extLst>
          </p:cNvPr>
          <p:cNvSpPr>
            <a:spLocks noGrp="1" noChangeArrowheads="1"/>
          </p:cNvSpPr>
          <p:nvPr>
            <p:ph type="body" idx="1"/>
          </p:nvPr>
        </p:nvSpPr>
        <p:spPr>
          <a:xfrm>
            <a:off x="457200" y="1371600"/>
            <a:ext cx="8229600" cy="5334000"/>
          </a:xfrm>
        </p:spPr>
        <p:txBody>
          <a:bodyPr/>
          <a:lstStyle/>
          <a:p>
            <a:pPr eaLnBrk="1" hangingPunct="1">
              <a:lnSpc>
                <a:spcPct val="80000"/>
              </a:lnSpc>
            </a:pPr>
            <a:r>
              <a:rPr lang="en-US" altLang="en-US" sz="2800" dirty="0"/>
              <a:t>Opens Chakras:</a:t>
            </a:r>
          </a:p>
          <a:p>
            <a:pPr lvl="1" eaLnBrk="1" hangingPunct="1">
              <a:lnSpc>
                <a:spcPct val="80000"/>
              </a:lnSpc>
            </a:pPr>
            <a:r>
              <a:rPr lang="en-US" altLang="en-US" dirty="0"/>
              <a:t>7 Major Chakras </a:t>
            </a:r>
          </a:p>
          <a:p>
            <a:pPr lvl="1" eaLnBrk="1" hangingPunct="1">
              <a:lnSpc>
                <a:spcPct val="80000"/>
              </a:lnSpc>
            </a:pPr>
            <a:r>
              <a:rPr lang="en-US" altLang="en-US" dirty="0"/>
              <a:t>Hand (Foot) Chakras – to heal self / others</a:t>
            </a:r>
          </a:p>
          <a:p>
            <a:pPr eaLnBrk="1" hangingPunct="1">
              <a:lnSpc>
                <a:spcPct val="80000"/>
              </a:lnSpc>
              <a:buFontTx/>
              <a:buNone/>
            </a:pPr>
            <a:endParaRPr lang="en-US" altLang="en-US" sz="2800" dirty="0"/>
          </a:p>
          <a:p>
            <a:pPr eaLnBrk="1" hangingPunct="1">
              <a:lnSpc>
                <a:spcPct val="80000"/>
              </a:lnSpc>
            </a:pPr>
            <a:r>
              <a:rPr lang="en-US" altLang="en-US" sz="2800" dirty="0"/>
              <a:t>Teacher:</a:t>
            </a:r>
          </a:p>
          <a:p>
            <a:pPr lvl="1" eaLnBrk="1" hangingPunct="1">
              <a:lnSpc>
                <a:spcPct val="80000"/>
              </a:lnSpc>
            </a:pPr>
            <a:r>
              <a:rPr lang="en-US" altLang="en-US" dirty="0"/>
              <a:t>radiates energy so student will </a:t>
            </a:r>
            <a:r>
              <a:rPr lang="ja-JP" altLang="en-US"/>
              <a:t>“</a:t>
            </a:r>
            <a:r>
              <a:rPr lang="en-US" altLang="ja-JP" dirty="0"/>
              <a:t>tune in</a:t>
            </a:r>
            <a:r>
              <a:rPr lang="ja-JP" altLang="en-US"/>
              <a:t>”</a:t>
            </a:r>
            <a:endParaRPr lang="en-US" altLang="ja-JP" dirty="0"/>
          </a:p>
          <a:p>
            <a:pPr lvl="1" eaLnBrk="1" hangingPunct="1">
              <a:lnSpc>
                <a:spcPct val="80000"/>
              </a:lnSpc>
            </a:pPr>
            <a:r>
              <a:rPr lang="en-US" altLang="en-US" dirty="0"/>
              <a:t>helps with clearing blockages to flows</a:t>
            </a:r>
          </a:p>
          <a:p>
            <a:pPr lvl="1" eaLnBrk="1" hangingPunct="1">
              <a:lnSpc>
                <a:spcPct val="80000"/>
              </a:lnSpc>
            </a:pPr>
            <a:r>
              <a:rPr lang="en-US" altLang="en-US" dirty="0"/>
              <a:t>makes affirmations about student attunement</a:t>
            </a:r>
          </a:p>
          <a:p>
            <a:pPr lvl="1" eaLnBrk="1" hangingPunct="1">
              <a:lnSpc>
                <a:spcPct val="80000"/>
              </a:lnSpc>
            </a:pPr>
            <a:endParaRPr lang="en-US" altLang="en-US" dirty="0"/>
          </a:p>
          <a:p>
            <a:pPr eaLnBrk="1" hangingPunct="1">
              <a:lnSpc>
                <a:spcPct val="80000"/>
              </a:lnSpc>
            </a:pPr>
            <a:r>
              <a:rPr lang="en-US" altLang="en-US" sz="2800" dirty="0"/>
              <a:t>Student:</a:t>
            </a:r>
          </a:p>
          <a:p>
            <a:pPr lvl="1" eaLnBrk="1" hangingPunct="1">
              <a:lnSpc>
                <a:spcPct val="80000"/>
              </a:lnSpc>
            </a:pPr>
            <a:r>
              <a:rPr lang="en-US" altLang="en-US" dirty="0"/>
              <a:t>hands in </a:t>
            </a:r>
            <a:r>
              <a:rPr lang="ja-JP" altLang="en-US"/>
              <a:t>“</a:t>
            </a:r>
            <a:r>
              <a:rPr lang="en-US" altLang="ja-JP" dirty="0"/>
              <a:t>prayer position</a:t>
            </a:r>
            <a:r>
              <a:rPr lang="ja-JP" altLang="en-US"/>
              <a:t>”</a:t>
            </a:r>
            <a:endParaRPr lang="en-US" altLang="ja-JP" dirty="0"/>
          </a:p>
          <a:p>
            <a:pPr lvl="1" eaLnBrk="1" hangingPunct="1">
              <a:lnSpc>
                <a:spcPct val="80000"/>
              </a:lnSpc>
            </a:pPr>
            <a:r>
              <a:rPr lang="ja-JP" altLang="en-US"/>
              <a:t>“</a:t>
            </a:r>
            <a:r>
              <a:rPr lang="en-US" altLang="ja-JP" dirty="0"/>
              <a:t>return</a:t>
            </a:r>
            <a:r>
              <a:rPr lang="ja-JP" altLang="en-US"/>
              <a:t>”</a:t>
            </a:r>
            <a:r>
              <a:rPr lang="en-US" altLang="ja-JP" dirty="0"/>
              <a:t> when ready, drink extra water </a:t>
            </a:r>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4" descr="reikichart-2001-pj">
            <a:extLst>
              <a:ext uri="{FF2B5EF4-FFF2-40B4-BE49-F238E27FC236}">
                <a16:creationId xmlns:a16="http://schemas.microsoft.com/office/drawing/2014/main" id="{CAFB8ED1-7CC0-F6BE-7DDF-913FCA6FDE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25413"/>
            <a:ext cx="4038600" cy="670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a:extLst>
              <a:ext uri="{FF2B5EF4-FFF2-40B4-BE49-F238E27FC236}">
                <a16:creationId xmlns:a16="http://schemas.microsoft.com/office/drawing/2014/main" id="{AA3205DC-F02D-74E7-54BF-1EAEDA9CA082}"/>
              </a:ext>
            </a:extLst>
          </p:cNvPr>
          <p:cNvSpPr>
            <a:spLocks noChangeArrowheads="1"/>
          </p:cNvSpPr>
          <p:nvPr/>
        </p:nvSpPr>
        <p:spPr bwMode="auto">
          <a:xfrm>
            <a:off x="228600" y="74613"/>
            <a:ext cx="8686800" cy="670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i="1"/>
              <a:t>IARP (iarp.org) Code of Ethics</a:t>
            </a:r>
          </a:p>
          <a:p>
            <a:pPr algn="ctr" eaLnBrk="1" hangingPunct="1">
              <a:spcBef>
                <a:spcPct val="0"/>
              </a:spcBef>
              <a:buFontTx/>
              <a:buNone/>
            </a:pPr>
            <a:endParaRPr lang="en-US" altLang="en-US" sz="2800"/>
          </a:p>
          <a:p>
            <a:pPr algn="ctr" eaLnBrk="1" hangingPunct="1">
              <a:spcBef>
                <a:spcPct val="0"/>
              </a:spcBef>
              <a:buFontTx/>
              <a:buNone/>
            </a:pPr>
            <a:r>
              <a:rPr lang="en-US" altLang="en-US" sz="2000"/>
              <a:t>Code of Ethics for Registered Practitioners</a:t>
            </a:r>
          </a:p>
          <a:p>
            <a:pPr algn="ctr" eaLnBrk="1" hangingPunct="1">
              <a:spcBef>
                <a:spcPct val="0"/>
              </a:spcBef>
              <a:buFontTx/>
              <a:buNone/>
            </a:pPr>
            <a:endParaRPr lang="en-US" altLang="en-US" sz="2000"/>
          </a:p>
          <a:p>
            <a:pPr algn="ctr" eaLnBrk="1" hangingPunct="1">
              <a:spcBef>
                <a:spcPct val="0"/>
              </a:spcBef>
              <a:buFontTx/>
              <a:buNone/>
            </a:pPr>
            <a:br>
              <a:rPr lang="en-US" altLang="en-US" sz="2000"/>
            </a:br>
            <a:r>
              <a:rPr lang="en-US" altLang="en-US" sz="2000"/>
              <a:t>The Registered Practitioner (RP) agrees to:</a:t>
            </a:r>
            <a:br>
              <a:rPr lang="en-US" altLang="en-US" sz="2000"/>
            </a:br>
            <a:endParaRPr lang="en-US" altLang="en-US" sz="2000"/>
          </a:p>
          <a:p>
            <a:pPr algn="ctr" eaLnBrk="1" hangingPunct="1">
              <a:spcBef>
                <a:spcPct val="0"/>
              </a:spcBef>
              <a:buFontTx/>
              <a:buNone/>
            </a:pPr>
            <a:r>
              <a:rPr lang="en-US" altLang="en-US" sz="2000"/>
              <a:t>1. Abide by a vow of </a:t>
            </a:r>
            <a:r>
              <a:rPr lang="en-US" altLang="en-US" sz="2000" b="1"/>
              <a:t>confidentiality</a:t>
            </a:r>
            <a:r>
              <a:rPr lang="en-US" altLang="en-US" sz="2000"/>
              <a:t>. Any information that is discussed within the context of a Reiki session is confidential between the client and the Practitioner.</a:t>
            </a:r>
            <a:br>
              <a:rPr lang="en-US" altLang="en-US" sz="2000"/>
            </a:br>
            <a:endParaRPr lang="en-US" altLang="en-US" sz="2000"/>
          </a:p>
          <a:p>
            <a:pPr algn="ctr" eaLnBrk="1" hangingPunct="1">
              <a:spcBef>
                <a:spcPct val="0"/>
              </a:spcBef>
              <a:buFontTx/>
              <a:buNone/>
            </a:pPr>
            <a:r>
              <a:rPr lang="en-US" altLang="en-US" sz="2000"/>
              <a:t>2. Provide a </a:t>
            </a:r>
            <a:r>
              <a:rPr lang="en-US" altLang="en-US" sz="1800"/>
              <a:t>safe and comfortable area</a:t>
            </a:r>
            <a:r>
              <a:rPr lang="en-US" altLang="en-US" sz="2000"/>
              <a:t> for client sessions and work to provide an empowering and supportive environment for clients.</a:t>
            </a:r>
            <a:br>
              <a:rPr lang="en-US" altLang="en-US" sz="2000"/>
            </a:br>
            <a:endParaRPr lang="en-US" altLang="en-US" sz="2000"/>
          </a:p>
          <a:p>
            <a:pPr algn="ctr" eaLnBrk="1" hangingPunct="1">
              <a:spcBef>
                <a:spcPct val="0"/>
              </a:spcBef>
              <a:buFontTx/>
              <a:buNone/>
            </a:pPr>
            <a:r>
              <a:rPr lang="en-US" altLang="en-US" sz="2000"/>
              <a:t>3. Always treat clients with the utmost </a:t>
            </a:r>
            <a:r>
              <a:rPr lang="en-US" altLang="en-US" sz="2000" b="1"/>
              <a:t>respect and honor</a:t>
            </a:r>
            <a:r>
              <a:rPr lang="en-US" altLang="en-US" sz="2000"/>
              <a:t>.</a:t>
            </a:r>
            <a:br>
              <a:rPr lang="en-US" altLang="en-US" sz="2000"/>
            </a:br>
            <a:endParaRPr lang="en-US" altLang="en-US" sz="2000"/>
          </a:p>
          <a:p>
            <a:pPr algn="ctr" eaLnBrk="1" hangingPunct="1">
              <a:spcBef>
                <a:spcPct val="0"/>
              </a:spcBef>
              <a:buFontTx/>
              <a:buNone/>
            </a:pPr>
            <a:r>
              <a:rPr lang="en-US" altLang="en-US" sz="2000"/>
              <a:t>4. Provide a brief oral or written </a:t>
            </a:r>
            <a:r>
              <a:rPr lang="en-US" altLang="en-US" sz="2000" b="1"/>
              <a:t>description of what happens</a:t>
            </a:r>
            <a:r>
              <a:rPr lang="en-US" altLang="en-US" sz="2000"/>
              <a:t> during a session and what to expect before a client's initial session.</a:t>
            </a:r>
            <a:br>
              <a:rPr lang="en-US" altLang="en-US" sz="2000"/>
            </a:br>
            <a:endParaRPr lang="en-US" altLang="en-US" sz="2000"/>
          </a:p>
          <a:p>
            <a:pPr algn="ctr" eaLnBrk="1" hangingPunct="1">
              <a:spcBef>
                <a:spcPct val="0"/>
              </a:spcBef>
              <a:buFontTx/>
              <a:buNone/>
            </a:pPr>
            <a:r>
              <a:rPr lang="en-US" altLang="en-US" sz="2000"/>
              <a:t>5. Be </a:t>
            </a:r>
            <a:r>
              <a:rPr lang="en-US" altLang="en-US" sz="2000" b="1"/>
              <a:t>respectful</a:t>
            </a:r>
            <a:r>
              <a:rPr lang="en-US" altLang="en-US" sz="2000"/>
              <a:t> of all other's Reiki views and paths.</a:t>
            </a:r>
            <a:br>
              <a:rPr lang="en-US" altLang="en-US" sz="1800"/>
            </a:br>
            <a:endParaRPr lang="en-US" altLang="en-US"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a:extLst>
              <a:ext uri="{FF2B5EF4-FFF2-40B4-BE49-F238E27FC236}">
                <a16:creationId xmlns:a16="http://schemas.microsoft.com/office/drawing/2014/main" id="{01C26DDF-B4B0-43C7-CE1F-D9812BE137C5}"/>
              </a:ext>
            </a:extLst>
          </p:cNvPr>
          <p:cNvSpPr>
            <a:spLocks noChangeArrowheads="1"/>
          </p:cNvSpPr>
          <p:nvPr/>
        </p:nvSpPr>
        <p:spPr bwMode="auto">
          <a:xfrm>
            <a:off x="228600" y="407988"/>
            <a:ext cx="8686800" cy="649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000"/>
          </a:p>
          <a:p>
            <a:pPr algn="ctr" eaLnBrk="1" hangingPunct="1">
              <a:spcBef>
                <a:spcPct val="0"/>
              </a:spcBef>
              <a:buFontTx/>
              <a:buNone/>
            </a:pPr>
            <a:r>
              <a:rPr lang="en-US" altLang="en-US" sz="2000"/>
              <a:t>6. Educate clients on the value of Reiki and explain that sessions do not guarantee a cure, </a:t>
            </a:r>
            <a:r>
              <a:rPr lang="en-US" altLang="en-US" sz="2000" b="1"/>
              <a:t>nor are they a substitute for qualified medical</a:t>
            </a:r>
            <a:r>
              <a:rPr lang="en-US" altLang="en-US" sz="2000"/>
              <a:t> or professional care. Reiki is one part of an integrated healing or wellness program</a:t>
            </a:r>
            <a:br>
              <a:rPr lang="en-US" altLang="en-US" sz="2000"/>
            </a:br>
            <a:endParaRPr lang="en-US" altLang="en-US" sz="2000"/>
          </a:p>
          <a:p>
            <a:pPr algn="ctr" eaLnBrk="1" hangingPunct="1">
              <a:spcBef>
                <a:spcPct val="0"/>
              </a:spcBef>
              <a:buFontTx/>
              <a:buNone/>
            </a:pPr>
            <a:r>
              <a:rPr lang="en-US" altLang="en-US" sz="2000"/>
              <a:t>7. Suggest a consultation or </a:t>
            </a:r>
            <a:r>
              <a:rPr lang="en-US" altLang="en-US" sz="2000" b="1"/>
              <a:t>referral to qualified licensed professionals</a:t>
            </a:r>
            <a:r>
              <a:rPr lang="en-US" altLang="en-US" sz="2000"/>
              <a:t> (medical doctor, licensed therapist, etc.) when appropriate.</a:t>
            </a:r>
            <a:br>
              <a:rPr lang="en-US" altLang="en-US" sz="2000"/>
            </a:br>
            <a:endParaRPr lang="en-US" altLang="en-US" sz="2000"/>
          </a:p>
          <a:p>
            <a:pPr algn="ctr" eaLnBrk="1" hangingPunct="1">
              <a:spcBef>
                <a:spcPct val="0"/>
              </a:spcBef>
              <a:buFontTx/>
              <a:buNone/>
            </a:pPr>
            <a:r>
              <a:rPr lang="en-US" altLang="en-US" sz="2000"/>
              <a:t>8. </a:t>
            </a:r>
            <a:r>
              <a:rPr lang="en-US" altLang="en-US" sz="2000" b="1"/>
              <a:t>Never diagnose or prescribe</a:t>
            </a:r>
            <a:r>
              <a:rPr lang="en-US" altLang="en-US" sz="2000"/>
              <a:t>. Never suggest that the client change prescribed treatment or interfere with treatment of a licensed health care provider.</a:t>
            </a:r>
            <a:br>
              <a:rPr lang="en-US" altLang="en-US" sz="2000"/>
            </a:br>
            <a:endParaRPr lang="en-US" altLang="en-US" sz="2000"/>
          </a:p>
          <a:p>
            <a:pPr algn="ctr" eaLnBrk="1" hangingPunct="1">
              <a:spcBef>
                <a:spcPct val="0"/>
              </a:spcBef>
              <a:buFontTx/>
              <a:buNone/>
            </a:pPr>
            <a:r>
              <a:rPr lang="en-US" altLang="en-US" sz="2000"/>
              <a:t>9. Never ask clients to disrobe (unless in the context of a licensed massage therapy session). Be sensitive to the boundary needs of individual clients. Do not touch the genital area or breasts. Practice </a:t>
            </a:r>
            <a:r>
              <a:rPr lang="en-US" altLang="en-US" sz="2000" b="1"/>
              <a:t>hands off healing</a:t>
            </a:r>
            <a:r>
              <a:rPr lang="en-US" altLang="en-US" sz="2000"/>
              <a:t> of these areas if treatment is needed.</a:t>
            </a:r>
            <a:br>
              <a:rPr lang="en-US" altLang="en-US" sz="2000"/>
            </a:br>
            <a:endParaRPr lang="en-US" altLang="en-US" sz="2000"/>
          </a:p>
          <a:p>
            <a:pPr algn="ctr" eaLnBrk="1" hangingPunct="1">
              <a:spcBef>
                <a:spcPct val="0"/>
              </a:spcBef>
              <a:buFontTx/>
              <a:buNone/>
            </a:pPr>
            <a:r>
              <a:rPr lang="en-US" altLang="en-US" sz="2000"/>
              <a:t>10. Be </a:t>
            </a:r>
            <a:r>
              <a:rPr lang="en-US" altLang="en-US" sz="2000" b="1"/>
              <a:t>actively working on your own healing</a:t>
            </a:r>
            <a:r>
              <a:rPr lang="en-US" altLang="en-US" sz="2000"/>
              <a:t> so as to embody and fully express the essence of Reiki in everything that you do.</a:t>
            </a:r>
            <a:br>
              <a:rPr lang="en-US" altLang="en-US" sz="2000"/>
            </a:br>
            <a:endParaRPr lang="en-US" alt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D82D7648-9620-658C-F99F-90E6D553FF02}"/>
              </a:ext>
            </a:extLst>
          </p:cNvPr>
          <p:cNvSpPr>
            <a:spLocks noChangeArrowheads="1"/>
          </p:cNvSpPr>
          <p:nvPr/>
        </p:nvSpPr>
        <p:spPr bwMode="auto">
          <a:xfrm>
            <a:off x="571500" y="533400"/>
            <a:ext cx="81534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3600" b="1"/>
              <a:t>Gassho</a:t>
            </a:r>
            <a:r>
              <a:rPr lang="en-US" altLang="en-US"/>
              <a:t> </a:t>
            </a:r>
          </a:p>
          <a:p>
            <a:pPr algn="ctr" eaLnBrk="1" hangingPunct="1">
              <a:spcBef>
                <a:spcPct val="0"/>
              </a:spcBef>
              <a:buFontTx/>
              <a:buNone/>
            </a:pPr>
            <a:endParaRPr lang="en-US" altLang="en-US" sz="2400"/>
          </a:p>
          <a:p>
            <a:pPr algn="ctr" eaLnBrk="1" hangingPunct="1">
              <a:spcBef>
                <a:spcPct val="0"/>
              </a:spcBef>
              <a:buFontTx/>
              <a:buNone/>
            </a:pPr>
            <a:r>
              <a:rPr lang="en-US" altLang="en-US" sz="2800"/>
              <a:t>Common practice in many eastern traditions, holding the hands clasped in a </a:t>
            </a:r>
            <a:r>
              <a:rPr lang="ja-JP" altLang="en-US" sz="2800"/>
              <a:t>“</a:t>
            </a:r>
            <a:r>
              <a:rPr lang="en-US" altLang="ja-JP" sz="2800"/>
              <a:t>prayer position</a:t>
            </a:r>
            <a:r>
              <a:rPr lang="ja-JP" altLang="en-US" sz="2800"/>
              <a:t>”</a:t>
            </a:r>
            <a:r>
              <a:rPr lang="en-US" altLang="ja-JP" sz="2800"/>
              <a:t> at about the level of the chest</a:t>
            </a:r>
            <a:r>
              <a:rPr lang="en-US" altLang="en-US" sz="2800"/>
              <a:t>; this completes the meridians that terminate in the hands</a:t>
            </a:r>
            <a:r>
              <a:rPr lang="en-US" altLang="ja-JP" sz="2800"/>
              <a:t>.</a:t>
            </a:r>
          </a:p>
          <a:p>
            <a:pPr algn="ctr" eaLnBrk="1" hangingPunct="1">
              <a:spcBef>
                <a:spcPct val="0"/>
              </a:spcBef>
              <a:buFontTx/>
              <a:buNone/>
            </a:pPr>
            <a:endParaRPr lang="en-US" altLang="en-US" sz="1200"/>
          </a:p>
          <a:p>
            <a:pPr algn="ctr" eaLnBrk="1" hangingPunct="1">
              <a:spcBef>
                <a:spcPct val="0"/>
              </a:spcBef>
              <a:buFontTx/>
              <a:buNone/>
            </a:pPr>
            <a:r>
              <a:rPr lang="en-US" altLang="en-US" sz="2800"/>
              <a:t>Called "Namaste" in the Indo-Tibetan traditions.</a:t>
            </a:r>
          </a:p>
          <a:p>
            <a:pPr algn="ctr" eaLnBrk="1" hangingPunct="1">
              <a:spcBef>
                <a:spcPct val="0"/>
              </a:spcBef>
              <a:buFontTx/>
              <a:buNone/>
            </a:pPr>
            <a:endParaRPr lang="en-US" altLang="en-US" sz="1200"/>
          </a:p>
          <a:p>
            <a:pPr algn="ctr" eaLnBrk="1" hangingPunct="1">
              <a:spcBef>
                <a:spcPct val="0"/>
              </a:spcBef>
              <a:buFontTx/>
              <a:buNone/>
            </a:pPr>
            <a:r>
              <a:rPr lang="en-US" altLang="en-US" sz="2800"/>
              <a:t>Formally practiced by sitting on the floor or on a chair, with the eyes closed.</a:t>
            </a:r>
          </a:p>
          <a:p>
            <a:pPr algn="ctr" eaLnBrk="1" hangingPunct="1">
              <a:spcBef>
                <a:spcPct val="0"/>
              </a:spcBef>
              <a:buFontTx/>
              <a:buNone/>
            </a:pPr>
            <a:endParaRPr lang="en-US" altLang="en-US" sz="1200"/>
          </a:p>
          <a:p>
            <a:pPr algn="ctr" eaLnBrk="1" hangingPunct="1">
              <a:spcBef>
                <a:spcPct val="0"/>
              </a:spcBef>
              <a:buFontTx/>
              <a:buNone/>
            </a:pPr>
            <a:endParaRPr lang="en-US" altLang="en-US" sz="2800"/>
          </a:p>
          <a:p>
            <a:pPr algn="ctr" eaLnBrk="1" hangingPunct="1">
              <a:spcBef>
                <a:spcPct val="0"/>
              </a:spcBef>
              <a:buFontTx/>
              <a:buNone/>
            </a:pPr>
            <a:r>
              <a:rPr lang="en-US" altLang="en-US" sz="2800"/>
              <a:t>Try “energy ball” before, after, and later.</a:t>
            </a:r>
          </a:p>
          <a:p>
            <a:pPr algn="ctr" eaLnBrk="1" hangingPunct="1">
              <a:spcBef>
                <a:spcPct val="0"/>
              </a:spcBef>
              <a:buFontTx/>
              <a:buNone/>
            </a:pPr>
            <a:r>
              <a:rPr lang="en-US" altLang="en-US" sz="1800"/>
              <a:t> </a:t>
            </a:r>
          </a:p>
          <a:p>
            <a:pPr algn="ctr" eaLnBrk="1" hangingPunct="1">
              <a:spcBef>
                <a:spcPct val="0"/>
              </a:spcBef>
              <a:buFontTx/>
              <a:buNone/>
            </a:pPr>
            <a:endParaRPr lang="en-US" altLang="en-US"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a:extLst>
              <a:ext uri="{FF2B5EF4-FFF2-40B4-BE49-F238E27FC236}">
                <a16:creationId xmlns:a16="http://schemas.microsoft.com/office/drawing/2014/main" id="{B4CC84D7-3347-AE56-1887-F8CC682AA7AD}"/>
              </a:ext>
            </a:extLst>
          </p:cNvPr>
          <p:cNvSpPr>
            <a:spLocks noChangeArrowheads="1"/>
          </p:cNvSpPr>
          <p:nvPr/>
        </p:nvSpPr>
        <p:spPr bwMode="auto">
          <a:xfrm>
            <a:off x="152400" y="252413"/>
            <a:ext cx="8839200" cy="653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a:t>Kenyoku-ho</a:t>
            </a:r>
            <a:r>
              <a:rPr lang="en-US" altLang="en-US" sz="2800"/>
              <a:t> </a:t>
            </a:r>
          </a:p>
          <a:p>
            <a:pPr algn="ctr" eaLnBrk="1" hangingPunct="1">
              <a:spcBef>
                <a:spcPct val="0"/>
              </a:spcBef>
              <a:buFontTx/>
              <a:buNone/>
            </a:pPr>
            <a:endParaRPr lang="en-US" altLang="en-US" sz="1800"/>
          </a:p>
          <a:p>
            <a:pPr algn="ctr" eaLnBrk="1" hangingPunct="1">
              <a:spcBef>
                <a:spcPct val="0"/>
              </a:spcBef>
              <a:buFontTx/>
              <a:buNone/>
            </a:pPr>
            <a:r>
              <a:rPr lang="en-US" altLang="en-US" sz="1800" b="1"/>
              <a:t>Kenyoku-ho</a:t>
            </a:r>
            <a:r>
              <a:rPr lang="en-US" altLang="en-US" sz="1800"/>
              <a:t> </a:t>
            </a:r>
            <a:r>
              <a:rPr lang="en-US" altLang="en-US" sz="1800" i="1"/>
              <a:t>(dry bathing): </a:t>
            </a:r>
            <a:r>
              <a:rPr lang="en-US" altLang="en-US" sz="1800"/>
              <a:t>to clear and strengthen the energy channels. The technique was common to many martial arts and chi kung schools such as JuJitsu, Aikido and KiKo and was added by Usui.  It is likely that this technique comes from the rituals of Shinto priests.  The ritual action was to cleanse the body before contacting the deity. </a:t>
            </a:r>
          </a:p>
          <a:p>
            <a:pPr algn="ctr" eaLnBrk="1" hangingPunct="1">
              <a:spcBef>
                <a:spcPct val="0"/>
              </a:spcBef>
              <a:buFontTx/>
              <a:buNone/>
            </a:pPr>
            <a:endParaRPr lang="en-US" altLang="en-US" sz="800"/>
          </a:p>
          <a:p>
            <a:pPr algn="ctr" eaLnBrk="1" hangingPunct="1">
              <a:spcBef>
                <a:spcPct val="0"/>
              </a:spcBef>
              <a:buFontTx/>
              <a:buNone/>
            </a:pPr>
            <a:r>
              <a:rPr lang="en-US" altLang="en-US" sz="1800"/>
              <a:t>Those familiar with the martial arts will recognize the two parts of this technique as common techniques. The first is a down block across the midsection (this technique is used in a variety of martial arts such as Karate, Kung Fu, Aikido, etc.). This down block is followed by what is commonly called in the martial arts as a "shirk" or technique to remove an opponent’s hand from your wrist that is done by sliding the knife edge of your hand down the arm.</a:t>
            </a:r>
          </a:p>
          <a:p>
            <a:pPr algn="ctr" eaLnBrk="1" hangingPunct="1">
              <a:spcBef>
                <a:spcPct val="0"/>
              </a:spcBef>
              <a:buFontTx/>
              <a:buNone/>
            </a:pPr>
            <a:endParaRPr lang="en-US" altLang="en-US" sz="800"/>
          </a:p>
          <a:p>
            <a:pPr algn="ctr" eaLnBrk="1" hangingPunct="1">
              <a:spcBef>
                <a:spcPct val="0"/>
              </a:spcBef>
              <a:buFontTx/>
              <a:buNone/>
            </a:pPr>
            <a:r>
              <a:rPr lang="en-US" altLang="en-US" sz="1800"/>
              <a:t>A. Place your right hand on the left shoulder so that the right fingertips are on the left shoulder. The hand is open, the fingers held together all point upwards. The hand (palm down) is against the body.  </a:t>
            </a:r>
          </a:p>
          <a:p>
            <a:pPr algn="ctr" eaLnBrk="1" hangingPunct="1">
              <a:spcBef>
                <a:spcPct val="0"/>
              </a:spcBef>
              <a:buFontTx/>
              <a:buNone/>
            </a:pPr>
            <a:r>
              <a:rPr lang="en-US" altLang="en-US" sz="1800"/>
              <a:t>B. Slide the hand downward toward the right hip. Move the hand, going across the chest and ending up fingers down at the right hip. The hand (palm down) stays in light contact with the body the entire movement. (This is what is called an open handed down block in the martial arts)  </a:t>
            </a:r>
          </a:p>
          <a:p>
            <a:pPr algn="ctr" eaLnBrk="1" hangingPunct="1">
              <a:spcBef>
                <a:spcPct val="0"/>
              </a:spcBef>
              <a:buFontTx/>
              <a:buNone/>
            </a:pPr>
            <a:r>
              <a:rPr lang="en-US" altLang="en-US" sz="1800"/>
              <a:t>C. Repeat this process starting with the left hand on the right shoulder and going down to the left hip.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a:extLst>
              <a:ext uri="{FF2B5EF4-FFF2-40B4-BE49-F238E27FC236}">
                <a16:creationId xmlns:a16="http://schemas.microsoft.com/office/drawing/2014/main" id="{BC2ECA1B-E40A-18F8-D6D2-61CF82007B2D}"/>
              </a:ext>
            </a:extLst>
          </p:cNvPr>
          <p:cNvSpPr>
            <a:spLocks noChangeArrowheads="1"/>
          </p:cNvSpPr>
          <p:nvPr/>
        </p:nvSpPr>
        <p:spPr bwMode="auto">
          <a:xfrm>
            <a:off x="533400" y="381000"/>
            <a:ext cx="8153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000" b="1"/>
              <a:t>Part Two</a:t>
            </a:r>
          </a:p>
          <a:p>
            <a:pPr algn="ctr" eaLnBrk="1" hangingPunct="1">
              <a:spcBef>
                <a:spcPct val="0"/>
              </a:spcBef>
              <a:buFontTx/>
              <a:buNone/>
            </a:pPr>
            <a:r>
              <a:rPr lang="en-US" altLang="en-US" sz="2000"/>
              <a:t>  </a:t>
            </a:r>
          </a:p>
          <a:p>
            <a:pPr algn="ctr" eaLnBrk="1" hangingPunct="1">
              <a:spcBef>
                <a:spcPct val="0"/>
              </a:spcBef>
              <a:buFontTx/>
              <a:buNone/>
            </a:pPr>
            <a:r>
              <a:rPr lang="en-US" altLang="en-US" sz="2000"/>
              <a:t>D. Place the right hand again on the left shoulder. Slide the right hand down the left arm (inside or outside, each will cover different meridians - see below) all the way to the fingertips. (This is what would be called a "shirk" in the martial arts, used to remove an opponent’s hand that is grabbing your arm.) </a:t>
            </a:r>
          </a:p>
          <a:p>
            <a:pPr algn="ctr" eaLnBrk="1" hangingPunct="1">
              <a:spcBef>
                <a:spcPct val="0"/>
              </a:spcBef>
              <a:buFontTx/>
              <a:buNone/>
            </a:pPr>
            <a:endParaRPr lang="en-US" altLang="en-US" sz="2000"/>
          </a:p>
          <a:p>
            <a:pPr algn="ctr" eaLnBrk="1" hangingPunct="1">
              <a:spcBef>
                <a:spcPct val="0"/>
              </a:spcBef>
              <a:buFontTx/>
              <a:buNone/>
            </a:pPr>
            <a:r>
              <a:rPr lang="en-US" altLang="en-US" sz="2000"/>
              <a:t>E. Repeat this with the left hand on the right arm.  </a:t>
            </a:r>
          </a:p>
          <a:p>
            <a:pPr algn="ctr" eaLnBrk="1" hangingPunct="1">
              <a:spcBef>
                <a:spcPct val="0"/>
              </a:spcBef>
              <a:buFontTx/>
              <a:buNone/>
            </a:pPr>
            <a:r>
              <a:rPr lang="en-US" altLang="en-US" sz="2000"/>
              <a:t>F. Start with the right hand on the inside of the left elbow, and slide the hand down to the fingertips.</a:t>
            </a:r>
          </a:p>
          <a:p>
            <a:pPr algn="ctr" eaLnBrk="1" hangingPunct="1">
              <a:spcBef>
                <a:spcPct val="0"/>
              </a:spcBef>
              <a:buFontTx/>
              <a:buNone/>
            </a:pPr>
            <a:r>
              <a:rPr lang="en-US" altLang="en-US" sz="2000"/>
              <a:t> </a:t>
            </a:r>
          </a:p>
          <a:p>
            <a:pPr algn="ctr" eaLnBrk="1" hangingPunct="1">
              <a:spcBef>
                <a:spcPct val="0"/>
              </a:spcBef>
              <a:buFontTx/>
              <a:buNone/>
            </a:pPr>
            <a:r>
              <a:rPr lang="en-US" altLang="en-US" sz="2000"/>
              <a:t>G. Repeat this with the left hand on the right inside of the elbow. </a:t>
            </a:r>
          </a:p>
          <a:p>
            <a:pPr algn="ctr" eaLnBrk="1" hangingPunct="1">
              <a:spcBef>
                <a:spcPct val="0"/>
              </a:spcBef>
              <a:buFontTx/>
              <a:buNone/>
            </a:pPr>
            <a:r>
              <a:rPr lang="en-US" altLang="en-US" sz="2000"/>
              <a:t> </a:t>
            </a:r>
          </a:p>
          <a:p>
            <a:pPr algn="ctr" eaLnBrk="1" hangingPunct="1">
              <a:spcBef>
                <a:spcPct val="0"/>
              </a:spcBef>
              <a:buFontTx/>
              <a:buNone/>
            </a:pPr>
            <a:r>
              <a:rPr lang="en-US" altLang="en-US" sz="2000"/>
              <a:t>Note - Some masters teach the hand should slide to the inside of the arm and others teach it should slide down the outside of the arm. Different meridians are stimulated for each. The inside slide is yin and will effect the lung, heart, and kidney meridians. The outside slide is yang and will effect the triple warmer, colon and small intestine meridians.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a:extLst>
              <a:ext uri="{FF2B5EF4-FFF2-40B4-BE49-F238E27FC236}">
                <a16:creationId xmlns:a16="http://schemas.microsoft.com/office/drawing/2014/main" id="{23BCE786-0CA1-DF90-CE01-59E1759FBFC4}"/>
              </a:ext>
            </a:extLst>
          </p:cNvPr>
          <p:cNvSpPr>
            <a:spLocks noChangeArrowheads="1"/>
          </p:cNvSpPr>
          <p:nvPr/>
        </p:nvSpPr>
        <p:spPr bwMode="auto">
          <a:xfrm>
            <a:off x="0" y="55563"/>
            <a:ext cx="9144000" cy="649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a:t>Reiki Mawashi</a:t>
            </a:r>
            <a:endParaRPr lang="en-US" altLang="en-US" sz="2800"/>
          </a:p>
          <a:p>
            <a:pPr algn="ctr" eaLnBrk="1" hangingPunct="1">
              <a:spcBef>
                <a:spcPct val="0"/>
              </a:spcBef>
              <a:buFontTx/>
              <a:buNone/>
            </a:pPr>
            <a:endParaRPr lang="en-US" altLang="en-US" sz="2800"/>
          </a:p>
          <a:p>
            <a:pPr algn="ctr" eaLnBrk="1" hangingPunct="1">
              <a:spcBef>
                <a:spcPct val="0"/>
              </a:spcBef>
              <a:buFontTx/>
              <a:buNone/>
            </a:pPr>
            <a:r>
              <a:rPr lang="en-US" altLang="en-US" sz="2000"/>
              <a:t>Reiki Mawashi = Reiki Circle.</a:t>
            </a:r>
          </a:p>
          <a:p>
            <a:pPr algn="ctr" eaLnBrk="1" hangingPunct="1">
              <a:spcBef>
                <a:spcPct val="0"/>
              </a:spcBef>
              <a:buFontTx/>
              <a:buNone/>
            </a:pPr>
            <a:r>
              <a:rPr lang="en-US" altLang="en-US" sz="2000"/>
              <a:t>Group of Reiki practitioners in a circle.</a:t>
            </a:r>
          </a:p>
          <a:p>
            <a:pPr algn="ctr" eaLnBrk="1" hangingPunct="1">
              <a:spcBef>
                <a:spcPct val="0"/>
              </a:spcBef>
              <a:buFontTx/>
              <a:buNone/>
            </a:pPr>
            <a:endParaRPr lang="en-US" altLang="en-US" sz="2000"/>
          </a:p>
          <a:p>
            <a:pPr algn="ctr" eaLnBrk="1" hangingPunct="1">
              <a:spcBef>
                <a:spcPct val="0"/>
              </a:spcBef>
              <a:buFontTx/>
              <a:buNone/>
            </a:pPr>
            <a:r>
              <a:rPr lang="en-US" altLang="en-US" sz="2000"/>
              <a:t>Hands are held with your left-hand palm up and your right palm down.</a:t>
            </a:r>
          </a:p>
          <a:p>
            <a:pPr algn="ctr" eaLnBrk="1" hangingPunct="1">
              <a:spcBef>
                <a:spcPct val="0"/>
              </a:spcBef>
              <a:buFontTx/>
              <a:buNone/>
            </a:pPr>
            <a:r>
              <a:rPr lang="en-US" altLang="en-US" sz="2000"/>
              <a:t>Your left palm is placed against the next person's right hand that is palm down on top of it.</a:t>
            </a:r>
          </a:p>
          <a:p>
            <a:pPr algn="ctr" eaLnBrk="1" hangingPunct="1">
              <a:spcBef>
                <a:spcPct val="0"/>
              </a:spcBef>
              <a:buFontTx/>
              <a:buNone/>
            </a:pPr>
            <a:endParaRPr lang="en-US" altLang="en-US" sz="2000"/>
          </a:p>
          <a:p>
            <a:pPr algn="ctr" eaLnBrk="1" hangingPunct="1">
              <a:spcBef>
                <a:spcPct val="0"/>
              </a:spcBef>
              <a:buFontTx/>
              <a:buNone/>
            </a:pPr>
            <a:r>
              <a:rPr lang="en-US" altLang="en-US" sz="2000"/>
              <a:t>All members are connected in this manner making a complete circle. </a:t>
            </a:r>
          </a:p>
          <a:p>
            <a:pPr algn="ctr" eaLnBrk="1" hangingPunct="1">
              <a:spcBef>
                <a:spcPct val="0"/>
              </a:spcBef>
              <a:buFontTx/>
              <a:buNone/>
            </a:pPr>
            <a:r>
              <a:rPr lang="en-US" altLang="en-US" sz="2000"/>
              <a:t>The circle is part energy movement and part meditation.</a:t>
            </a:r>
          </a:p>
          <a:p>
            <a:pPr algn="ctr" eaLnBrk="1" hangingPunct="1">
              <a:spcBef>
                <a:spcPct val="0"/>
              </a:spcBef>
              <a:buFontTx/>
              <a:buNone/>
            </a:pPr>
            <a:endParaRPr lang="en-US" altLang="en-US" sz="2000"/>
          </a:p>
          <a:p>
            <a:pPr algn="ctr" eaLnBrk="1" hangingPunct="1">
              <a:spcBef>
                <a:spcPct val="0"/>
              </a:spcBef>
              <a:buFontTx/>
              <a:buNone/>
            </a:pPr>
            <a:r>
              <a:rPr lang="en-US" altLang="en-US" sz="2000"/>
              <a:t>The Reiki flows from the crown down the right arm to the hand and the  overflow goes into the left hand of the person next to you. The energy moves into all and around the circle in this manner.</a:t>
            </a:r>
          </a:p>
          <a:p>
            <a:pPr algn="ctr" eaLnBrk="1" hangingPunct="1">
              <a:spcBef>
                <a:spcPct val="0"/>
              </a:spcBef>
              <a:buFontTx/>
              <a:buNone/>
            </a:pPr>
            <a:endParaRPr lang="en-US" altLang="en-US" sz="2000"/>
          </a:p>
          <a:p>
            <a:pPr algn="ctr" eaLnBrk="1" hangingPunct="1">
              <a:spcBef>
                <a:spcPct val="0"/>
              </a:spcBef>
              <a:buFontTx/>
              <a:buNone/>
            </a:pPr>
            <a:r>
              <a:rPr lang="en-US" altLang="en-US" sz="2000"/>
              <a:t>The energy can be quite intense over time. </a:t>
            </a:r>
          </a:p>
          <a:p>
            <a:pPr algn="ctr" eaLnBrk="1" hangingPunct="1">
              <a:spcBef>
                <a:spcPct val="0"/>
              </a:spcBef>
              <a:buFontTx/>
              <a:buNone/>
            </a:pPr>
            <a:endParaRPr lang="en-US" altLang="en-US" sz="2000"/>
          </a:p>
          <a:p>
            <a:pPr algn="ctr" eaLnBrk="1" hangingPunct="1">
              <a:spcBef>
                <a:spcPct val="0"/>
              </a:spcBef>
              <a:buFontTx/>
              <a:buNone/>
            </a:pPr>
            <a:r>
              <a:rPr lang="en-US" altLang="en-US" sz="2000"/>
              <a:t>Some traditions hold an inch to three inches between the participant's hands.</a:t>
            </a:r>
          </a:p>
          <a:p>
            <a:pPr algn="ctr" eaLnBrk="1" hangingPunct="1">
              <a:spcBef>
                <a:spcPct val="0"/>
              </a:spcBef>
              <a:buFontTx/>
              <a:buNone/>
            </a:pPr>
            <a:r>
              <a:rPr lang="en-US" altLang="en-US" sz="2000"/>
              <a:t>Some traditions have a master stand in the center of the circle to direct the flow.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4861F63B-B76E-FC64-6999-8790D0014F6F}"/>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95C09E96-94D9-1A22-7097-A43DF06DA942}"/>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b="1" i="1" dirty="0">
                <a:cs typeface="+mn-cs"/>
              </a:rPr>
              <a:t>Background</a:t>
            </a:r>
          </a:p>
          <a:p>
            <a:pPr lvl="1" eaLnBrk="1" hangingPunct="1">
              <a:lnSpc>
                <a:spcPct val="90000"/>
              </a:lnSpc>
              <a:defRPr/>
            </a:pPr>
            <a:r>
              <a:rPr lang="en-US" b="1"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3FAF95F7-6EB1-8B2F-1465-313BD4CC55A8}"/>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016F9756-C648-3B07-4D25-E11B3F0A1113}"/>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b="1"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413C808-5CBE-4830-E4B0-FFED272C3020}"/>
              </a:ext>
            </a:extLst>
          </p:cNvPr>
          <p:cNvSpPr>
            <a:spLocks noGrp="1" noChangeArrowheads="1"/>
          </p:cNvSpPr>
          <p:nvPr>
            <p:ph type="title"/>
          </p:nvPr>
        </p:nvSpPr>
        <p:spPr/>
        <p:txBody>
          <a:bodyPr/>
          <a:lstStyle/>
          <a:p>
            <a:pPr eaLnBrk="1" hangingPunct="1">
              <a:defRPr/>
            </a:pPr>
            <a:r>
              <a:rPr lang="en-US" dirty="0">
                <a:cs typeface="+mj-cs"/>
              </a:rPr>
              <a:t>VT Reiki Club</a:t>
            </a:r>
          </a:p>
        </p:txBody>
      </p:sp>
      <p:sp>
        <p:nvSpPr>
          <p:cNvPr id="76802" name="Rectangle 3">
            <a:extLst>
              <a:ext uri="{FF2B5EF4-FFF2-40B4-BE49-F238E27FC236}">
                <a16:creationId xmlns:a16="http://schemas.microsoft.com/office/drawing/2014/main" id="{04AA04CB-59B1-37C3-E24A-FFB5622C1489}"/>
              </a:ext>
            </a:extLst>
          </p:cNvPr>
          <p:cNvSpPr>
            <a:spLocks noGrp="1" noChangeArrowheads="1"/>
          </p:cNvSpPr>
          <p:nvPr>
            <p:ph type="body" idx="1"/>
          </p:nvPr>
        </p:nvSpPr>
        <p:spPr>
          <a:xfrm>
            <a:off x="1219200" y="1600200"/>
            <a:ext cx="7543800" cy="4525963"/>
          </a:xfrm>
        </p:spPr>
        <p:txBody>
          <a:bodyPr/>
          <a:lstStyle/>
          <a:p>
            <a:pPr eaLnBrk="1" hangingPunct="1"/>
            <a:r>
              <a:rPr lang="en-US" altLang="en-US" sz="3600" dirty="0"/>
              <a:t>https://</a:t>
            </a:r>
            <a:r>
              <a:rPr lang="en-US" altLang="en-US" sz="3600" dirty="0" err="1"/>
              <a:t>fox.cs.vt.edu</a:t>
            </a:r>
            <a:r>
              <a:rPr lang="en-US" altLang="en-US" sz="3600" dirty="0"/>
              <a:t>/</a:t>
            </a:r>
            <a:r>
              <a:rPr lang="en-US" altLang="en-US" sz="3600" dirty="0" err="1"/>
              <a:t>reikiclub.html</a:t>
            </a:r>
            <a:endParaRPr lang="en-US" altLang="en-US" sz="3600" dirty="0"/>
          </a:p>
          <a:p>
            <a:pPr eaLnBrk="1" hangingPunct="1"/>
            <a:r>
              <a:rPr lang="en-US" altLang="en-US" sz="3600" dirty="0" err="1"/>
              <a:t>reiki@vt.edu</a:t>
            </a:r>
            <a:endParaRPr lang="en-US" altLang="en-US" sz="3600" dirty="0"/>
          </a:p>
          <a:p>
            <a:pPr eaLnBrk="1" hangingPunct="1"/>
            <a:r>
              <a:rPr lang="en-US" altLang="en-US" sz="3600" dirty="0"/>
              <a:t>Weekly meetings when student organizations are allowed to meet</a:t>
            </a:r>
          </a:p>
          <a:p>
            <a:pPr eaLnBrk="1" hangingPunct="1"/>
            <a:r>
              <a:rPr lang="en-US" altLang="en-US" sz="3600" dirty="0"/>
              <a:t>Wed 5-6:30pm, Squires 147+ Zoom: </a:t>
            </a:r>
            <a:r>
              <a:rPr lang="en-US" sz="2800" b="0" i="0" u="sng" dirty="0">
                <a:solidFill>
                  <a:srgbClr val="0000FF"/>
                </a:solidFill>
                <a:effectLst/>
                <a:latin typeface="Aptos" panose="020B0004020202020204" pitchFamily="34" charset="0"/>
                <a:hlinkClick r:id="rId3" tooltip="https://nam04.safelinks.protection.outlook.com/?url=https%3A%2F%2Fvirginiatech.zoom.us%2Fj%2F81598287477&amp;data=05%7C02%7Cfox%40vt.edu%7C1dbba8229f3343fd410408dce6cb74d4%7C6095688410ad40fa863d4f32c1e3a37a%7C0%7C0%7C638639008715835115%7CUnknown%7CTWFpbGZsb3d8eyJWIjoiMC4wLjAwMDAiLCJQIjoiV2luMzIiLCJBTiI6Ik1haWwiLCJXVCI6Mn0%3D%7C0%7C%7C%7C&amp;sdata=yq%2F42ZSL0ZIoiGF3Eq4Ma%2BfPT7P5f8LvnB%2F0t6xTMFA%3D&amp;reserved=0"/>
              </a:rPr>
              <a:t>https://virginiatech.zoom.us/my/alexlilly</a:t>
            </a:r>
            <a:endParaRPr lang="en-US" altLang="en-US" sz="2800" dirty="0"/>
          </a:p>
          <a:p>
            <a:pPr eaLnBrk="1" hangingPunct="1"/>
            <a:r>
              <a:rPr lang="en-US" altLang="en-US" sz="3600" dirty="0"/>
              <a:t>Open to public: Free </a:t>
            </a:r>
            <a:r>
              <a:rPr lang="ja-JP" altLang="en-US" sz="3600"/>
              <a:t>“</a:t>
            </a:r>
            <a:r>
              <a:rPr lang="en-US" altLang="ja-JP" sz="3600" dirty="0"/>
              <a:t>treatments</a:t>
            </a:r>
            <a:r>
              <a:rPr lang="ja-JP" altLang="en-US" sz="3600"/>
              <a:t>”</a:t>
            </a:r>
            <a:r>
              <a:rPr lang="en-US" altLang="ja-JP" sz="3600" dirty="0"/>
              <a:t> and </a:t>
            </a:r>
            <a:r>
              <a:rPr lang="ja-JP" altLang="en-US" sz="3600"/>
              <a:t>“</a:t>
            </a:r>
            <a:r>
              <a:rPr lang="en-US" altLang="ja-JP" sz="3600" dirty="0"/>
              <a:t>attunements</a:t>
            </a:r>
            <a:r>
              <a:rPr lang="ja-JP" altLang="en-US" sz="3600"/>
              <a:t>”</a:t>
            </a:r>
            <a:endParaRPr lang="en-US" altLang="en-US"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47376CB-E42A-130B-844E-66A34C0193C3}"/>
              </a:ext>
            </a:extLst>
          </p:cNvPr>
          <p:cNvSpPr>
            <a:spLocks noGrp="1" noChangeArrowheads="1"/>
          </p:cNvSpPr>
          <p:nvPr>
            <p:ph type="title"/>
          </p:nvPr>
        </p:nvSpPr>
        <p:spPr/>
        <p:txBody>
          <a:bodyPr/>
          <a:lstStyle/>
          <a:p>
            <a:pPr eaLnBrk="1" hangingPunct="1">
              <a:defRPr/>
            </a:pPr>
            <a:r>
              <a:rPr lang="en-US" sz="3600">
                <a:cs typeface="+mj-cs"/>
              </a:rPr>
              <a:t>Reiki References - Getting Started</a:t>
            </a:r>
            <a:endParaRPr lang="en-US">
              <a:cs typeface="+mj-cs"/>
            </a:endParaRPr>
          </a:p>
        </p:txBody>
      </p:sp>
      <p:sp>
        <p:nvSpPr>
          <p:cNvPr id="78850" name="Rectangle 3">
            <a:extLst>
              <a:ext uri="{FF2B5EF4-FFF2-40B4-BE49-F238E27FC236}">
                <a16:creationId xmlns:a16="http://schemas.microsoft.com/office/drawing/2014/main" id="{885FB7FA-FF27-6D56-2549-BF65C4BF4896}"/>
              </a:ext>
            </a:extLst>
          </p:cNvPr>
          <p:cNvSpPr>
            <a:spLocks noGrp="1" noChangeArrowheads="1"/>
          </p:cNvSpPr>
          <p:nvPr>
            <p:ph type="body" idx="1"/>
          </p:nvPr>
        </p:nvSpPr>
        <p:spPr>
          <a:xfrm>
            <a:off x="457200" y="1600200"/>
            <a:ext cx="8229600" cy="4953000"/>
          </a:xfrm>
        </p:spPr>
        <p:txBody>
          <a:bodyPr/>
          <a:lstStyle/>
          <a:p>
            <a:pPr eaLnBrk="1" hangingPunct="1">
              <a:lnSpc>
                <a:spcPct val="80000"/>
              </a:lnSpc>
            </a:pPr>
            <a:r>
              <a:rPr lang="en-US" altLang="en-US" sz="2400"/>
              <a:t>Vennells, David F. Beginner’s Guide to Reiki. Barnes and Noble, New York, 1999. ISBN 0-7607-3798-3</a:t>
            </a:r>
            <a:endParaRPr lang="en-US" altLang="en-US" sz="1600"/>
          </a:p>
          <a:p>
            <a:pPr eaLnBrk="1" hangingPunct="1">
              <a:lnSpc>
                <a:spcPct val="80000"/>
              </a:lnSpc>
            </a:pPr>
            <a:r>
              <a:rPr lang="en-US" altLang="en-US" sz="2400"/>
              <a:t>Jewell, Penelope. Reiki: A Guide to your Practice of Reiki Energy Healing. Latham, NY: Adirondack Press, 2003, ISBN 0-9664072-0-2 </a:t>
            </a:r>
          </a:p>
          <a:p>
            <a:pPr eaLnBrk="1" hangingPunct="1">
              <a:lnSpc>
                <a:spcPct val="80000"/>
              </a:lnSpc>
            </a:pPr>
            <a:r>
              <a:rPr lang="en-US" altLang="en-US" sz="2400"/>
              <a:t>Ellis, Richard. Practical Reiki: Focus Your Body’s Energy for Deep Relaxation and Inner Peace. Sterling Pub. Co., Inc., New York, 1999. ISBN 0-8069-6807-9. </a:t>
            </a:r>
          </a:p>
          <a:p>
            <a:pPr eaLnBrk="1" hangingPunct="1">
              <a:lnSpc>
                <a:spcPct val="80000"/>
              </a:lnSpc>
            </a:pPr>
            <a:r>
              <a:rPr lang="en-US" altLang="en-US" sz="2400"/>
              <a:t>Burack, Marsha. Reiki, Healing Yourself &amp; Others: A Photo-Instructional Art Book. Reiki Healing Institute, Encinitas, CA: ISBN 1-880441-39-X,1995.</a:t>
            </a:r>
            <a:endParaRPr lang="en-US" altLang="en-US" sz="1600"/>
          </a:p>
          <a:p>
            <a:pPr eaLnBrk="1" hangingPunct="1">
              <a:lnSpc>
                <a:spcPct val="80000"/>
              </a:lnSpc>
            </a:pPr>
            <a:r>
              <a:rPr lang="en-US" altLang="en-US" sz="2400"/>
              <a:t>Lubeck, Walter, Frank Arjava Petter, William Lee Rand. The Spirit of Reiki. Lotus Press, Shangri-La; 2001, ISBN: 0-914955-67-5, 200. (Has lots of guidance on treating various conditions - a good manual.)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0422647-D97D-8BAB-FB05-9E05B1BD1C76}"/>
              </a:ext>
            </a:extLst>
          </p:cNvPr>
          <p:cNvSpPr>
            <a:spLocks noGrp="1" noChangeArrowheads="1"/>
          </p:cNvSpPr>
          <p:nvPr>
            <p:ph type="title"/>
          </p:nvPr>
        </p:nvSpPr>
        <p:spPr/>
        <p:txBody>
          <a:bodyPr/>
          <a:lstStyle/>
          <a:p>
            <a:pPr eaLnBrk="1" hangingPunct="1">
              <a:defRPr/>
            </a:pPr>
            <a:r>
              <a:rPr lang="en-US" sz="3600">
                <a:cs typeface="+mj-cs"/>
              </a:rPr>
              <a:t>Reiki References - Intermediate</a:t>
            </a:r>
            <a:endParaRPr lang="en-US">
              <a:cs typeface="+mj-cs"/>
            </a:endParaRPr>
          </a:p>
        </p:txBody>
      </p:sp>
      <p:sp>
        <p:nvSpPr>
          <p:cNvPr id="59395" name="Rectangle 3">
            <a:extLst>
              <a:ext uri="{FF2B5EF4-FFF2-40B4-BE49-F238E27FC236}">
                <a16:creationId xmlns:a16="http://schemas.microsoft.com/office/drawing/2014/main" id="{D947AADA-5382-B50E-1EE8-524FAC1C39A5}"/>
              </a:ext>
            </a:extLst>
          </p:cNvPr>
          <p:cNvSpPr>
            <a:spLocks noGrp="1" noChangeArrowheads="1"/>
          </p:cNvSpPr>
          <p:nvPr>
            <p:ph type="body" idx="1"/>
          </p:nvPr>
        </p:nvSpPr>
        <p:spPr>
          <a:xfrm>
            <a:off x="457200" y="1600200"/>
            <a:ext cx="8305800" cy="5105400"/>
          </a:xfrm>
        </p:spPr>
        <p:txBody>
          <a:bodyPr/>
          <a:lstStyle/>
          <a:p>
            <a:pPr eaLnBrk="1" hangingPunct="1">
              <a:lnSpc>
                <a:spcPct val="80000"/>
              </a:lnSpc>
              <a:defRPr/>
            </a:pPr>
            <a:r>
              <a:rPr lang="en-US" sz="2400">
                <a:cs typeface="+mn-cs"/>
              </a:rPr>
              <a:t>Honervogt, Tanmaya (Reiki Master-Teacher). The Power of Reiki: An Ancient Hands-on Healing Technique. An Owl Book, Henry Holt and Company, New York, 1998, ISBN 0-8050-5559-2</a:t>
            </a:r>
          </a:p>
          <a:p>
            <a:pPr eaLnBrk="1" hangingPunct="1">
              <a:lnSpc>
                <a:spcPct val="80000"/>
              </a:lnSpc>
              <a:defRPr/>
            </a:pPr>
            <a:r>
              <a:rPr lang="en-US" sz="2400">
                <a:cs typeface="+mn-cs"/>
              </a:rPr>
              <a:t>Honervogt, Tanmaya. Inner Reiki. New York: Owl Book, Henry Holt &amp; Company, 2001. ISBN 0-8050-6690-X.</a:t>
            </a:r>
          </a:p>
          <a:p>
            <a:pPr eaLnBrk="1" hangingPunct="1">
              <a:lnSpc>
                <a:spcPct val="80000"/>
              </a:lnSpc>
              <a:defRPr/>
            </a:pPr>
            <a:r>
              <a:rPr lang="en-US" sz="2400">
                <a:cs typeface="+mn-cs"/>
              </a:rPr>
              <a:t>McKenzie, Eleanor. Healing Reiki. Ulysses Press; ISBN: 1569751625 (November 1998)</a:t>
            </a:r>
          </a:p>
          <a:p>
            <a:pPr eaLnBrk="1" hangingPunct="1">
              <a:lnSpc>
                <a:spcPct val="80000"/>
              </a:lnSpc>
              <a:defRPr/>
            </a:pPr>
            <a:r>
              <a:rPr lang="en-US" sz="2400">
                <a:cs typeface="+mn-cs"/>
              </a:rPr>
              <a:t>Muller, Brigitte and Horst H. Gunther. A Complete Book of Reiki Healing. LifeRhythm, Mendocino CA, 1995,ISBN 0-940795-16-7</a:t>
            </a:r>
          </a:p>
          <a:p>
            <a:pPr eaLnBrk="1" hangingPunct="1">
              <a:lnSpc>
                <a:spcPct val="80000"/>
              </a:lnSpc>
              <a:defRPr/>
            </a:pPr>
            <a:r>
              <a:rPr lang="en-US" sz="2400">
                <a:cs typeface="+mn-cs"/>
              </a:rPr>
              <a:t>Rowland, Amy Z. Traditional Reiki for Our Times: Practical Methods for Personal and Planetary Healing. Healing Arts Press, Rochester, VT, 1998. ISBN 0-89281-777-1.</a:t>
            </a:r>
            <a:endParaRPr lang="en-US">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4F6AC19-FE92-EE67-F8EA-A83D0A2063D7}"/>
              </a:ext>
            </a:extLst>
          </p:cNvPr>
          <p:cNvSpPr>
            <a:spLocks noGrp="1" noChangeArrowheads="1"/>
          </p:cNvSpPr>
          <p:nvPr>
            <p:ph type="title"/>
          </p:nvPr>
        </p:nvSpPr>
        <p:spPr/>
        <p:txBody>
          <a:bodyPr/>
          <a:lstStyle/>
          <a:p>
            <a:pPr eaLnBrk="1" hangingPunct="1">
              <a:defRPr/>
            </a:pPr>
            <a:r>
              <a:rPr lang="en-US" sz="3600">
                <a:cs typeface="+mj-cs"/>
              </a:rPr>
              <a:t>Reiki References - More Advanced</a:t>
            </a:r>
            <a:endParaRPr lang="en-US">
              <a:cs typeface="+mj-cs"/>
            </a:endParaRPr>
          </a:p>
        </p:txBody>
      </p:sp>
      <p:sp>
        <p:nvSpPr>
          <p:cNvPr id="82946" name="Rectangle 3">
            <a:extLst>
              <a:ext uri="{FF2B5EF4-FFF2-40B4-BE49-F238E27FC236}">
                <a16:creationId xmlns:a16="http://schemas.microsoft.com/office/drawing/2014/main" id="{9B036E5F-9667-4224-9266-D25F10E6A10A}"/>
              </a:ext>
            </a:extLst>
          </p:cNvPr>
          <p:cNvSpPr>
            <a:spLocks noGrp="1" noChangeArrowheads="1"/>
          </p:cNvSpPr>
          <p:nvPr>
            <p:ph type="body" idx="1"/>
          </p:nvPr>
        </p:nvSpPr>
        <p:spPr>
          <a:xfrm>
            <a:off x="457200" y="1600200"/>
            <a:ext cx="8229600" cy="5105400"/>
          </a:xfrm>
        </p:spPr>
        <p:txBody>
          <a:bodyPr/>
          <a:lstStyle/>
          <a:p>
            <a:pPr eaLnBrk="1" hangingPunct="1">
              <a:lnSpc>
                <a:spcPct val="80000"/>
              </a:lnSpc>
            </a:pPr>
            <a:r>
              <a:rPr lang="en-US" altLang="en-US" sz="2400"/>
              <a:t>Stein, Diane. Essential Reiki: A Complete Guide to an Ancient Healing Art. The Crossing Press, ISBN 0-89594-736-6, 1995.</a:t>
            </a:r>
          </a:p>
          <a:p>
            <a:pPr eaLnBrk="1" hangingPunct="1">
              <a:lnSpc>
                <a:spcPct val="80000"/>
              </a:lnSpc>
            </a:pPr>
            <a:r>
              <a:rPr lang="en-US" altLang="en-US" sz="2400"/>
              <a:t>Usui, Dr. Mikao and Frank Arjava Petter, Foreword by William Lee Rand. The Original Reiki Handbook of Dr. Mikao Usui. Translated by Christine M. Grimm, Lotus Press, Shangri-La, 2000, ISBN 0-914955-57-8</a:t>
            </a:r>
          </a:p>
          <a:p>
            <a:pPr eaLnBrk="1" hangingPunct="1">
              <a:lnSpc>
                <a:spcPct val="80000"/>
              </a:lnSpc>
            </a:pPr>
            <a:r>
              <a:rPr lang="en-US" altLang="en-US" sz="2400"/>
              <a:t>Kelly, Maureen J.  Degrees of Reiki. Twin Lakes, WI: Lotus Press, 2002, ISBN 0-940985-56-X </a:t>
            </a:r>
          </a:p>
          <a:p>
            <a:pPr eaLnBrk="1" hangingPunct="1">
              <a:lnSpc>
                <a:spcPct val="80000"/>
              </a:lnSpc>
            </a:pPr>
            <a:r>
              <a:rPr lang="en-US" altLang="en-US" sz="2400"/>
              <a:t>Lübeck, Walter. Aura Healing Handbook. Lotus Press, Shangri-La; 1991 Germany, 2000 English, ISBN: 0-914955-61-6</a:t>
            </a:r>
          </a:p>
          <a:p>
            <a:pPr eaLnBrk="1" hangingPunct="1">
              <a:lnSpc>
                <a:spcPct val="80000"/>
              </a:lnSpc>
            </a:pPr>
            <a:r>
              <a:rPr lang="en-US" altLang="en-US" sz="2400"/>
              <a:t>Lübeck, Walter, Frank Arjava Petter. Reiki Best Practices: Wonderful Tools of Healing for The First, Second, and Third Degree of Reiki. Lotus Press, Shangri-La; 2003, ISBN: 0-914955-74-8 </a:t>
            </a:r>
            <a:endParaRPr lang="en-US" altLang="en-US" sz="2800"/>
          </a:p>
          <a:p>
            <a:pPr eaLnBrk="1" hangingPunct="1">
              <a:lnSpc>
                <a:spcPct val="80000"/>
              </a:lnSpc>
            </a:pPr>
            <a:endParaRPr lang="en-US" altLang="en-US" sz="2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624CD4F-BED1-4844-41B8-2B80D3953BD5}"/>
              </a:ext>
            </a:extLst>
          </p:cNvPr>
          <p:cNvSpPr>
            <a:spLocks noGrp="1" noChangeArrowheads="1"/>
          </p:cNvSpPr>
          <p:nvPr>
            <p:ph type="title"/>
          </p:nvPr>
        </p:nvSpPr>
        <p:spPr/>
        <p:txBody>
          <a:bodyPr/>
          <a:lstStyle/>
          <a:p>
            <a:pPr eaLnBrk="1" hangingPunct="1">
              <a:defRPr/>
            </a:pPr>
            <a:r>
              <a:rPr lang="en-US" sz="3600">
                <a:cs typeface="+mj-cs"/>
              </a:rPr>
              <a:t>Reiki References - Historical</a:t>
            </a:r>
          </a:p>
        </p:txBody>
      </p:sp>
      <p:sp>
        <p:nvSpPr>
          <p:cNvPr id="11267" name="Rectangle 3">
            <a:extLst>
              <a:ext uri="{FF2B5EF4-FFF2-40B4-BE49-F238E27FC236}">
                <a16:creationId xmlns:a16="http://schemas.microsoft.com/office/drawing/2014/main" id="{F8F28C4E-1BCD-A8E8-D9F2-AAD7A63A5383}"/>
              </a:ext>
            </a:extLst>
          </p:cNvPr>
          <p:cNvSpPr>
            <a:spLocks noGrp="1" noChangeArrowheads="1"/>
          </p:cNvSpPr>
          <p:nvPr>
            <p:ph type="body" idx="1"/>
          </p:nvPr>
        </p:nvSpPr>
        <p:spPr>
          <a:xfrm>
            <a:off x="457200" y="1600200"/>
            <a:ext cx="8229600" cy="5029200"/>
          </a:xfrm>
        </p:spPr>
        <p:txBody>
          <a:bodyPr/>
          <a:lstStyle/>
          <a:p>
            <a:pPr eaLnBrk="1" hangingPunct="1">
              <a:lnSpc>
                <a:spcPct val="90000"/>
              </a:lnSpc>
              <a:defRPr/>
            </a:pPr>
            <a:r>
              <a:rPr lang="en-US" sz="2400">
                <a:cs typeface="+mn-cs"/>
              </a:rPr>
              <a:t>Frank Arjava Petter, Tadao Yamaguchi, Chujiro Hayashi. The Hayashi Reiki Manual: Traditional Japanese Healing Techniques from the Founder of the Western Reiki System. Lotus Press, Shangri-La; 2003, ISBN: 0-914955-75-6</a:t>
            </a:r>
          </a:p>
          <a:p>
            <a:pPr eaLnBrk="1" hangingPunct="1">
              <a:lnSpc>
                <a:spcPct val="90000"/>
              </a:lnSpc>
              <a:defRPr/>
            </a:pPr>
            <a:r>
              <a:rPr lang="en-US" sz="2400">
                <a:cs typeface="+mn-cs"/>
              </a:rPr>
              <a:t>Usui, Dr. Mikao and Frank Arjava Petter, Foreword by William Lee Rand. The Original Reiki Handbook of Dr. Mikao Usui. Translated by Christine M. Grimm, Lotus Press, Shangri-La, 2000, ISBN 0-914955-57-8</a:t>
            </a:r>
          </a:p>
          <a:p>
            <a:pPr eaLnBrk="1" hangingPunct="1">
              <a:lnSpc>
                <a:spcPct val="90000"/>
              </a:lnSpc>
              <a:defRPr/>
            </a:pPr>
            <a:r>
              <a:rPr lang="en-US" sz="2400">
                <a:cs typeface="+mn-cs"/>
              </a:rPr>
              <a:t>Doi, Hiroshi. Modern Reiki Method for Healing. Fraser Journal Publishing, Canada, ISBN: 0-9688100-0-4</a:t>
            </a:r>
          </a:p>
          <a:p>
            <a:pPr eaLnBrk="1" hangingPunct="1">
              <a:lnSpc>
                <a:spcPct val="90000"/>
              </a:lnSpc>
              <a:defRPr/>
            </a:pPr>
            <a:r>
              <a:rPr lang="en-US" sz="2400">
                <a:cs typeface="+mn-cs"/>
              </a:rPr>
              <a:t>Stein, Bronwen and Frans. The Reiki Sourcebook. Alresford, UK: O Books, 2003, ISBN 1 903 816 55 6</a:t>
            </a:r>
          </a:p>
          <a:p>
            <a:pPr eaLnBrk="1" hangingPunct="1">
              <a:lnSpc>
                <a:spcPct val="90000"/>
              </a:lnSpc>
              <a:defRPr/>
            </a:pPr>
            <a:endParaRPr lang="en-US" sz="2000">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657FFDB-F415-44DC-8673-28C7BC2B04B4}"/>
              </a:ext>
            </a:extLst>
          </p:cNvPr>
          <p:cNvSpPr>
            <a:spLocks noGrp="1" noChangeArrowheads="1"/>
          </p:cNvSpPr>
          <p:nvPr>
            <p:ph type="title"/>
          </p:nvPr>
        </p:nvSpPr>
        <p:spPr/>
        <p:txBody>
          <a:bodyPr/>
          <a:lstStyle/>
          <a:p>
            <a:pPr eaLnBrk="1" hangingPunct="1">
              <a:defRPr/>
            </a:pPr>
            <a:r>
              <a:rPr lang="en-US" sz="3600">
                <a:cs typeface="+mj-cs"/>
              </a:rPr>
              <a:t>Related References - Healing </a:t>
            </a:r>
            <a:endParaRPr lang="en-US">
              <a:cs typeface="+mj-cs"/>
            </a:endParaRPr>
          </a:p>
        </p:txBody>
      </p:sp>
      <p:sp>
        <p:nvSpPr>
          <p:cNvPr id="60419" name="Rectangle 3">
            <a:extLst>
              <a:ext uri="{FF2B5EF4-FFF2-40B4-BE49-F238E27FC236}">
                <a16:creationId xmlns:a16="http://schemas.microsoft.com/office/drawing/2014/main" id="{BF6BCC65-11D8-656D-F774-94B9284321C1}"/>
              </a:ext>
            </a:extLst>
          </p:cNvPr>
          <p:cNvSpPr>
            <a:spLocks noGrp="1" noChangeArrowheads="1"/>
          </p:cNvSpPr>
          <p:nvPr>
            <p:ph type="body" idx="1"/>
          </p:nvPr>
        </p:nvSpPr>
        <p:spPr>
          <a:xfrm>
            <a:off x="304800" y="1600200"/>
            <a:ext cx="8686800" cy="5105400"/>
          </a:xfrm>
        </p:spPr>
        <p:txBody>
          <a:bodyPr/>
          <a:lstStyle/>
          <a:p>
            <a:pPr eaLnBrk="1" hangingPunct="1">
              <a:lnSpc>
                <a:spcPct val="80000"/>
              </a:lnSpc>
              <a:defRPr/>
            </a:pPr>
            <a:r>
              <a:rPr lang="en-US" sz="2400">
                <a:cs typeface="+mn-cs"/>
              </a:rPr>
              <a:t>Burger, Bruce. Esoteric Anatomy: The Body as Consciousness. North Atlantic Books, 1998, ISBN 1-55643-224-0</a:t>
            </a:r>
          </a:p>
          <a:p>
            <a:pPr eaLnBrk="1" hangingPunct="1">
              <a:lnSpc>
                <a:spcPct val="80000"/>
              </a:lnSpc>
              <a:defRPr/>
            </a:pPr>
            <a:r>
              <a:rPr lang="en-US" sz="2400">
                <a:cs typeface="+mn-cs"/>
              </a:rPr>
              <a:t>Brennan, Barbara Ann. Hands of Light, A Guide to Healing Through the Human Energy Field. Bantam, NY, ISBN 0-553-34539-7, 1987</a:t>
            </a:r>
          </a:p>
          <a:p>
            <a:pPr eaLnBrk="1" hangingPunct="1">
              <a:lnSpc>
                <a:spcPct val="80000"/>
              </a:lnSpc>
              <a:defRPr/>
            </a:pPr>
            <a:r>
              <a:rPr lang="en-US" sz="2400">
                <a:cs typeface="+mn-cs"/>
              </a:rPr>
              <a:t>Brennan, Barbara Ann. Light Emerging, The Journey of Personal Healing. Bantam, NY, ISBN 0-553-35456-6, 1993 </a:t>
            </a:r>
          </a:p>
          <a:p>
            <a:pPr eaLnBrk="1" hangingPunct="1">
              <a:lnSpc>
                <a:spcPct val="80000"/>
              </a:lnSpc>
              <a:defRPr/>
            </a:pPr>
            <a:r>
              <a:rPr lang="en-US" sz="2400">
                <a:cs typeface="+mn-cs"/>
              </a:rPr>
              <a:t>Eden, Donna with David Feinstein (foreward by Caroline Myss). Energy Medicine. Penguin/Putnam, NY, 1999, ISBN 1-58542-021-2</a:t>
            </a:r>
          </a:p>
          <a:p>
            <a:pPr eaLnBrk="1" hangingPunct="1">
              <a:lnSpc>
                <a:spcPct val="80000"/>
              </a:lnSpc>
              <a:defRPr/>
            </a:pPr>
            <a:r>
              <a:rPr lang="en-US" sz="2400">
                <a:cs typeface="+mn-cs"/>
              </a:rPr>
              <a:t>Gach, Michael Reed. Basic Acupressure: The Extraordinary Channels &amp; Points. Acupressure Inst., Berkeley, 1999</a:t>
            </a:r>
          </a:p>
          <a:p>
            <a:pPr eaLnBrk="1" hangingPunct="1">
              <a:lnSpc>
                <a:spcPct val="80000"/>
              </a:lnSpc>
              <a:defRPr/>
            </a:pPr>
            <a:r>
              <a:rPr lang="en-US" sz="2400">
                <a:cs typeface="+mn-cs"/>
              </a:rPr>
              <a:t>Gach, Michael Reed. Intermediate &amp; Advanced Acupressure Course Booklet. Acupressure Inst., Berkeley, 1984</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F059003-E6E0-39FA-C5BD-530C3A87AE38}"/>
              </a:ext>
            </a:extLst>
          </p:cNvPr>
          <p:cNvSpPr>
            <a:spLocks noGrp="1" noChangeArrowheads="1"/>
          </p:cNvSpPr>
          <p:nvPr>
            <p:ph type="title"/>
          </p:nvPr>
        </p:nvSpPr>
        <p:spPr/>
        <p:txBody>
          <a:bodyPr/>
          <a:lstStyle/>
          <a:p>
            <a:pPr eaLnBrk="1" hangingPunct="1">
              <a:defRPr/>
            </a:pPr>
            <a:r>
              <a:rPr lang="en-US" sz="3600">
                <a:cs typeface="+mj-cs"/>
              </a:rPr>
              <a:t>Related References - Healing (cont.)</a:t>
            </a:r>
            <a:endParaRPr lang="en-US" sz="3200">
              <a:cs typeface="+mj-cs"/>
            </a:endParaRPr>
          </a:p>
        </p:txBody>
      </p:sp>
      <p:sp>
        <p:nvSpPr>
          <p:cNvPr id="61443" name="Rectangle 3">
            <a:extLst>
              <a:ext uri="{FF2B5EF4-FFF2-40B4-BE49-F238E27FC236}">
                <a16:creationId xmlns:a16="http://schemas.microsoft.com/office/drawing/2014/main" id="{D9432943-8FE5-9EA0-238D-A9F3D739C6E1}"/>
              </a:ext>
            </a:extLst>
          </p:cNvPr>
          <p:cNvSpPr>
            <a:spLocks noGrp="1" noChangeArrowheads="1"/>
          </p:cNvSpPr>
          <p:nvPr>
            <p:ph type="body" idx="1"/>
          </p:nvPr>
        </p:nvSpPr>
        <p:spPr>
          <a:xfrm>
            <a:off x="457200" y="1600200"/>
            <a:ext cx="8229600" cy="5105400"/>
          </a:xfrm>
        </p:spPr>
        <p:txBody>
          <a:bodyPr/>
          <a:lstStyle/>
          <a:p>
            <a:pPr eaLnBrk="1" hangingPunct="1">
              <a:lnSpc>
                <a:spcPct val="80000"/>
              </a:lnSpc>
              <a:defRPr/>
            </a:pPr>
            <a:r>
              <a:rPr lang="en-US" sz="2400">
                <a:cs typeface="+mn-cs"/>
              </a:rPr>
              <a:t>Gienger, Michael. Crystal Power, Crystal Healing: The Complete Handbook. Cassell &amp; Co, London, 2002, ISBN 0-7137-2677-6</a:t>
            </a:r>
          </a:p>
          <a:p>
            <a:pPr eaLnBrk="1" hangingPunct="1">
              <a:lnSpc>
                <a:spcPct val="80000"/>
              </a:lnSpc>
              <a:defRPr/>
            </a:pPr>
            <a:r>
              <a:rPr lang="en-US" sz="2400">
                <a:cs typeface="+mn-cs"/>
              </a:rPr>
              <a:t>Mitchell, Emma. Energy Now: Simple ways to gain vitality, overcome tension, and achieve harmony and balance. Macmillan, Singapore, 1998, ISBN 0-02-862675-3</a:t>
            </a:r>
          </a:p>
          <a:p>
            <a:pPr eaLnBrk="1" hangingPunct="1">
              <a:lnSpc>
                <a:spcPct val="80000"/>
              </a:lnSpc>
              <a:defRPr/>
            </a:pPr>
            <a:r>
              <a:rPr lang="en-US" sz="2400">
                <a:cs typeface="+mn-cs"/>
              </a:rPr>
              <a:t>Angelo, Jack. Hands-On Healing: A Practical Guide to Channeling Your Healing Energies; Healing Arts Press, Rochester, VT, 1997, ISBN 0-89281-734-8</a:t>
            </a:r>
          </a:p>
          <a:p>
            <a:pPr eaLnBrk="1" hangingPunct="1">
              <a:lnSpc>
                <a:spcPct val="80000"/>
              </a:lnSpc>
              <a:defRPr/>
            </a:pPr>
            <a:r>
              <a:rPr lang="en-US" sz="2400">
                <a:cs typeface="+mn-cs"/>
              </a:rPr>
              <a:t>Thie, John, Keith Marks (Photographer). Touch for Health: A Practical Guide to Natural Health Using Acupressure Touch and Massage to Improve Postural Balance and Reduce Physical and Mental Pain and Tension, DeVorss &amp; Company, Dec. 1979, ISBN: 0875161804</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1C3F380B-8118-0A46-346F-6540B04B50F2}"/>
              </a:ext>
            </a:extLst>
          </p:cNvPr>
          <p:cNvSpPr>
            <a:spLocks noGrp="1" noChangeArrowheads="1"/>
          </p:cNvSpPr>
          <p:nvPr>
            <p:ph type="title"/>
          </p:nvPr>
        </p:nvSpPr>
        <p:spPr>
          <a:xfrm>
            <a:off x="457200" y="0"/>
            <a:ext cx="8229600" cy="1143000"/>
          </a:xfrm>
        </p:spPr>
        <p:txBody>
          <a:bodyPr/>
          <a:lstStyle/>
          <a:p>
            <a:pPr eaLnBrk="1" hangingPunct="1">
              <a:defRPr/>
            </a:pPr>
            <a:r>
              <a:rPr lang="en-US" sz="3600">
                <a:cs typeface="+mj-cs"/>
              </a:rPr>
              <a:t>Related References - Science</a:t>
            </a:r>
            <a:r>
              <a:rPr lang="en-US" sz="4800">
                <a:cs typeface="+mj-cs"/>
              </a:rPr>
              <a:t> </a:t>
            </a:r>
          </a:p>
        </p:txBody>
      </p:sp>
      <p:sp>
        <p:nvSpPr>
          <p:cNvPr id="62467" name="Rectangle 3">
            <a:extLst>
              <a:ext uri="{FF2B5EF4-FFF2-40B4-BE49-F238E27FC236}">
                <a16:creationId xmlns:a16="http://schemas.microsoft.com/office/drawing/2014/main" id="{744119CB-0329-33DE-4583-D1CA541977A2}"/>
              </a:ext>
            </a:extLst>
          </p:cNvPr>
          <p:cNvSpPr>
            <a:spLocks noGrp="1" noChangeArrowheads="1"/>
          </p:cNvSpPr>
          <p:nvPr>
            <p:ph type="body" idx="1"/>
          </p:nvPr>
        </p:nvSpPr>
        <p:spPr>
          <a:xfrm>
            <a:off x="457200" y="1145458"/>
            <a:ext cx="8458200" cy="5029200"/>
          </a:xfrm>
        </p:spPr>
        <p:txBody>
          <a:bodyPr/>
          <a:lstStyle/>
          <a:p>
            <a:pPr eaLnBrk="1" hangingPunct="1">
              <a:lnSpc>
                <a:spcPct val="80000"/>
              </a:lnSpc>
              <a:defRPr/>
            </a:pPr>
            <a:r>
              <a:rPr lang="en-US" sz="2000" dirty="0">
                <a:cs typeface="+mn-cs"/>
              </a:rPr>
              <a:t>Gerber, Richard. Vibrational Medicine, 3rd Edition, 2001. Bear &amp; Company, Rochester, VT ISBN 187918158-4</a:t>
            </a:r>
          </a:p>
          <a:p>
            <a:pPr eaLnBrk="1" hangingPunct="1">
              <a:lnSpc>
                <a:spcPct val="80000"/>
              </a:lnSpc>
              <a:defRPr/>
            </a:pPr>
            <a:r>
              <a:rPr lang="en-US" sz="2000" dirty="0">
                <a:cs typeface="+mn-cs"/>
              </a:rPr>
              <a:t>Jonas, Wayne B and Crawford, Cindy C., ed. Healing, Intention, and Energy Medicine: Science, Research Methods and Clinical Implications. New York: Elsevier Science Ltd., 2003. ISBN 0443-07237 X.</a:t>
            </a:r>
          </a:p>
          <a:p>
            <a:pPr eaLnBrk="1" hangingPunct="1">
              <a:lnSpc>
                <a:spcPct val="80000"/>
              </a:lnSpc>
              <a:defRPr/>
            </a:pPr>
            <a:r>
              <a:rPr lang="en-US" sz="2000" dirty="0" err="1">
                <a:cs typeface="+mn-cs"/>
              </a:rPr>
              <a:t>Oschman</a:t>
            </a:r>
            <a:r>
              <a:rPr lang="en-US" sz="2000" dirty="0">
                <a:cs typeface="+mn-cs"/>
              </a:rPr>
              <a:t>, James L. (with </a:t>
            </a:r>
            <a:r>
              <a:rPr lang="en-US" sz="2000" dirty="0" err="1">
                <a:cs typeface="+mn-cs"/>
              </a:rPr>
              <a:t>foreward</a:t>
            </a:r>
            <a:r>
              <a:rPr lang="en-US" sz="2000" dirty="0">
                <a:cs typeface="+mn-cs"/>
              </a:rPr>
              <a:t> by Candace Pert). Energy Medicine: The Scientific Basis. Churchill Livingstone (an imprint of Elsevier Science Ltd), Edinburgh, 2002, ISBN 0-443-06261-7</a:t>
            </a:r>
          </a:p>
          <a:p>
            <a:pPr eaLnBrk="1" hangingPunct="1">
              <a:lnSpc>
                <a:spcPct val="80000"/>
              </a:lnSpc>
              <a:defRPr/>
            </a:pPr>
            <a:r>
              <a:rPr lang="en-US" sz="2000" dirty="0" err="1">
                <a:cs typeface="+mn-cs"/>
              </a:rPr>
              <a:t>Oschman</a:t>
            </a:r>
            <a:r>
              <a:rPr lang="en-US" sz="2000" dirty="0">
                <a:cs typeface="+mn-cs"/>
              </a:rPr>
              <a:t>, James L. Energy Medicine in Therapeutics and Human Performance. Butterworth Heinemann (an imprint of Elsevier Science Ltd), Philadelphia, PA, 2003, ISBN 0-7506-5400-7</a:t>
            </a:r>
          </a:p>
          <a:p>
            <a:pPr eaLnBrk="1" hangingPunct="1">
              <a:lnSpc>
                <a:spcPct val="80000"/>
              </a:lnSpc>
              <a:defRPr/>
            </a:pPr>
            <a:r>
              <a:rPr lang="en-US" sz="2000" dirty="0">
                <a:cs typeface="+mn-cs"/>
              </a:rPr>
              <a:t>Pert, Candace B. Molecules of Emotion: Why You Feel the Way You Feel. New York: Scribner, 1997. ISBN 0-684-84634-9</a:t>
            </a:r>
          </a:p>
          <a:p>
            <a:pPr eaLnBrk="1" hangingPunct="1">
              <a:lnSpc>
                <a:spcPct val="80000"/>
              </a:lnSpc>
              <a:defRPr/>
            </a:pPr>
            <a:r>
              <a:rPr lang="en-US" sz="2000" dirty="0">
                <a:cs typeface="+mn-cs"/>
              </a:rPr>
              <a:t>Benor, Daniel J.; Healing Research: Holistic Energy Medicine and Spirituality; Volume 2: Holistic Energy Medicine and the Energy Body; Helix Editions, Munich, 1992, ISBN 3-927930-22-9</a:t>
            </a:r>
          </a:p>
          <a:p>
            <a:pPr eaLnBrk="1" hangingPunct="1">
              <a:lnSpc>
                <a:spcPct val="80000"/>
              </a:lnSpc>
              <a:defRPr/>
            </a:pPr>
            <a:r>
              <a:rPr lang="en-US" sz="2000" dirty="0">
                <a:cs typeface="+mn-cs"/>
              </a:rPr>
              <a:t>Francomano, Clair A. and Wayne B. Jonas (ed. Ronald A. Chez); Proceedings: Measuring the Human Energy Field: State of the Science; The Gerontology Research Center, National Institute of Aging, National Institutes of Health, Baltimore, MD, April 17-18, 2002</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5236B248-5C95-0E88-CBD2-A6EA595899E4}"/>
              </a:ext>
            </a:extLst>
          </p:cNvPr>
          <p:cNvSpPr>
            <a:spLocks noGrp="1" noChangeArrowheads="1"/>
          </p:cNvSpPr>
          <p:nvPr>
            <p:ph type="title"/>
          </p:nvPr>
        </p:nvSpPr>
        <p:spPr/>
        <p:txBody>
          <a:bodyPr/>
          <a:lstStyle/>
          <a:p>
            <a:pPr eaLnBrk="1" hangingPunct="1">
              <a:defRPr/>
            </a:pPr>
            <a:r>
              <a:rPr lang="en-US" sz="3600">
                <a:cs typeface="+mj-cs"/>
              </a:rPr>
              <a:t>Related References - Animals</a:t>
            </a:r>
            <a:r>
              <a:rPr lang="en-US" sz="4800">
                <a:cs typeface="+mj-cs"/>
              </a:rPr>
              <a:t> </a:t>
            </a:r>
          </a:p>
        </p:txBody>
      </p:sp>
      <p:sp>
        <p:nvSpPr>
          <p:cNvPr id="73731" name="Rectangle 3">
            <a:extLst>
              <a:ext uri="{FF2B5EF4-FFF2-40B4-BE49-F238E27FC236}">
                <a16:creationId xmlns:a16="http://schemas.microsoft.com/office/drawing/2014/main" id="{02414C6A-3CF8-49F6-13F7-85928280FC8A}"/>
              </a:ext>
            </a:extLst>
          </p:cNvPr>
          <p:cNvSpPr>
            <a:spLocks noGrp="1" noChangeArrowheads="1"/>
          </p:cNvSpPr>
          <p:nvPr>
            <p:ph type="body" idx="1"/>
          </p:nvPr>
        </p:nvSpPr>
        <p:spPr/>
        <p:txBody>
          <a:bodyPr/>
          <a:lstStyle/>
          <a:p>
            <a:pPr eaLnBrk="1" hangingPunct="1">
              <a:lnSpc>
                <a:spcPct val="90000"/>
              </a:lnSpc>
              <a:defRPr/>
            </a:pPr>
            <a:r>
              <a:rPr lang="en-US">
                <a:cs typeface="+mn-cs"/>
              </a:rPr>
              <a:t>Zidonis, Nancy A. and Amy Snow. Acu-Cat: A Guide to Feline Acupressure. Tailgrass Publishers, Denver CO, 2000, ISBN 0-9645982-5-6</a:t>
            </a:r>
          </a:p>
          <a:p>
            <a:pPr eaLnBrk="1" hangingPunct="1">
              <a:lnSpc>
                <a:spcPct val="90000"/>
              </a:lnSpc>
              <a:defRPr/>
            </a:pPr>
            <a:r>
              <a:rPr lang="en-US">
                <a:cs typeface="+mn-cs"/>
              </a:rPr>
              <a:t>Zidonis, Nancy A. and Marie K. Soderberg. Canine Acupressure: A Treatment Workbook. Equine Acupressure, Parker CO, 1995, ISBN 0-9645982-0-5</a:t>
            </a:r>
          </a:p>
          <a:p>
            <a:pPr eaLnBrk="1" hangingPunct="1">
              <a:lnSpc>
                <a:spcPct val="90000"/>
              </a:lnSpc>
              <a:defRPr/>
            </a:pPr>
            <a:endParaRPr lang="en-US">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684478C9-71FE-FD6C-C2A6-AD78CFD457AF}"/>
              </a:ext>
            </a:extLst>
          </p:cNvPr>
          <p:cNvSpPr>
            <a:spLocks noGrp="1" noChangeArrowheads="1"/>
          </p:cNvSpPr>
          <p:nvPr>
            <p:ph type="title"/>
          </p:nvPr>
        </p:nvSpPr>
        <p:spPr/>
        <p:txBody>
          <a:bodyPr/>
          <a:lstStyle/>
          <a:p>
            <a:r>
              <a:rPr lang="en-US" altLang="en-US"/>
              <a:t>Fit</a:t>
            </a:r>
          </a:p>
        </p:txBody>
      </p:sp>
      <p:sp>
        <p:nvSpPr>
          <p:cNvPr id="22530" name="Content Placeholder 2">
            <a:extLst>
              <a:ext uri="{FF2B5EF4-FFF2-40B4-BE49-F238E27FC236}">
                <a16:creationId xmlns:a16="http://schemas.microsoft.com/office/drawing/2014/main" id="{6F13F15A-696E-1534-BADC-C8DD29669BFD}"/>
              </a:ext>
            </a:extLst>
          </p:cNvPr>
          <p:cNvSpPr>
            <a:spLocks noGrp="1" noChangeArrowheads="1"/>
          </p:cNvSpPr>
          <p:nvPr>
            <p:ph idx="1"/>
          </p:nvPr>
        </p:nvSpPr>
        <p:spPr/>
        <p:txBody>
          <a:bodyPr/>
          <a:lstStyle/>
          <a:p>
            <a:r>
              <a:rPr lang="en-US" altLang="en-US" dirty="0"/>
              <a:t>Reiki can be a part of an integrative health regime, covering all health dimensions.</a:t>
            </a:r>
          </a:p>
          <a:p>
            <a:r>
              <a:rPr lang="en-US" altLang="en-US" dirty="0"/>
              <a:t>Reiki benefits from, and facilitates, mindfulness.</a:t>
            </a:r>
          </a:p>
          <a:p>
            <a:r>
              <a:rPr lang="en-US" altLang="en-US" dirty="0"/>
              <a:t>Reiki helps with stress. It can address physiological, emotional, mental, and spiritual healing and development, e.g., addressing repercussions of stress.</a:t>
            </a:r>
          </a:p>
          <a:p>
            <a:r>
              <a:rPr lang="en-US" altLang="en-US" dirty="0"/>
              <a:t>Reiki works at a distance; one can practice while maintaining social distance.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a:extLst>
              <a:ext uri="{FF2B5EF4-FFF2-40B4-BE49-F238E27FC236}">
                <a16:creationId xmlns:a16="http://schemas.microsoft.com/office/drawing/2014/main" id="{DBF1F1DD-960E-1EFD-5E7D-7BAD8356A9BB}"/>
              </a:ext>
            </a:extLst>
          </p:cNvPr>
          <p:cNvSpPr>
            <a:spLocks noGrp="1" noChangeArrowheads="1"/>
          </p:cNvSpPr>
          <p:nvPr>
            <p:ph type="title"/>
          </p:nvPr>
        </p:nvSpPr>
        <p:spPr/>
        <p:txBody>
          <a:bodyPr/>
          <a:lstStyle/>
          <a:p>
            <a:pPr eaLnBrk="1" hangingPunct="1"/>
            <a:r>
              <a:rPr lang="en-US" altLang="en-US" sz="3600" dirty="0"/>
              <a:t>Reiki Web Sites</a:t>
            </a:r>
            <a:endParaRPr lang="en-US" altLang="en-US" dirty="0"/>
          </a:p>
        </p:txBody>
      </p:sp>
      <p:sp>
        <p:nvSpPr>
          <p:cNvPr id="95234" name="Rectangle 3">
            <a:extLst>
              <a:ext uri="{FF2B5EF4-FFF2-40B4-BE49-F238E27FC236}">
                <a16:creationId xmlns:a16="http://schemas.microsoft.com/office/drawing/2014/main" id="{8B206347-A772-8451-7853-AC47BD3A2A7E}"/>
              </a:ext>
            </a:extLst>
          </p:cNvPr>
          <p:cNvSpPr>
            <a:spLocks noGrp="1" noChangeArrowheads="1"/>
          </p:cNvSpPr>
          <p:nvPr>
            <p:ph type="body" idx="1"/>
          </p:nvPr>
        </p:nvSpPr>
        <p:spPr/>
        <p:txBody>
          <a:bodyPr/>
          <a:lstStyle/>
          <a:p>
            <a:pPr eaLnBrk="1" hangingPunct="1">
              <a:lnSpc>
                <a:spcPct val="80000"/>
              </a:lnSpc>
            </a:pPr>
            <a:r>
              <a:rPr lang="en-US" altLang="en-US" sz="2400" u="sng" dirty="0">
                <a:solidFill>
                  <a:srgbClr val="0000FF"/>
                </a:solidFill>
                <a:hlinkClick r:id="rId3"/>
              </a:rPr>
              <a:t>http://fox.cs.vt.edu/reiki.htm</a:t>
            </a:r>
            <a:r>
              <a:rPr lang="en-US" altLang="en-US" sz="2400" u="sng" dirty="0">
                <a:solidFill>
                  <a:srgbClr val="0000FF"/>
                </a:solidFill>
              </a:rPr>
              <a:t> </a:t>
            </a:r>
            <a:r>
              <a:rPr lang="en-US" altLang="en-US" sz="2400" dirty="0">
                <a:solidFill>
                  <a:srgbClr val="000000"/>
                </a:solidFill>
              </a:rPr>
              <a:t> - my Reiki site</a:t>
            </a:r>
          </a:p>
          <a:p>
            <a:pPr eaLnBrk="1" hangingPunct="1">
              <a:lnSpc>
                <a:spcPct val="80000"/>
              </a:lnSpc>
            </a:pPr>
            <a:r>
              <a:rPr lang="en-US" altLang="en-US" sz="2400" u="sng" dirty="0">
                <a:hlinkClick r:id="rId4"/>
              </a:rPr>
              <a:t>https://fox.cs.vt.edu/reikiclub.html</a:t>
            </a:r>
            <a:r>
              <a:rPr lang="en-US" altLang="en-US" sz="2400" u="sng" dirty="0"/>
              <a:t> - VT Reiki Club</a:t>
            </a:r>
            <a:endParaRPr lang="en-US" altLang="en-US" sz="2400" u="sng" dirty="0">
              <a:solidFill>
                <a:srgbClr val="0000FF"/>
              </a:solidFill>
            </a:endParaRPr>
          </a:p>
          <a:p>
            <a:pPr eaLnBrk="1" hangingPunct="1">
              <a:lnSpc>
                <a:spcPct val="80000"/>
              </a:lnSpc>
            </a:pPr>
            <a:r>
              <a:rPr lang="en-US" altLang="en-US" sz="2400" u="sng" dirty="0">
                <a:solidFill>
                  <a:srgbClr val="0000FF"/>
                </a:solidFill>
                <a:hlinkClick r:id="rId5"/>
              </a:rPr>
              <a:t>http://www.iarp.org/</a:t>
            </a:r>
            <a:r>
              <a:rPr lang="en-US" altLang="en-US" sz="2400" u="sng" dirty="0">
                <a:solidFill>
                  <a:srgbClr val="0000FF"/>
                </a:solidFill>
              </a:rPr>
              <a:t> </a:t>
            </a:r>
            <a:r>
              <a:rPr lang="en-US" altLang="en-US" sz="2400" dirty="0">
                <a:solidFill>
                  <a:srgbClr val="000000"/>
                </a:solidFill>
              </a:rPr>
              <a:t> - International Association of Reiki Professionals</a:t>
            </a:r>
          </a:p>
          <a:p>
            <a:pPr eaLnBrk="1" hangingPunct="1">
              <a:lnSpc>
                <a:spcPct val="80000"/>
              </a:lnSpc>
            </a:pPr>
            <a:r>
              <a:rPr lang="en-US" altLang="en-US" sz="2400" dirty="0">
                <a:hlinkClick r:id="rId6"/>
              </a:rPr>
              <a:t>https://thereikipage.com/</a:t>
            </a:r>
            <a:r>
              <a:rPr lang="en-US" altLang="en-US" sz="2400" dirty="0"/>
              <a:t>  - broad site, by David Herron</a:t>
            </a:r>
          </a:p>
          <a:p>
            <a:pPr eaLnBrk="1" hangingPunct="1">
              <a:lnSpc>
                <a:spcPct val="80000"/>
              </a:lnSpc>
            </a:pPr>
            <a:r>
              <a:rPr lang="en-US" altLang="en-US" sz="2400" dirty="0">
                <a:hlinkClick r:id="rId7"/>
              </a:rPr>
              <a:t>http://www.reiki.org</a:t>
            </a:r>
            <a:r>
              <a:rPr lang="en-US" altLang="en-US" sz="2400" dirty="0"/>
              <a:t> - international center</a:t>
            </a:r>
          </a:p>
          <a:p>
            <a:pPr eaLnBrk="1" hangingPunct="1">
              <a:lnSpc>
                <a:spcPct val="80000"/>
              </a:lnSpc>
            </a:pPr>
            <a:r>
              <a:rPr lang="en-US" sz="2400" dirty="0">
                <a:hlinkClick r:id="rId8"/>
              </a:rPr>
              <a:t>http://reikirays.com</a:t>
            </a:r>
            <a:r>
              <a:rPr lang="en-US" sz="2400" dirty="0"/>
              <a:t> – Reiki Rays, listing 33 books, and with a variety of free resources</a:t>
            </a:r>
          </a:p>
          <a:p>
            <a:pPr eaLnBrk="1" hangingPunct="1">
              <a:lnSpc>
                <a:spcPct val="80000"/>
              </a:lnSpc>
            </a:pPr>
            <a:r>
              <a:rPr lang="en-US" sz="2400" dirty="0">
                <a:hlinkClick r:id="rId9"/>
              </a:rPr>
              <a:t>http://ihreiki.com</a:t>
            </a:r>
            <a:r>
              <a:rPr lang="en-US" sz="2400" dirty="0"/>
              <a:t> – International House of Reiki, with Frans Stiene</a:t>
            </a:r>
          </a:p>
          <a:p>
            <a:pPr eaLnBrk="1" hangingPunct="1">
              <a:lnSpc>
                <a:spcPct val="80000"/>
              </a:lnSpc>
            </a:pPr>
            <a:r>
              <a:rPr lang="en-US" sz="2400" dirty="0"/>
              <a:t>and a few from individuals:</a:t>
            </a:r>
          </a:p>
          <a:p>
            <a:pPr eaLnBrk="1" hangingPunct="1">
              <a:lnSpc>
                <a:spcPct val="80000"/>
              </a:lnSpc>
            </a:pPr>
            <a:r>
              <a:rPr lang="en-US" altLang="en-US" sz="2400" dirty="0">
                <a:solidFill>
                  <a:srgbClr val="000000"/>
                </a:solidFill>
                <a:hlinkClick r:id="rId10"/>
              </a:rPr>
              <a:t>http://</a:t>
            </a:r>
            <a:r>
              <a:rPr lang="en-US" sz="2400" dirty="0">
                <a:hlinkClick r:id="rId10"/>
              </a:rPr>
              <a:t>reikifor.life</a:t>
            </a:r>
            <a:r>
              <a:rPr lang="en-US" sz="2400" dirty="0"/>
              <a:t> – Reiki and Psychic Services, by Dave Lewis</a:t>
            </a:r>
          </a:p>
          <a:p>
            <a:pPr eaLnBrk="1" hangingPunct="1">
              <a:lnSpc>
                <a:spcPct val="80000"/>
              </a:lnSpc>
            </a:pPr>
            <a:r>
              <a:rPr lang="en-US" sz="2400" dirty="0">
                <a:hlinkClick r:id="rId11"/>
              </a:rPr>
              <a:t>http://beradiantreiki.com</a:t>
            </a:r>
            <a:r>
              <a:rPr lang="en-US" sz="2400" dirty="0"/>
              <a:t> – Be Radiant, by </a:t>
            </a:r>
            <a:r>
              <a:rPr lang="en-US" sz="2400" i="0" dirty="0">
                <a:solidFill>
                  <a:srgbClr val="324157"/>
                </a:solidFill>
                <a:effectLst/>
              </a:rPr>
              <a:t>Deanna </a:t>
            </a:r>
            <a:r>
              <a:rPr lang="en-US" sz="2400" i="0" dirty="0" err="1">
                <a:solidFill>
                  <a:srgbClr val="324157"/>
                </a:solidFill>
                <a:effectLst/>
              </a:rPr>
              <a:t>Jaromay</a:t>
            </a:r>
            <a:r>
              <a:rPr lang="en-US" sz="2400" i="0" dirty="0">
                <a:solidFill>
                  <a:srgbClr val="324157"/>
                </a:solidFill>
                <a:effectLst/>
              </a:rPr>
              <a:t>-Arriva</a:t>
            </a:r>
            <a:endParaRPr lang="en-US" altLang="en-US" sz="2400" dirty="0">
              <a:solidFill>
                <a:srgbClr val="000000"/>
              </a:solidFill>
            </a:endParaRPr>
          </a:p>
          <a:p>
            <a:pPr eaLnBrk="1" hangingPunct="1">
              <a:lnSpc>
                <a:spcPct val="80000"/>
              </a:lnSpc>
            </a:pPr>
            <a:endParaRPr lang="en-US" altLang="en-US" sz="2800" b="1" dirty="0">
              <a:solidFill>
                <a:srgbClr val="00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C5FCCE0-D97D-0F2D-7A96-06F0571E0181}"/>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25B207DA-7811-C040-6ACA-827E390BAA87}"/>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b="1" dirty="0">
                <a:cs typeface="+mn-cs"/>
              </a:rPr>
              <a:t>Tong </a:t>
            </a:r>
            <a:r>
              <a:rPr lang="en-US" b="1" dirty="0" err="1">
                <a:cs typeface="+mn-cs"/>
              </a:rPr>
              <a:t>Ren</a:t>
            </a:r>
            <a:r>
              <a:rPr lang="en-US" b="1" dirty="0">
                <a:cs typeface="+mn-cs"/>
              </a:rPr>
              <a:t> Therapy</a:t>
            </a:r>
          </a:p>
          <a:p>
            <a:pPr eaLnBrk="1" hangingPunct="1">
              <a:lnSpc>
                <a:spcPct val="90000"/>
              </a:lnSpc>
              <a:defRPr/>
            </a:pPr>
            <a:r>
              <a:rPr lang="en-US" dirty="0">
                <a:cs typeface="+mn-cs"/>
              </a:rPr>
              <a:t>Summary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a:extLst>
              <a:ext uri="{FF2B5EF4-FFF2-40B4-BE49-F238E27FC236}">
                <a16:creationId xmlns:a16="http://schemas.microsoft.com/office/drawing/2014/main" id="{ACC701E0-F8C4-E359-7168-351BF79B28F1}"/>
              </a:ext>
            </a:extLst>
          </p:cNvPr>
          <p:cNvSpPr>
            <a:spLocks noGrp="1" noChangeArrowheads="1"/>
          </p:cNvSpPr>
          <p:nvPr>
            <p:ph type="title"/>
          </p:nvPr>
        </p:nvSpPr>
        <p:spPr/>
        <p:txBody>
          <a:bodyPr/>
          <a:lstStyle/>
          <a:p>
            <a:pPr eaLnBrk="1" hangingPunct="1"/>
            <a:r>
              <a:rPr lang="en-US" altLang="en-US"/>
              <a:t>Tong Ren Therapy</a:t>
            </a:r>
          </a:p>
        </p:txBody>
      </p:sp>
      <p:sp>
        <p:nvSpPr>
          <p:cNvPr id="99330" name="Rectangle 3">
            <a:extLst>
              <a:ext uri="{FF2B5EF4-FFF2-40B4-BE49-F238E27FC236}">
                <a16:creationId xmlns:a16="http://schemas.microsoft.com/office/drawing/2014/main" id="{2511CFC0-2739-A06B-E7F6-21971F61D281}"/>
              </a:ext>
            </a:extLst>
          </p:cNvPr>
          <p:cNvSpPr>
            <a:spLocks noGrp="1" noChangeArrowheads="1"/>
          </p:cNvSpPr>
          <p:nvPr>
            <p:ph type="body" idx="1"/>
          </p:nvPr>
        </p:nvSpPr>
        <p:spPr>
          <a:xfrm>
            <a:off x="457200" y="1600200"/>
            <a:ext cx="8229600" cy="4953000"/>
          </a:xfrm>
        </p:spPr>
        <p:txBody>
          <a:bodyPr/>
          <a:lstStyle/>
          <a:p>
            <a:pPr eaLnBrk="1" hangingPunct="1">
              <a:lnSpc>
                <a:spcPct val="90000"/>
              </a:lnSpc>
            </a:pPr>
            <a:r>
              <a:rPr lang="en-US" altLang="en-US" dirty="0"/>
              <a:t>Visit by Chad J. Dupuis, </a:t>
            </a:r>
            <a:r>
              <a:rPr lang="en-US" altLang="en-US" dirty="0" err="1"/>
              <a:t>L.Ac</a:t>
            </a:r>
            <a:r>
              <a:rPr lang="en-US" altLang="en-US" dirty="0"/>
              <a:t>.</a:t>
            </a:r>
          </a:p>
          <a:p>
            <a:pPr eaLnBrk="1" hangingPunct="1">
              <a:lnSpc>
                <a:spcPct val="90000"/>
              </a:lnSpc>
            </a:pPr>
            <a:r>
              <a:rPr lang="en-US" altLang="en-US" dirty="0"/>
              <a:t>Presentation of Feb. 3, 2006 for Reiki Club</a:t>
            </a:r>
          </a:p>
          <a:p>
            <a:pPr eaLnBrk="1" hangingPunct="1">
              <a:lnSpc>
                <a:spcPct val="90000"/>
              </a:lnSpc>
            </a:pPr>
            <a:r>
              <a:rPr lang="en-US" altLang="en-US" dirty="0"/>
              <a:t>Based on collaboration with Tom Tam</a:t>
            </a:r>
          </a:p>
          <a:p>
            <a:pPr eaLnBrk="1" hangingPunct="1">
              <a:lnSpc>
                <a:spcPct val="90000"/>
              </a:lnSpc>
            </a:pPr>
            <a:r>
              <a:rPr lang="en-US" altLang="en-US" dirty="0"/>
              <a:t>Supported by acupuncture, qi gong, martial arts theory – further improved upon by western medical understandings of anatomy and physiology, and proven by clinical practice with a broad range of conditions.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a:extLst>
              <a:ext uri="{FF2B5EF4-FFF2-40B4-BE49-F238E27FC236}">
                <a16:creationId xmlns:a16="http://schemas.microsoft.com/office/drawing/2014/main" id="{900C8DF5-5358-108D-041B-8867845D8AF5}"/>
              </a:ext>
            </a:extLst>
          </p:cNvPr>
          <p:cNvSpPr>
            <a:spLocks noGrp="1" noChangeArrowheads="1"/>
          </p:cNvSpPr>
          <p:nvPr>
            <p:ph type="title"/>
          </p:nvPr>
        </p:nvSpPr>
        <p:spPr/>
        <p:txBody>
          <a:bodyPr/>
          <a:lstStyle/>
          <a:p>
            <a:pPr eaLnBrk="1" hangingPunct="1"/>
            <a:r>
              <a:rPr lang="en-US" altLang="en-US"/>
              <a:t>Chinese Medicine</a:t>
            </a:r>
          </a:p>
        </p:txBody>
      </p:sp>
      <p:sp>
        <p:nvSpPr>
          <p:cNvPr id="101378" name="Rectangle 3">
            <a:extLst>
              <a:ext uri="{FF2B5EF4-FFF2-40B4-BE49-F238E27FC236}">
                <a16:creationId xmlns:a16="http://schemas.microsoft.com/office/drawing/2014/main" id="{4FF9824A-E651-A46D-78B8-9873296E9448}"/>
              </a:ext>
            </a:extLst>
          </p:cNvPr>
          <p:cNvSpPr>
            <a:spLocks noGrp="1" noChangeArrowheads="1"/>
          </p:cNvSpPr>
          <p:nvPr>
            <p:ph type="body" idx="1"/>
          </p:nvPr>
        </p:nvSpPr>
        <p:spPr/>
        <p:txBody>
          <a:bodyPr/>
          <a:lstStyle/>
          <a:p>
            <a:pPr eaLnBrk="1" hangingPunct="1"/>
            <a:r>
              <a:rPr lang="en-US" altLang="en-US"/>
              <a:t>Has been utilized by millions of people over thousands of years to heal disease and promote health.</a:t>
            </a:r>
          </a:p>
          <a:p>
            <a:pPr eaLnBrk="1" hangingPunct="1"/>
            <a:r>
              <a:rPr lang="en-US" altLang="en-US"/>
              <a:t>A strength of the approach is in its ability to treat each person as an individual - using a variety of diagnostic factors to fine tune treatments to each person.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a:extLst>
              <a:ext uri="{FF2B5EF4-FFF2-40B4-BE49-F238E27FC236}">
                <a16:creationId xmlns:a16="http://schemas.microsoft.com/office/drawing/2014/main" id="{010FA435-2A66-6DC5-6656-D24E3AFF7130}"/>
              </a:ext>
            </a:extLst>
          </p:cNvPr>
          <p:cNvSpPr>
            <a:spLocks noGrp="1" noChangeArrowheads="1"/>
          </p:cNvSpPr>
          <p:nvPr>
            <p:ph type="title"/>
          </p:nvPr>
        </p:nvSpPr>
        <p:spPr/>
        <p:txBody>
          <a:bodyPr/>
          <a:lstStyle/>
          <a:p>
            <a:pPr eaLnBrk="1" hangingPunct="1"/>
            <a:r>
              <a:rPr lang="en-US" altLang="en-US"/>
              <a:t>Acupuncture</a:t>
            </a:r>
          </a:p>
        </p:txBody>
      </p:sp>
      <p:sp>
        <p:nvSpPr>
          <p:cNvPr id="103426" name="Rectangle 3">
            <a:extLst>
              <a:ext uri="{FF2B5EF4-FFF2-40B4-BE49-F238E27FC236}">
                <a16:creationId xmlns:a16="http://schemas.microsoft.com/office/drawing/2014/main" id="{B683E364-4913-8179-D486-D125515E5223}"/>
              </a:ext>
            </a:extLst>
          </p:cNvPr>
          <p:cNvSpPr>
            <a:spLocks noGrp="1" noChangeArrowheads="1"/>
          </p:cNvSpPr>
          <p:nvPr>
            <p:ph type="body" idx="1"/>
          </p:nvPr>
        </p:nvSpPr>
        <p:spPr/>
        <p:txBody>
          <a:bodyPr/>
          <a:lstStyle/>
          <a:p>
            <a:pPr eaLnBrk="1" hangingPunct="1"/>
            <a:r>
              <a:rPr lang="en-US" altLang="en-US"/>
              <a:t>Acupuncture is but one technique within Traditional Chinese Medicine (TCM).</a:t>
            </a:r>
          </a:p>
          <a:p>
            <a:pPr eaLnBrk="1" hangingPunct="1"/>
            <a:r>
              <a:rPr lang="en-US" altLang="en-US"/>
              <a:t>Herbal medicine and adjunctive techniques -- such as cupping, moxibustion, and tuina -- are all important aspects of TCM.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a:extLst>
              <a:ext uri="{FF2B5EF4-FFF2-40B4-BE49-F238E27FC236}">
                <a16:creationId xmlns:a16="http://schemas.microsoft.com/office/drawing/2014/main" id="{F4B1C671-5281-B71C-92DF-611B9CA9BCB8}"/>
              </a:ext>
            </a:extLst>
          </p:cNvPr>
          <p:cNvSpPr>
            <a:spLocks noGrp="1" noChangeArrowheads="1"/>
          </p:cNvSpPr>
          <p:nvPr>
            <p:ph type="title"/>
          </p:nvPr>
        </p:nvSpPr>
        <p:spPr/>
        <p:txBody>
          <a:bodyPr/>
          <a:lstStyle/>
          <a:p>
            <a:pPr eaLnBrk="1" hangingPunct="1"/>
            <a:r>
              <a:rPr lang="en-US" altLang="en-US"/>
              <a:t>Meridians and Points</a:t>
            </a:r>
          </a:p>
        </p:txBody>
      </p:sp>
      <p:sp>
        <p:nvSpPr>
          <p:cNvPr id="105474" name="Rectangle 3">
            <a:extLst>
              <a:ext uri="{FF2B5EF4-FFF2-40B4-BE49-F238E27FC236}">
                <a16:creationId xmlns:a16="http://schemas.microsoft.com/office/drawing/2014/main" id="{23D8305D-C32B-2E2E-3C86-DFBC00A2BDE2}"/>
              </a:ext>
            </a:extLst>
          </p:cNvPr>
          <p:cNvSpPr>
            <a:spLocks noGrp="1" noChangeArrowheads="1"/>
          </p:cNvSpPr>
          <p:nvPr>
            <p:ph type="body" idx="1"/>
          </p:nvPr>
        </p:nvSpPr>
        <p:spPr/>
        <p:txBody>
          <a:bodyPr/>
          <a:lstStyle/>
          <a:p>
            <a:pPr eaLnBrk="1" hangingPunct="1"/>
            <a:r>
              <a:rPr lang="en-US" altLang="en-US"/>
              <a:t>Acupuncture meridians and points have been developed over many years by many masters.</a:t>
            </a:r>
          </a:p>
          <a:p>
            <a:pPr eaLnBrk="1" hangingPunct="1"/>
            <a:r>
              <a:rPr lang="en-US" altLang="en-US"/>
              <a:t>Imbalances in the meridians signify underlying health problems.</a:t>
            </a:r>
          </a:p>
          <a:p>
            <a:pPr eaLnBrk="1" hangingPunct="1"/>
            <a:r>
              <a:rPr lang="en-US" altLang="en-US"/>
              <a:t>Stimulation/sedation of the points, and regulation of the meridians, promote health and heal disease.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a:extLst>
              <a:ext uri="{FF2B5EF4-FFF2-40B4-BE49-F238E27FC236}">
                <a16:creationId xmlns:a16="http://schemas.microsoft.com/office/drawing/2014/main" id="{C391D032-1CFC-DB0B-9766-81A6311D86F1}"/>
              </a:ext>
            </a:extLst>
          </p:cNvPr>
          <p:cNvSpPr>
            <a:spLocks noGrp="1" noChangeArrowheads="1"/>
          </p:cNvSpPr>
          <p:nvPr>
            <p:ph type="title"/>
          </p:nvPr>
        </p:nvSpPr>
        <p:spPr>
          <a:xfrm>
            <a:off x="457200" y="-7938"/>
            <a:ext cx="8229600" cy="1143001"/>
          </a:xfrm>
        </p:spPr>
        <p:txBody>
          <a:bodyPr/>
          <a:lstStyle/>
          <a:p>
            <a:pPr eaLnBrk="1" hangingPunct="1"/>
            <a:r>
              <a:rPr lang="en-US" altLang="en-US"/>
              <a:t>Large Intestine Meridian</a:t>
            </a:r>
          </a:p>
        </p:txBody>
      </p:sp>
      <p:pic>
        <p:nvPicPr>
          <p:cNvPr id="107522" name="Picture 3" descr="li_meridian">
            <a:extLst>
              <a:ext uri="{FF2B5EF4-FFF2-40B4-BE49-F238E27FC236}">
                <a16:creationId xmlns:a16="http://schemas.microsoft.com/office/drawing/2014/main" id="{085DB1DB-97E5-04C2-2ED5-06087FB8888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1100138"/>
            <a:ext cx="6019800" cy="5757862"/>
          </a:xfr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a:extLst>
              <a:ext uri="{FF2B5EF4-FFF2-40B4-BE49-F238E27FC236}">
                <a16:creationId xmlns:a16="http://schemas.microsoft.com/office/drawing/2014/main" id="{94803812-2CAF-1A1B-795B-E72BFCCF81C5}"/>
              </a:ext>
            </a:extLst>
          </p:cNvPr>
          <p:cNvSpPr>
            <a:spLocks noGrp="1" noChangeArrowheads="1"/>
          </p:cNvSpPr>
          <p:nvPr>
            <p:ph type="title"/>
          </p:nvPr>
        </p:nvSpPr>
        <p:spPr/>
        <p:txBody>
          <a:bodyPr/>
          <a:lstStyle/>
          <a:p>
            <a:pPr eaLnBrk="1" hangingPunct="1"/>
            <a:r>
              <a:rPr lang="en-US" altLang="en-US"/>
              <a:t>Qi Gong</a:t>
            </a:r>
          </a:p>
        </p:txBody>
      </p:sp>
      <p:sp>
        <p:nvSpPr>
          <p:cNvPr id="109570" name="Rectangle 3">
            <a:extLst>
              <a:ext uri="{FF2B5EF4-FFF2-40B4-BE49-F238E27FC236}">
                <a16:creationId xmlns:a16="http://schemas.microsoft.com/office/drawing/2014/main" id="{FB2F473A-E782-760B-9029-D63660CA9A12}"/>
              </a:ext>
            </a:extLst>
          </p:cNvPr>
          <p:cNvSpPr>
            <a:spLocks noGrp="1" noChangeArrowheads="1"/>
          </p:cNvSpPr>
          <p:nvPr>
            <p:ph type="body" idx="1"/>
          </p:nvPr>
        </p:nvSpPr>
        <p:spPr/>
        <p:txBody>
          <a:bodyPr/>
          <a:lstStyle/>
          <a:p>
            <a:pPr eaLnBrk="1" hangingPunct="1"/>
            <a:r>
              <a:rPr lang="en-US" altLang="en-US" sz="2800"/>
              <a:t>Qi – is energy, e.g., the energy of the meridians and the physical body, but it is also related to the energy of emotions and interactions.</a:t>
            </a:r>
          </a:p>
          <a:p>
            <a:pPr eaLnBrk="1" hangingPunct="1"/>
            <a:r>
              <a:rPr lang="en-US" altLang="en-US" sz="2800"/>
              <a:t>Qi Gong techniques are drawn from the martial arts and Buddhist/Taoist meditation techniques, many of which are thousands of years old.</a:t>
            </a:r>
          </a:p>
          <a:p>
            <a:pPr eaLnBrk="1" hangingPunct="1"/>
            <a:r>
              <a:rPr lang="en-US" altLang="en-US" sz="2800"/>
              <a:t>If we have Qi and this Qi effects the functioning of the body – then we should be able to manipulate that Qi and treat disease.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a:extLst>
              <a:ext uri="{FF2B5EF4-FFF2-40B4-BE49-F238E27FC236}">
                <a16:creationId xmlns:a16="http://schemas.microsoft.com/office/drawing/2014/main" id="{304B05FC-0196-E7AD-EB2B-C9D60C334EC1}"/>
              </a:ext>
            </a:extLst>
          </p:cNvPr>
          <p:cNvSpPr>
            <a:spLocks noGrp="1" noChangeArrowheads="1"/>
          </p:cNvSpPr>
          <p:nvPr>
            <p:ph type="title"/>
          </p:nvPr>
        </p:nvSpPr>
        <p:spPr/>
        <p:txBody>
          <a:bodyPr/>
          <a:lstStyle/>
          <a:p>
            <a:pPr eaLnBrk="1" hangingPunct="1"/>
            <a:r>
              <a:rPr lang="en-US" altLang="en-US"/>
              <a:t>Western Medicine Aspects</a:t>
            </a:r>
          </a:p>
        </p:txBody>
      </p:sp>
      <p:sp>
        <p:nvSpPr>
          <p:cNvPr id="111618" name="Rectangle 3">
            <a:extLst>
              <a:ext uri="{FF2B5EF4-FFF2-40B4-BE49-F238E27FC236}">
                <a16:creationId xmlns:a16="http://schemas.microsoft.com/office/drawing/2014/main" id="{8D089038-99AC-9B1A-B703-683ADB6F4940}"/>
              </a:ext>
            </a:extLst>
          </p:cNvPr>
          <p:cNvSpPr>
            <a:spLocks noGrp="1" noChangeArrowheads="1"/>
          </p:cNvSpPr>
          <p:nvPr>
            <p:ph type="body" idx="1"/>
          </p:nvPr>
        </p:nvSpPr>
        <p:spPr/>
        <p:txBody>
          <a:bodyPr/>
          <a:lstStyle/>
          <a:p>
            <a:pPr eaLnBrk="1" hangingPunct="1"/>
            <a:r>
              <a:rPr lang="en-US" altLang="en-US" sz="2800"/>
              <a:t>Using the tools of Chinese Medicine and the sense of energy from Qi Gong practice, one can better utilize western medical understandings for healing.</a:t>
            </a:r>
          </a:p>
          <a:p>
            <a:pPr eaLnBrk="1" hangingPunct="1"/>
            <a:r>
              <a:rPr lang="en-US" altLang="en-US" sz="2800"/>
              <a:t>A variety of acupuncture points have been proven to directly stimulate physiological functions of the body.  Understanding this mechanism better and the result of such changes is behind Tong Ren techniques.</a:t>
            </a:r>
          </a:p>
          <a:p>
            <a:pPr eaLnBrk="1" hangingPunct="1"/>
            <a:endParaRPr lang="en-US" altLang="en-US" sz="28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a:extLst>
              <a:ext uri="{FF2B5EF4-FFF2-40B4-BE49-F238E27FC236}">
                <a16:creationId xmlns:a16="http://schemas.microsoft.com/office/drawing/2014/main" id="{E898FA4E-FC1C-FF92-F768-A17124F7E073}"/>
              </a:ext>
            </a:extLst>
          </p:cNvPr>
          <p:cNvSpPr>
            <a:spLocks noGrp="1" noChangeArrowheads="1"/>
          </p:cNvSpPr>
          <p:nvPr>
            <p:ph type="title"/>
          </p:nvPr>
        </p:nvSpPr>
        <p:spPr/>
        <p:txBody>
          <a:bodyPr/>
          <a:lstStyle/>
          <a:p>
            <a:pPr eaLnBrk="1" hangingPunct="1"/>
            <a:r>
              <a:rPr lang="en-US" altLang="en-US"/>
              <a:t>Tong Ren Techniques</a:t>
            </a:r>
          </a:p>
        </p:txBody>
      </p:sp>
      <p:sp>
        <p:nvSpPr>
          <p:cNvPr id="113666" name="Rectangle 3">
            <a:extLst>
              <a:ext uri="{FF2B5EF4-FFF2-40B4-BE49-F238E27FC236}">
                <a16:creationId xmlns:a16="http://schemas.microsoft.com/office/drawing/2014/main" id="{E6F9E156-C7BC-8BAC-44D1-6D5EC5C96BDC}"/>
              </a:ext>
            </a:extLst>
          </p:cNvPr>
          <p:cNvSpPr>
            <a:spLocks noGrp="1" noChangeArrowheads="1"/>
          </p:cNvSpPr>
          <p:nvPr>
            <p:ph type="body" sz="half" idx="2"/>
          </p:nvPr>
        </p:nvSpPr>
        <p:spPr>
          <a:xfrm>
            <a:off x="3198813" y="1600200"/>
            <a:ext cx="5487987" cy="4525963"/>
          </a:xfrm>
        </p:spPr>
        <p:txBody>
          <a:bodyPr/>
          <a:lstStyle/>
          <a:p>
            <a:pPr eaLnBrk="1" hangingPunct="1">
              <a:lnSpc>
                <a:spcPct val="90000"/>
              </a:lnSpc>
            </a:pPr>
            <a:r>
              <a:rPr lang="en-US" altLang="en-US" sz="2400" dirty="0"/>
              <a:t>The </a:t>
            </a:r>
            <a:r>
              <a:rPr lang="ja-JP" altLang="en-US" sz="2400"/>
              <a:t>“</a:t>
            </a:r>
            <a:r>
              <a:rPr lang="en-US" altLang="ja-JP" sz="2400" dirty="0"/>
              <a:t>Tong Ren</a:t>
            </a:r>
            <a:r>
              <a:rPr lang="ja-JP" altLang="en-US" sz="2400"/>
              <a:t>”</a:t>
            </a:r>
            <a:r>
              <a:rPr lang="en-US" altLang="ja-JP" sz="2400" dirty="0"/>
              <a:t> or </a:t>
            </a:r>
            <a:r>
              <a:rPr lang="ja-JP" altLang="en-US" sz="2400"/>
              <a:t>“</a:t>
            </a:r>
            <a:r>
              <a:rPr lang="en-US" altLang="ja-JP" sz="2400" dirty="0"/>
              <a:t>Bronze Man</a:t>
            </a:r>
            <a:r>
              <a:rPr lang="ja-JP" altLang="en-US" sz="2400"/>
              <a:t>”</a:t>
            </a:r>
            <a:r>
              <a:rPr lang="en-US" altLang="ja-JP" sz="2400" dirty="0"/>
              <a:t> model serves as a way to focus our intent and to stimulate the collective unconscious.</a:t>
            </a:r>
          </a:p>
          <a:p>
            <a:pPr eaLnBrk="1" hangingPunct="1">
              <a:lnSpc>
                <a:spcPct val="90000"/>
              </a:lnSpc>
            </a:pPr>
            <a:r>
              <a:rPr lang="en-US" altLang="en-US" sz="2400" dirty="0"/>
              <a:t>The collective unconscious allows the effect to be present within the patient (and others at the same time).</a:t>
            </a:r>
          </a:p>
          <a:p>
            <a:pPr eaLnBrk="1" hangingPunct="1">
              <a:lnSpc>
                <a:spcPct val="90000"/>
              </a:lnSpc>
            </a:pPr>
            <a:r>
              <a:rPr lang="en-US" altLang="en-US" sz="2400" dirty="0"/>
              <a:t>The </a:t>
            </a:r>
            <a:r>
              <a:rPr lang="ja-JP" altLang="en-US" sz="2400"/>
              <a:t>“</a:t>
            </a:r>
            <a:r>
              <a:rPr lang="en-US" altLang="ja-JP" sz="2400" dirty="0"/>
              <a:t>blockage theory</a:t>
            </a:r>
            <a:r>
              <a:rPr lang="ja-JP" altLang="en-US" sz="2400"/>
              <a:t>”</a:t>
            </a:r>
            <a:r>
              <a:rPr lang="en-US" altLang="ja-JP" sz="2400" dirty="0"/>
              <a:t> guides the focus on the areas treated.</a:t>
            </a:r>
          </a:p>
          <a:p>
            <a:pPr eaLnBrk="1" hangingPunct="1">
              <a:lnSpc>
                <a:spcPct val="90000"/>
              </a:lnSpc>
            </a:pPr>
            <a:r>
              <a:rPr lang="en-US" altLang="ja-JP" sz="2400" dirty="0"/>
              <a:t>Removal of blockages allows the body to heal.</a:t>
            </a:r>
          </a:p>
          <a:p>
            <a:pPr eaLnBrk="1" hangingPunct="1">
              <a:lnSpc>
                <a:spcPct val="90000"/>
              </a:lnSpc>
            </a:pPr>
            <a:r>
              <a:rPr lang="en-US" altLang="en-US" sz="2400" dirty="0"/>
              <a:t>Important blockages relate to nerves as well as muscles.</a:t>
            </a:r>
          </a:p>
        </p:txBody>
      </p:sp>
      <p:pic>
        <p:nvPicPr>
          <p:cNvPr id="113667" name="Picture 4" descr="tongren_doll">
            <a:extLst>
              <a:ext uri="{FF2B5EF4-FFF2-40B4-BE49-F238E27FC236}">
                <a16:creationId xmlns:a16="http://schemas.microsoft.com/office/drawing/2014/main" id="{42A9B0A1-CD64-4079-F06E-2AA2FFD88645}"/>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57200" y="1682750"/>
            <a:ext cx="2741613" cy="353853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F3E5278D-CAE4-AAF3-C314-D917B9DD4726}"/>
              </a:ext>
            </a:extLst>
          </p:cNvPr>
          <p:cNvSpPr>
            <a:spLocks noGrp="1" noChangeArrowheads="1"/>
          </p:cNvSpPr>
          <p:nvPr>
            <p:ph type="title"/>
          </p:nvPr>
        </p:nvSpPr>
        <p:spPr/>
        <p:txBody>
          <a:bodyPr/>
          <a:lstStyle/>
          <a:p>
            <a:pPr eaLnBrk="1" hangingPunct="1">
              <a:defRPr/>
            </a:pPr>
            <a:r>
              <a:rPr lang="en-US">
                <a:cs typeface="+mj-cs"/>
              </a:rPr>
              <a:t>Terminology</a:t>
            </a:r>
          </a:p>
        </p:txBody>
      </p:sp>
      <p:sp>
        <p:nvSpPr>
          <p:cNvPr id="23554" name="Rectangle 3">
            <a:extLst>
              <a:ext uri="{FF2B5EF4-FFF2-40B4-BE49-F238E27FC236}">
                <a16:creationId xmlns:a16="http://schemas.microsoft.com/office/drawing/2014/main" id="{F2119E74-D824-4C47-0370-570614CE8704}"/>
              </a:ext>
            </a:extLst>
          </p:cNvPr>
          <p:cNvSpPr>
            <a:spLocks noGrp="1" noChangeArrowheads="1"/>
          </p:cNvSpPr>
          <p:nvPr>
            <p:ph type="body" idx="1"/>
          </p:nvPr>
        </p:nvSpPr>
        <p:spPr/>
        <p:txBody>
          <a:bodyPr/>
          <a:lstStyle/>
          <a:p>
            <a:pPr eaLnBrk="1" hangingPunct="1"/>
            <a:r>
              <a:rPr lang="en-US" altLang="en-US" dirty="0"/>
              <a:t>Reiki = </a:t>
            </a:r>
            <a:r>
              <a:rPr lang="ja-JP" altLang="en-US"/>
              <a:t>“</a:t>
            </a:r>
            <a:r>
              <a:rPr lang="en-US" altLang="ja-JP" dirty="0"/>
              <a:t>universal life energy</a:t>
            </a:r>
            <a:r>
              <a:rPr lang="ja-JP" altLang="en-US"/>
              <a:t>”</a:t>
            </a:r>
            <a:r>
              <a:rPr lang="en-US" altLang="ja-JP" dirty="0"/>
              <a:t> (rei + ki)</a:t>
            </a:r>
          </a:p>
          <a:p>
            <a:pPr eaLnBrk="1" hangingPunct="1"/>
            <a:r>
              <a:rPr lang="en-US" altLang="en-US" dirty="0" err="1"/>
              <a:t>Mikao</a:t>
            </a:r>
            <a:r>
              <a:rPr lang="en-US" altLang="en-US" dirty="0"/>
              <a:t> Usui = founder of Reiki (in 1922), associate / contemporary of those who founded karate and </a:t>
            </a:r>
            <a:r>
              <a:rPr lang="en-US" altLang="en-US" dirty="0" err="1"/>
              <a:t>akido</a:t>
            </a:r>
            <a:endParaRPr lang="en-US" altLang="en-US" dirty="0"/>
          </a:p>
          <a:p>
            <a:pPr eaLnBrk="1" hangingPunct="1"/>
            <a:r>
              <a:rPr lang="en-US" altLang="en-US" dirty="0"/>
              <a:t>RMT = Reiki </a:t>
            </a:r>
            <a:r>
              <a:rPr lang="ja-JP" altLang="en-US"/>
              <a:t>“</a:t>
            </a:r>
            <a:r>
              <a:rPr lang="en-US" altLang="ja-JP" dirty="0"/>
              <a:t>Master/Teacher</a:t>
            </a:r>
            <a:r>
              <a:rPr lang="ja-JP" altLang="en-US"/>
              <a:t>”</a:t>
            </a:r>
            <a:endParaRPr lang="en-US" altLang="ja-JP" dirty="0"/>
          </a:p>
          <a:p>
            <a:pPr eaLnBrk="1" hangingPunct="1"/>
            <a:r>
              <a:rPr lang="en-US" altLang="en-US" dirty="0"/>
              <a:t>Levels = 1, 2, 3 (at which point can teach)</a:t>
            </a:r>
          </a:p>
          <a:p>
            <a:pPr eaLnBrk="1" hangingPunct="1"/>
            <a:r>
              <a:rPr lang="en-US" altLang="en-US" dirty="0"/>
              <a:t>Attunement = process of RMT-aided learning Reiki (tuning in, so you can “channel” energy)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a:extLst>
              <a:ext uri="{FF2B5EF4-FFF2-40B4-BE49-F238E27FC236}">
                <a16:creationId xmlns:a16="http://schemas.microsoft.com/office/drawing/2014/main" id="{09E0C0C6-B2E3-D7F3-27AB-06B3D4E37535}"/>
              </a:ext>
            </a:extLst>
          </p:cNvPr>
          <p:cNvSpPr>
            <a:spLocks noGrp="1" noChangeArrowheads="1"/>
          </p:cNvSpPr>
          <p:nvPr>
            <p:ph type="title"/>
          </p:nvPr>
        </p:nvSpPr>
        <p:spPr/>
        <p:txBody>
          <a:bodyPr/>
          <a:lstStyle/>
          <a:p>
            <a:pPr eaLnBrk="1" hangingPunct="1"/>
            <a:r>
              <a:rPr lang="en-US" altLang="en-US"/>
              <a:t>Blockage Theory</a:t>
            </a:r>
          </a:p>
        </p:txBody>
      </p:sp>
      <p:sp>
        <p:nvSpPr>
          <p:cNvPr id="115714" name="Rectangle 3">
            <a:extLst>
              <a:ext uri="{FF2B5EF4-FFF2-40B4-BE49-F238E27FC236}">
                <a16:creationId xmlns:a16="http://schemas.microsoft.com/office/drawing/2014/main" id="{2B81E138-49D0-CFE4-531C-6FFC86CE93BE}"/>
              </a:ext>
            </a:extLst>
          </p:cNvPr>
          <p:cNvSpPr>
            <a:spLocks noGrp="1" noChangeArrowheads="1"/>
          </p:cNvSpPr>
          <p:nvPr>
            <p:ph type="body" idx="1"/>
          </p:nvPr>
        </p:nvSpPr>
        <p:spPr/>
        <p:txBody>
          <a:bodyPr/>
          <a:lstStyle/>
          <a:p>
            <a:pPr eaLnBrk="1" hangingPunct="1"/>
            <a:r>
              <a:rPr lang="en-US" altLang="en-US"/>
              <a:t>Cancer, as an example:</a:t>
            </a:r>
          </a:p>
          <a:p>
            <a:pPr lvl="1" eaLnBrk="1" hangingPunct="1"/>
            <a:r>
              <a:rPr lang="en-US" altLang="en-US"/>
              <a:t>Eastern – yin and yang are out of balance</a:t>
            </a:r>
          </a:p>
          <a:p>
            <a:pPr lvl="1" eaLnBrk="1" hangingPunct="1"/>
            <a:r>
              <a:rPr lang="en-US" altLang="en-US"/>
              <a:t>Western – cells have mutated for some reason</a:t>
            </a:r>
          </a:p>
          <a:p>
            <a:pPr lvl="1" eaLnBrk="1" hangingPunct="1"/>
            <a:r>
              <a:rPr lang="en-US" altLang="en-US"/>
              <a:t>Tong Ren – a </a:t>
            </a:r>
            <a:r>
              <a:rPr lang="ja-JP" altLang="en-US"/>
              <a:t>“</a:t>
            </a:r>
            <a:r>
              <a:rPr lang="en-US" altLang="ja-JP"/>
              <a:t>blockage</a:t>
            </a:r>
            <a:r>
              <a:rPr lang="ja-JP" altLang="en-US"/>
              <a:t>”</a:t>
            </a:r>
            <a:r>
              <a:rPr lang="en-US" altLang="ja-JP"/>
              <a:t> causes a disruption in the flow of energy and bioelectricity leading to disease.</a:t>
            </a:r>
            <a:endParaRPr lang="en-US"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a:extLst>
              <a:ext uri="{FF2B5EF4-FFF2-40B4-BE49-F238E27FC236}">
                <a16:creationId xmlns:a16="http://schemas.microsoft.com/office/drawing/2014/main" id="{3028644B-E16F-482B-8F28-3692C1E0EE76}"/>
              </a:ext>
            </a:extLst>
          </p:cNvPr>
          <p:cNvSpPr>
            <a:spLocks noGrp="1" noChangeArrowheads="1"/>
          </p:cNvSpPr>
          <p:nvPr>
            <p:ph type="title"/>
          </p:nvPr>
        </p:nvSpPr>
        <p:spPr/>
        <p:txBody>
          <a:bodyPr/>
          <a:lstStyle/>
          <a:p>
            <a:pPr eaLnBrk="1" hangingPunct="1"/>
            <a:r>
              <a:rPr lang="en-US" altLang="en-US"/>
              <a:t>Blockage Theory cont.</a:t>
            </a:r>
          </a:p>
        </p:txBody>
      </p:sp>
      <p:sp>
        <p:nvSpPr>
          <p:cNvPr id="117762" name="Rectangle 3">
            <a:extLst>
              <a:ext uri="{FF2B5EF4-FFF2-40B4-BE49-F238E27FC236}">
                <a16:creationId xmlns:a16="http://schemas.microsoft.com/office/drawing/2014/main" id="{F7523163-83ED-51B3-160A-25E57246EB7C}"/>
              </a:ext>
            </a:extLst>
          </p:cNvPr>
          <p:cNvSpPr>
            <a:spLocks noGrp="1" noChangeArrowheads="1"/>
          </p:cNvSpPr>
          <p:nvPr>
            <p:ph type="body" idx="1"/>
          </p:nvPr>
        </p:nvSpPr>
        <p:spPr>
          <a:xfrm>
            <a:off x="228600" y="1600200"/>
            <a:ext cx="8763000" cy="4525963"/>
          </a:xfrm>
        </p:spPr>
        <p:txBody>
          <a:bodyPr/>
          <a:lstStyle/>
          <a:p>
            <a:pPr eaLnBrk="1" hangingPunct="1"/>
            <a:r>
              <a:rPr lang="en-US" altLang="en-US" sz="2800" dirty="0"/>
              <a:t>The existence of a </a:t>
            </a:r>
            <a:r>
              <a:rPr lang="ja-JP" altLang="en-US" sz="2800"/>
              <a:t>“</a:t>
            </a:r>
            <a:r>
              <a:rPr lang="en-US" altLang="ja-JP" sz="2800" dirty="0"/>
              <a:t>blockage</a:t>
            </a:r>
            <a:r>
              <a:rPr lang="ja-JP" altLang="en-US" sz="2800"/>
              <a:t>”</a:t>
            </a:r>
            <a:r>
              <a:rPr lang="en-US" altLang="ja-JP" sz="2800" dirty="0"/>
              <a:t> does not indicate disease per se, but a disease will not manifest without exhibiting a blockage.</a:t>
            </a:r>
          </a:p>
          <a:p>
            <a:pPr eaLnBrk="1" hangingPunct="1"/>
            <a:r>
              <a:rPr lang="en-US" altLang="en-US" sz="2800" dirty="0"/>
              <a:t>Finding these blockages and devising the best mechanisms to resolve them is our goal.</a:t>
            </a:r>
          </a:p>
          <a:p>
            <a:pPr eaLnBrk="1" hangingPunct="1"/>
            <a:r>
              <a:rPr lang="en-US" altLang="en-US" sz="2800" dirty="0"/>
              <a:t>The blockages can be sensed energetically, but also by palpation, and will generally illicit pressure pain.</a:t>
            </a:r>
          </a:p>
          <a:p>
            <a:pPr eaLnBrk="1" hangingPunct="1"/>
            <a:r>
              <a:rPr lang="en-US" altLang="en-US" sz="2800" dirty="0"/>
              <a:t>Many blockages relate to the nervous system, including around the spine, head, and neck.</a:t>
            </a:r>
          </a:p>
          <a:p>
            <a:pPr eaLnBrk="1" hangingPunct="1"/>
            <a:r>
              <a:rPr lang="en-US" altLang="en-US" sz="2800" dirty="0"/>
              <a:t>Location is easy relative to acupoints and vertebrae.</a:t>
            </a:r>
          </a:p>
          <a:p>
            <a:pPr eaLnBrk="1" hangingPunct="1"/>
            <a:endParaRPr lang="en-US" alt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a:extLst>
              <a:ext uri="{FF2B5EF4-FFF2-40B4-BE49-F238E27FC236}">
                <a16:creationId xmlns:a16="http://schemas.microsoft.com/office/drawing/2014/main" id="{E0AD35A9-766A-1842-6629-03AAB5113342}"/>
              </a:ext>
            </a:extLst>
          </p:cNvPr>
          <p:cNvSpPr>
            <a:spLocks noGrp="1" noChangeArrowheads="1"/>
          </p:cNvSpPr>
          <p:nvPr>
            <p:ph type="title"/>
          </p:nvPr>
        </p:nvSpPr>
        <p:spPr/>
        <p:txBody>
          <a:bodyPr/>
          <a:lstStyle/>
          <a:p>
            <a:pPr eaLnBrk="1" hangingPunct="1"/>
            <a:r>
              <a:rPr lang="en-US" altLang="en-US"/>
              <a:t>Focus Areas:  the Spine</a:t>
            </a:r>
          </a:p>
        </p:txBody>
      </p:sp>
      <p:sp>
        <p:nvSpPr>
          <p:cNvPr id="119810" name="Rectangle 3">
            <a:extLst>
              <a:ext uri="{FF2B5EF4-FFF2-40B4-BE49-F238E27FC236}">
                <a16:creationId xmlns:a16="http://schemas.microsoft.com/office/drawing/2014/main" id="{1D95CA7D-F95F-43F9-1522-BB75F4206490}"/>
              </a:ext>
            </a:extLst>
          </p:cNvPr>
          <p:cNvSpPr>
            <a:spLocks noGrp="1" noChangeArrowheads="1"/>
          </p:cNvSpPr>
          <p:nvPr>
            <p:ph type="body" sz="half" idx="2"/>
          </p:nvPr>
        </p:nvSpPr>
        <p:spPr>
          <a:xfrm>
            <a:off x="457200" y="4267200"/>
            <a:ext cx="8229600" cy="2181225"/>
          </a:xfrm>
        </p:spPr>
        <p:txBody>
          <a:bodyPr/>
          <a:lstStyle/>
          <a:p>
            <a:pPr eaLnBrk="1" hangingPunct="1"/>
            <a:r>
              <a:rPr lang="en-US" altLang="en-US" sz="2800"/>
              <a:t>Use of the huatuo-jiaji points – the areas next to each vertebral segment.</a:t>
            </a:r>
          </a:p>
          <a:p>
            <a:pPr eaLnBrk="1" hangingPunct="1"/>
            <a:r>
              <a:rPr lang="en-US" altLang="en-US" sz="2800"/>
              <a:t>Improve the flow of bio-electricity by reducing impediments to nerve conduction.</a:t>
            </a:r>
          </a:p>
        </p:txBody>
      </p:sp>
      <p:pic>
        <p:nvPicPr>
          <p:cNvPr id="119811" name="Picture 4" descr="tths_t1-t6">
            <a:extLst>
              <a:ext uri="{FF2B5EF4-FFF2-40B4-BE49-F238E27FC236}">
                <a16:creationId xmlns:a16="http://schemas.microsoft.com/office/drawing/2014/main" id="{2E007869-9776-870A-D2C5-36B76075AA5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04800" y="1676400"/>
            <a:ext cx="8675688" cy="2209800"/>
          </a:xfr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a:extLst>
              <a:ext uri="{FF2B5EF4-FFF2-40B4-BE49-F238E27FC236}">
                <a16:creationId xmlns:a16="http://schemas.microsoft.com/office/drawing/2014/main" id="{A5FB8D67-4E62-1616-6FFC-0F3A392CD2AB}"/>
              </a:ext>
            </a:extLst>
          </p:cNvPr>
          <p:cNvSpPr>
            <a:spLocks noGrp="1" noChangeArrowheads="1"/>
          </p:cNvSpPr>
          <p:nvPr>
            <p:ph type="title"/>
          </p:nvPr>
        </p:nvSpPr>
        <p:spPr>
          <a:xfrm>
            <a:off x="457200" y="0"/>
            <a:ext cx="8229600" cy="1143000"/>
          </a:xfrm>
        </p:spPr>
        <p:txBody>
          <a:bodyPr/>
          <a:lstStyle/>
          <a:p>
            <a:pPr eaLnBrk="1" hangingPunct="1"/>
            <a:r>
              <a:rPr lang="en-US" altLang="en-US"/>
              <a:t>Focus Areas:  Scalp</a:t>
            </a:r>
          </a:p>
        </p:txBody>
      </p:sp>
      <p:sp>
        <p:nvSpPr>
          <p:cNvPr id="121858" name="Rectangle 3">
            <a:extLst>
              <a:ext uri="{FF2B5EF4-FFF2-40B4-BE49-F238E27FC236}">
                <a16:creationId xmlns:a16="http://schemas.microsoft.com/office/drawing/2014/main" id="{F0985351-DB13-F6A9-FBA7-B15582CB9B98}"/>
              </a:ext>
            </a:extLst>
          </p:cNvPr>
          <p:cNvSpPr>
            <a:spLocks noGrp="1" noChangeArrowheads="1"/>
          </p:cNvSpPr>
          <p:nvPr>
            <p:ph type="body" sz="half" idx="2"/>
          </p:nvPr>
        </p:nvSpPr>
        <p:spPr>
          <a:xfrm>
            <a:off x="457200" y="4572000"/>
            <a:ext cx="8229600" cy="2181225"/>
          </a:xfrm>
        </p:spPr>
        <p:txBody>
          <a:bodyPr/>
          <a:lstStyle/>
          <a:p>
            <a:pPr eaLnBrk="1" hangingPunct="1"/>
            <a:r>
              <a:rPr lang="en-US" altLang="en-US" sz="2800"/>
              <a:t>Use of acupuncture points on the scalp differs somewhat from TCM usage.</a:t>
            </a:r>
          </a:p>
          <a:p>
            <a:pPr eaLnBrk="1" hangingPunct="1"/>
            <a:r>
              <a:rPr lang="en-US" altLang="en-US" sz="2800"/>
              <a:t>Tong Ren is used to change brain function as well as remove tumors.</a:t>
            </a:r>
          </a:p>
          <a:p>
            <a:pPr eaLnBrk="1" hangingPunct="1"/>
            <a:endParaRPr lang="en-US" altLang="en-US" sz="2800"/>
          </a:p>
        </p:txBody>
      </p:sp>
      <p:pic>
        <p:nvPicPr>
          <p:cNvPr id="121859" name="Picture 4" descr="tths_rearscalp">
            <a:extLst>
              <a:ext uri="{FF2B5EF4-FFF2-40B4-BE49-F238E27FC236}">
                <a16:creationId xmlns:a16="http://schemas.microsoft.com/office/drawing/2014/main" id="{FC483689-327D-F07D-F3D9-2A4DF0B676AE}"/>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09600" y="1447800"/>
            <a:ext cx="8002588" cy="2932113"/>
          </a:xfr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a:extLst>
              <a:ext uri="{FF2B5EF4-FFF2-40B4-BE49-F238E27FC236}">
                <a16:creationId xmlns:a16="http://schemas.microsoft.com/office/drawing/2014/main" id="{945F8CAD-F346-29B7-AFC6-9988F5D3DC22}"/>
              </a:ext>
            </a:extLst>
          </p:cNvPr>
          <p:cNvSpPr>
            <a:spLocks noGrp="1" noChangeArrowheads="1"/>
          </p:cNvSpPr>
          <p:nvPr>
            <p:ph type="title"/>
          </p:nvPr>
        </p:nvSpPr>
        <p:spPr/>
        <p:txBody>
          <a:bodyPr/>
          <a:lstStyle/>
          <a:p>
            <a:pPr eaLnBrk="1" hangingPunct="1"/>
            <a:r>
              <a:rPr lang="en-US" altLang="en-US"/>
              <a:t>Breast Cancer Treatment</a:t>
            </a:r>
          </a:p>
        </p:txBody>
      </p:sp>
      <p:sp>
        <p:nvSpPr>
          <p:cNvPr id="123906" name="Rectangle 3">
            <a:extLst>
              <a:ext uri="{FF2B5EF4-FFF2-40B4-BE49-F238E27FC236}">
                <a16:creationId xmlns:a16="http://schemas.microsoft.com/office/drawing/2014/main" id="{5D1F1866-A932-EF15-1223-86BA19C7D2C0}"/>
              </a:ext>
            </a:extLst>
          </p:cNvPr>
          <p:cNvSpPr>
            <a:spLocks noGrp="1" noChangeArrowheads="1"/>
          </p:cNvSpPr>
          <p:nvPr>
            <p:ph type="body" idx="1"/>
          </p:nvPr>
        </p:nvSpPr>
        <p:spPr>
          <a:xfrm>
            <a:off x="0" y="1600200"/>
            <a:ext cx="9144000" cy="4525963"/>
          </a:xfrm>
        </p:spPr>
        <p:txBody>
          <a:bodyPr/>
          <a:lstStyle/>
          <a:p>
            <a:pPr eaLnBrk="1" hangingPunct="1"/>
            <a:r>
              <a:rPr lang="en-US" altLang="en-US" sz="2800" dirty="0"/>
              <a:t>Main Points – T4, ST 12, Ouch Point</a:t>
            </a:r>
          </a:p>
          <a:p>
            <a:pPr eaLnBrk="1" hangingPunct="1"/>
            <a:r>
              <a:rPr lang="en-US" altLang="en-US" sz="2800" dirty="0"/>
              <a:t>Secondary Points – T3, GV 22, BL 9, CV 17</a:t>
            </a:r>
          </a:p>
          <a:p>
            <a:pPr lvl="1" eaLnBrk="1" hangingPunct="1"/>
            <a:r>
              <a:rPr lang="en-US" altLang="en-US" sz="2400" dirty="0"/>
              <a:t>T4 – Breast, Sweat Glands, Hair follicles, PC Shu</a:t>
            </a:r>
          </a:p>
          <a:p>
            <a:pPr lvl="1" eaLnBrk="1" hangingPunct="1"/>
            <a:r>
              <a:rPr lang="en-US" altLang="en-US" sz="2400" dirty="0"/>
              <a:t>ST 12 – Open the chest</a:t>
            </a:r>
          </a:p>
          <a:p>
            <a:pPr lvl="1" eaLnBrk="1" hangingPunct="1"/>
            <a:r>
              <a:rPr lang="en-US" altLang="en-US" sz="2400" dirty="0"/>
              <a:t>Ouch Point – Qi Gong to dissipate tumor</a:t>
            </a:r>
          </a:p>
          <a:p>
            <a:pPr lvl="2" eaLnBrk="1" hangingPunct="1"/>
            <a:r>
              <a:rPr lang="en-US" altLang="en-US" dirty="0"/>
              <a:t>T3 – Often added with T4 – controls lung and skin in TCM</a:t>
            </a:r>
          </a:p>
          <a:p>
            <a:pPr lvl="2" eaLnBrk="1" hangingPunct="1"/>
            <a:r>
              <a:rPr lang="en-US" altLang="en-US" dirty="0"/>
              <a:t>GV 22 – Open the unconscious, effect frontal lobe</a:t>
            </a:r>
          </a:p>
          <a:p>
            <a:pPr lvl="2" eaLnBrk="1" hangingPunct="1"/>
            <a:r>
              <a:rPr lang="en-US" altLang="en-US" dirty="0"/>
              <a:t>UB 9 – Cerebellum, movement, open Qi flow </a:t>
            </a:r>
          </a:p>
          <a:p>
            <a:pPr lvl="2" eaLnBrk="1" hangingPunct="1"/>
            <a:r>
              <a:rPr lang="en-US" altLang="en-US" dirty="0"/>
              <a:t>CV 17 – Energize the upper </a:t>
            </a:r>
            <a:r>
              <a:rPr lang="en-US" altLang="en-US" dirty="0" err="1"/>
              <a:t>dantian</a:t>
            </a:r>
            <a:r>
              <a:rPr lang="en-US" altLang="en-US" dirty="0"/>
              <a:t>/chest</a:t>
            </a:r>
          </a:p>
          <a:p>
            <a:pPr lvl="2" eaLnBrk="1" hangingPunct="1"/>
            <a:endParaRPr lang="en-US" altLang="en-US" sz="2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a:extLst>
              <a:ext uri="{FF2B5EF4-FFF2-40B4-BE49-F238E27FC236}">
                <a16:creationId xmlns:a16="http://schemas.microsoft.com/office/drawing/2014/main" id="{3A4BE315-A919-5209-D095-2672141BB4CB}"/>
              </a:ext>
            </a:extLst>
          </p:cNvPr>
          <p:cNvSpPr>
            <a:spLocks noGrp="1" noChangeArrowheads="1"/>
          </p:cNvSpPr>
          <p:nvPr>
            <p:ph type="title"/>
          </p:nvPr>
        </p:nvSpPr>
        <p:spPr/>
        <p:txBody>
          <a:bodyPr/>
          <a:lstStyle/>
          <a:p>
            <a:pPr eaLnBrk="1" hangingPunct="1"/>
            <a:r>
              <a:rPr lang="en-US" altLang="en-US"/>
              <a:t>More Examples</a:t>
            </a:r>
          </a:p>
        </p:txBody>
      </p:sp>
      <p:sp>
        <p:nvSpPr>
          <p:cNvPr id="125954" name="Rectangle 3">
            <a:extLst>
              <a:ext uri="{FF2B5EF4-FFF2-40B4-BE49-F238E27FC236}">
                <a16:creationId xmlns:a16="http://schemas.microsoft.com/office/drawing/2014/main" id="{DFAB2BC3-6DEF-1748-8CAE-EE10C5751CBE}"/>
              </a:ext>
            </a:extLst>
          </p:cNvPr>
          <p:cNvSpPr>
            <a:spLocks noGrp="1" noChangeArrowheads="1"/>
          </p:cNvSpPr>
          <p:nvPr>
            <p:ph type="body" idx="1"/>
          </p:nvPr>
        </p:nvSpPr>
        <p:spPr/>
        <p:txBody>
          <a:bodyPr/>
          <a:lstStyle/>
          <a:p>
            <a:pPr eaLnBrk="1" hangingPunct="1">
              <a:lnSpc>
                <a:spcPct val="80000"/>
              </a:lnSpc>
            </a:pPr>
            <a:r>
              <a:rPr lang="en-US" altLang="en-US" sz="2800" dirty="0"/>
              <a:t>Anxiety:  C2r, GB13r, SI16r – T5l, LV3, HT7, Yiming, LI 18</a:t>
            </a:r>
          </a:p>
          <a:p>
            <a:pPr lvl="1" eaLnBrk="1" hangingPunct="1">
              <a:lnSpc>
                <a:spcPct val="80000"/>
              </a:lnSpc>
            </a:pPr>
            <a:r>
              <a:rPr lang="en-US" altLang="en-US" sz="2400" dirty="0"/>
              <a:t>C2 &amp; GB 13 – Frontal lobe/emotions (L for ADHD), SI16/LI18/Yiming free body/mind circulation, T5l heart, HT7, Effects HT Qi, LV3 descend energy</a:t>
            </a:r>
          </a:p>
          <a:p>
            <a:pPr eaLnBrk="1" hangingPunct="1">
              <a:lnSpc>
                <a:spcPct val="80000"/>
              </a:lnSpc>
            </a:pPr>
            <a:endParaRPr lang="en-US" altLang="en-US" sz="2800" dirty="0"/>
          </a:p>
          <a:p>
            <a:pPr eaLnBrk="1" hangingPunct="1">
              <a:lnSpc>
                <a:spcPct val="80000"/>
              </a:lnSpc>
            </a:pPr>
            <a:r>
              <a:rPr lang="en-US" altLang="en-US" sz="2800" dirty="0"/>
              <a:t>Parkinson's:  C1, SI16, TH16, </a:t>
            </a:r>
            <a:r>
              <a:rPr lang="en-US" altLang="en-US" sz="2800" dirty="0" err="1"/>
              <a:t>Tiandong</a:t>
            </a:r>
            <a:r>
              <a:rPr lang="en-US" altLang="en-US" sz="2800" dirty="0"/>
              <a:t> – C2, Yiming, LI4, GV19, ST36, LV3</a:t>
            </a:r>
          </a:p>
          <a:p>
            <a:pPr lvl="1" eaLnBrk="1" hangingPunct="1">
              <a:lnSpc>
                <a:spcPct val="80000"/>
              </a:lnSpc>
            </a:pPr>
            <a:r>
              <a:rPr lang="en-US" altLang="en-US" sz="2400" dirty="0"/>
              <a:t>C1, SI16, TH16, Open sky window – brain/body, </a:t>
            </a:r>
            <a:r>
              <a:rPr lang="en-US" altLang="en-US" sz="2400" dirty="0" err="1"/>
              <a:t>Tiandong</a:t>
            </a:r>
            <a:r>
              <a:rPr lang="en-US" altLang="en-US" sz="2400" dirty="0"/>
              <a:t> vertebral artery, LI4/LV3 open circulation throughout body (4 gates), ST36 tonify Qi, GV19 sensory cortex</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E0F3D8F2-5D12-0984-36BD-3BA796FE094C}"/>
              </a:ext>
            </a:extLst>
          </p:cNvPr>
          <p:cNvSpPr>
            <a:spLocks noGrp="1" noChangeArrowheads="1"/>
          </p:cNvSpPr>
          <p:nvPr>
            <p:ph type="title"/>
          </p:nvPr>
        </p:nvSpPr>
        <p:spPr/>
        <p:txBody>
          <a:bodyPr/>
          <a:lstStyle/>
          <a:p>
            <a:pPr eaLnBrk="1" hangingPunct="1"/>
            <a:r>
              <a:rPr lang="en-US" altLang="en-US"/>
              <a:t>More Examples</a:t>
            </a:r>
          </a:p>
        </p:txBody>
      </p:sp>
      <p:sp>
        <p:nvSpPr>
          <p:cNvPr id="128002" name="Rectangle 3">
            <a:extLst>
              <a:ext uri="{FF2B5EF4-FFF2-40B4-BE49-F238E27FC236}">
                <a16:creationId xmlns:a16="http://schemas.microsoft.com/office/drawing/2014/main" id="{E2FF7ACC-1A42-FC87-E942-847F1F777EEB}"/>
              </a:ext>
            </a:extLst>
          </p:cNvPr>
          <p:cNvSpPr>
            <a:spLocks noGrp="1" noChangeArrowheads="1"/>
          </p:cNvSpPr>
          <p:nvPr>
            <p:ph type="body" idx="1"/>
          </p:nvPr>
        </p:nvSpPr>
        <p:spPr/>
        <p:txBody>
          <a:bodyPr/>
          <a:lstStyle/>
          <a:p>
            <a:pPr eaLnBrk="1" hangingPunct="1">
              <a:lnSpc>
                <a:spcPct val="90000"/>
              </a:lnSpc>
            </a:pPr>
            <a:r>
              <a:rPr lang="en-US" altLang="en-US" sz="2800" dirty="0"/>
              <a:t>MS: C2, </a:t>
            </a:r>
            <a:r>
              <a:rPr lang="en-US" altLang="en-US" sz="2800" dirty="0" err="1"/>
              <a:t>Tiandong</a:t>
            </a:r>
            <a:r>
              <a:rPr lang="en-US" altLang="en-US" sz="2800" dirty="0"/>
              <a:t>, SI16, TH16 – C1, Yiming, BL9, GV17, GB19, ST36</a:t>
            </a:r>
          </a:p>
          <a:p>
            <a:pPr lvl="1" eaLnBrk="1" hangingPunct="1">
              <a:lnSpc>
                <a:spcPct val="90000"/>
              </a:lnSpc>
            </a:pPr>
            <a:r>
              <a:rPr lang="en-US" altLang="en-US" sz="2400" dirty="0"/>
              <a:t>Similar to Parkinson's &amp; ALS, any brain problem (stroke, etc.) </a:t>
            </a:r>
          </a:p>
          <a:p>
            <a:pPr eaLnBrk="1" hangingPunct="1">
              <a:lnSpc>
                <a:spcPct val="90000"/>
              </a:lnSpc>
            </a:pPr>
            <a:endParaRPr lang="en-US" altLang="en-US" sz="2800" dirty="0"/>
          </a:p>
          <a:p>
            <a:pPr eaLnBrk="1" hangingPunct="1">
              <a:lnSpc>
                <a:spcPct val="90000"/>
              </a:lnSpc>
            </a:pPr>
            <a:r>
              <a:rPr lang="en-US" altLang="en-US" sz="2800" dirty="0"/>
              <a:t>Crohn</a:t>
            </a:r>
            <a:r>
              <a:rPr lang="ja-JP" altLang="en-US" sz="2800"/>
              <a:t>’</a:t>
            </a:r>
            <a:r>
              <a:rPr lang="en-US" altLang="ja-JP" sz="2800" dirty="0"/>
              <a:t>s:  T1, T2, T3, T11 – T12, ST12, CV6, ST36</a:t>
            </a:r>
          </a:p>
          <a:p>
            <a:pPr lvl="1" eaLnBrk="1" hangingPunct="1">
              <a:lnSpc>
                <a:spcPct val="90000"/>
              </a:lnSpc>
            </a:pPr>
            <a:r>
              <a:rPr lang="en-US" altLang="en-US" sz="2400" dirty="0"/>
              <a:t>T1/2/3 – Autoimmune conditions, T11/T12 open SI/LI, ST12 </a:t>
            </a:r>
            <a:r>
              <a:rPr lang="en-US" altLang="en-US" sz="2400" dirty="0" err="1"/>
              <a:t>vagus</a:t>
            </a:r>
            <a:r>
              <a:rPr lang="en-US" altLang="en-US" sz="2400" dirty="0"/>
              <a:t>/esophagus, CV6 tonify lower </a:t>
            </a:r>
            <a:r>
              <a:rPr lang="en-US" altLang="en-US" sz="2400" dirty="0" err="1"/>
              <a:t>dantian</a:t>
            </a:r>
            <a:r>
              <a:rPr lang="en-US" altLang="en-US" sz="2400" dirty="0"/>
              <a:t>, ST36 build qi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457286A0-BEF0-022D-8024-3D5F7C7D4645}"/>
              </a:ext>
            </a:extLst>
          </p:cNvPr>
          <p:cNvSpPr>
            <a:spLocks noGrp="1" noChangeArrowheads="1"/>
          </p:cNvSpPr>
          <p:nvPr>
            <p:ph type="title"/>
          </p:nvPr>
        </p:nvSpPr>
        <p:spPr/>
        <p:txBody>
          <a:bodyPr/>
          <a:lstStyle/>
          <a:p>
            <a:pPr eaLnBrk="1" hangingPunct="1"/>
            <a:r>
              <a:rPr lang="en-US" altLang="en-US"/>
              <a:t>More Information</a:t>
            </a:r>
          </a:p>
        </p:txBody>
      </p:sp>
      <p:sp>
        <p:nvSpPr>
          <p:cNvPr id="130050" name="Rectangle 3">
            <a:extLst>
              <a:ext uri="{FF2B5EF4-FFF2-40B4-BE49-F238E27FC236}">
                <a16:creationId xmlns:a16="http://schemas.microsoft.com/office/drawing/2014/main" id="{B5DC9F6E-B0D0-EF82-CBB0-53DC95657DCD}"/>
              </a:ext>
            </a:extLst>
          </p:cNvPr>
          <p:cNvSpPr>
            <a:spLocks noGrp="1" noChangeArrowheads="1"/>
          </p:cNvSpPr>
          <p:nvPr>
            <p:ph type="body" idx="1"/>
          </p:nvPr>
        </p:nvSpPr>
        <p:spPr/>
        <p:txBody>
          <a:bodyPr/>
          <a:lstStyle/>
          <a:p>
            <a:pPr eaLnBrk="1" hangingPunct="1"/>
            <a:r>
              <a:rPr lang="en-US" altLang="en-US" b="1" dirty="0"/>
              <a:t>https://</a:t>
            </a:r>
            <a:r>
              <a:rPr lang="en-US" altLang="en-US" b="1" dirty="0" err="1"/>
              <a:t>yinyanghouse.com</a:t>
            </a:r>
            <a:endParaRPr lang="en-US" altLang="en-US" dirty="0"/>
          </a:p>
          <a:p>
            <a:pPr eaLnBrk="1" hangingPunct="1"/>
            <a:r>
              <a:rPr lang="en-US" altLang="en-US" b="1" dirty="0"/>
              <a:t>http://</a:t>
            </a:r>
            <a:r>
              <a:rPr lang="en-US" altLang="en-US" b="1" dirty="0" err="1"/>
              <a:t>www.tongrenstation.com</a:t>
            </a:r>
            <a:r>
              <a:rPr lang="en-US" altLang="en-US" b="1" dirty="0"/>
              <a:t>/</a:t>
            </a:r>
          </a:p>
          <a:p>
            <a:pPr eaLnBrk="1" hangingPunct="1"/>
            <a:r>
              <a:rPr lang="en-US" altLang="en-US" b="1" dirty="0"/>
              <a:t>https://</a:t>
            </a:r>
            <a:r>
              <a:rPr lang="en-US" altLang="en-US" b="1" dirty="0" err="1"/>
              <a:t>tongrenstation.com</a:t>
            </a:r>
            <a:r>
              <a:rPr lang="en-US" altLang="en-US" b="1" dirty="0"/>
              <a:t>/</a:t>
            </a:r>
            <a:r>
              <a:rPr lang="en-US" altLang="en-US" b="1" dirty="0" err="1"/>
              <a:t>tomtam</a:t>
            </a:r>
            <a:r>
              <a:rPr lang="en-US" altLang="en-US" b="1" dirty="0"/>
              <a:t>/</a:t>
            </a:r>
            <a:endParaRPr lang="en-US" altLang="en-US" dirty="0"/>
          </a:p>
          <a:p>
            <a:pPr lvl="1" eaLnBrk="1" hangingPunct="1"/>
            <a:r>
              <a:rPr lang="en-US" altLang="en-US" dirty="0"/>
              <a:t>General Chinese Medicine Theory</a:t>
            </a:r>
          </a:p>
          <a:p>
            <a:pPr lvl="1" eaLnBrk="1" hangingPunct="1"/>
            <a:r>
              <a:rPr lang="en-US" altLang="en-US" dirty="0"/>
              <a:t>Acupuncture Meridians and Points</a:t>
            </a:r>
          </a:p>
          <a:p>
            <a:pPr lvl="1" eaLnBrk="1" hangingPunct="1"/>
            <a:r>
              <a:rPr lang="en-US" altLang="en-US" dirty="0"/>
              <a:t>Tong Ren Therapy Information</a:t>
            </a:r>
          </a:p>
          <a:p>
            <a:pPr lvl="1" eaLnBrk="1" hangingPunct="1"/>
            <a:r>
              <a:rPr lang="en-US" altLang="en-US" dirty="0"/>
              <a:t>Tong Ren Books and Supplies</a:t>
            </a:r>
          </a:p>
          <a:p>
            <a:pPr lvl="1" eaLnBrk="1" hangingPunct="1"/>
            <a:r>
              <a:rPr lang="en-US" altLang="en-US" dirty="0"/>
              <a:t>Discussion Board with Testimonials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17779FAB-D15D-6A64-F2C2-A4C938A7283C}"/>
              </a:ext>
            </a:extLst>
          </p:cNvPr>
          <p:cNvSpPr>
            <a:spLocks noGrp="1" noChangeArrowheads="1"/>
          </p:cNvSpPr>
          <p:nvPr>
            <p:ph type="title"/>
          </p:nvPr>
        </p:nvSpPr>
        <p:spPr/>
        <p:txBody>
          <a:bodyPr/>
          <a:lstStyle/>
          <a:p>
            <a:pPr eaLnBrk="1" hangingPunct="1">
              <a:defRPr/>
            </a:pPr>
            <a:r>
              <a:rPr lang="en-US" dirty="0">
                <a:cs typeface="+mj-cs"/>
              </a:rPr>
              <a:t>Summary</a:t>
            </a:r>
          </a:p>
        </p:txBody>
      </p:sp>
      <p:sp>
        <p:nvSpPr>
          <p:cNvPr id="63491" name="Rectangle 3">
            <a:extLst>
              <a:ext uri="{FF2B5EF4-FFF2-40B4-BE49-F238E27FC236}">
                <a16:creationId xmlns:a16="http://schemas.microsoft.com/office/drawing/2014/main" id="{E818FC65-FC92-DE42-E731-F85061F7D1D1}"/>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cs typeface="+mn-cs"/>
              </a:rPr>
              <a:t>Tong </a:t>
            </a:r>
            <a:r>
              <a:rPr lang="en-US" dirty="0" err="1">
                <a:cs typeface="+mn-cs"/>
              </a:rPr>
              <a:t>Ren</a:t>
            </a:r>
            <a:r>
              <a:rPr lang="en-US" dirty="0">
                <a:cs typeface="+mn-cs"/>
              </a:rPr>
              <a:t> Therapy</a:t>
            </a:r>
          </a:p>
          <a:p>
            <a:pPr eaLnBrk="1" hangingPunct="1">
              <a:lnSpc>
                <a:spcPct val="90000"/>
              </a:lnSpc>
              <a:defRPr/>
            </a:pPr>
            <a:r>
              <a:rPr lang="en-US" dirty="0">
                <a:cs typeface="+mn-cs"/>
              </a:rPr>
              <a:t>Summary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D1D3893-7BE7-F79E-E657-E493F3EB3C42}"/>
              </a:ext>
            </a:extLst>
          </p:cNvPr>
          <p:cNvSpPr>
            <a:spLocks noGrp="1" noChangeArrowheads="1"/>
          </p:cNvSpPr>
          <p:nvPr>
            <p:ph type="title"/>
          </p:nvPr>
        </p:nvSpPr>
        <p:spPr/>
        <p:txBody>
          <a:bodyPr/>
          <a:lstStyle/>
          <a:p>
            <a:pPr eaLnBrk="1" hangingPunct="1">
              <a:defRPr/>
            </a:pPr>
            <a:r>
              <a:rPr lang="en-US">
                <a:cs typeface="+mj-cs"/>
              </a:rPr>
              <a:t>History</a:t>
            </a:r>
          </a:p>
        </p:txBody>
      </p:sp>
      <p:sp>
        <p:nvSpPr>
          <p:cNvPr id="25602" name="Rectangle 3">
            <a:extLst>
              <a:ext uri="{FF2B5EF4-FFF2-40B4-BE49-F238E27FC236}">
                <a16:creationId xmlns:a16="http://schemas.microsoft.com/office/drawing/2014/main" id="{C6438181-FDBC-C113-8F1A-FD4375A319FD}"/>
              </a:ext>
            </a:extLst>
          </p:cNvPr>
          <p:cNvSpPr>
            <a:spLocks noGrp="1" noChangeArrowheads="1"/>
          </p:cNvSpPr>
          <p:nvPr>
            <p:ph type="body" idx="1"/>
          </p:nvPr>
        </p:nvSpPr>
        <p:spPr/>
        <p:txBody>
          <a:bodyPr/>
          <a:lstStyle/>
          <a:p>
            <a:pPr eaLnBrk="1" hangingPunct="1">
              <a:lnSpc>
                <a:spcPct val="90000"/>
              </a:lnSpc>
            </a:pPr>
            <a:r>
              <a:rPr lang="en-US" altLang="en-US" sz="2800" dirty="0"/>
              <a:t>August 1865: </a:t>
            </a:r>
            <a:r>
              <a:rPr lang="en-US" altLang="en-US" sz="2800" dirty="0" err="1"/>
              <a:t>Mikao</a:t>
            </a:r>
            <a:r>
              <a:rPr lang="en-US" altLang="en-US" sz="2800" dirty="0"/>
              <a:t> Usui born in Gifu prefecture in Japan</a:t>
            </a:r>
          </a:p>
          <a:p>
            <a:pPr eaLnBrk="1" hangingPunct="1">
              <a:lnSpc>
                <a:spcPct val="90000"/>
              </a:lnSpc>
            </a:pPr>
            <a:r>
              <a:rPr lang="en-US" altLang="en-US" sz="2800" dirty="0"/>
              <a:t>March 1922: Usui-sensei experienced spiritual awakening after 3</a:t>
            </a:r>
            <a:r>
              <a:rPr lang="en-US" altLang="en-US" sz="2800" baseline="30000" dirty="0"/>
              <a:t>rd</a:t>
            </a:r>
            <a:r>
              <a:rPr lang="en-US" altLang="en-US" sz="2800" dirty="0"/>
              <a:t> </a:t>
            </a:r>
            <a:r>
              <a:rPr lang="en-US" altLang="en-US" sz="2800" dirty="0" err="1"/>
              <a:t>wk</a:t>
            </a:r>
            <a:r>
              <a:rPr lang="en-US" altLang="en-US" sz="2800" dirty="0"/>
              <a:t> fasting on Mt. Kurama, Kyoto; named healing as Usui Reiki </a:t>
            </a:r>
            <a:r>
              <a:rPr lang="en-US" altLang="en-US" sz="2800" dirty="0" err="1"/>
              <a:t>Ryoho</a:t>
            </a:r>
            <a:endParaRPr lang="en-US" altLang="en-US" sz="2800" dirty="0"/>
          </a:p>
          <a:p>
            <a:pPr eaLnBrk="1" hangingPunct="1">
              <a:lnSpc>
                <a:spcPct val="90000"/>
              </a:lnSpc>
            </a:pPr>
            <a:r>
              <a:rPr lang="en-US" altLang="en-US" sz="2800" dirty="0"/>
              <a:t>March 1926: Usui-sensei passed away in Fukuyama</a:t>
            </a:r>
          </a:p>
          <a:p>
            <a:pPr eaLnBrk="1" hangingPunct="1">
              <a:lnSpc>
                <a:spcPct val="90000"/>
              </a:lnSpc>
            </a:pPr>
            <a:r>
              <a:rPr lang="en-US" altLang="en-US" sz="2800" dirty="0" err="1"/>
              <a:t>Chujiro</a:t>
            </a:r>
            <a:r>
              <a:rPr lang="en-US" altLang="en-US" sz="2800" dirty="0"/>
              <a:t> Hayashi (1879-1940)</a:t>
            </a:r>
          </a:p>
          <a:p>
            <a:pPr eaLnBrk="1" hangingPunct="1">
              <a:lnSpc>
                <a:spcPct val="90000"/>
              </a:lnSpc>
            </a:pPr>
            <a:r>
              <a:rPr lang="en-US" altLang="en-US" sz="2800" dirty="0"/>
              <a:t>Western Reiki: </a:t>
            </a:r>
            <a:r>
              <a:rPr lang="en-US" altLang="en-US" sz="2800" dirty="0" err="1"/>
              <a:t>Hawayo</a:t>
            </a:r>
            <a:r>
              <a:rPr lang="en-US" altLang="en-US" sz="2800" dirty="0"/>
              <a:t> Takata (1900-1980), Phyllis </a:t>
            </a:r>
            <a:r>
              <a:rPr lang="en-US" altLang="en-US" sz="2800" dirty="0" err="1"/>
              <a:t>Furumoto</a:t>
            </a:r>
            <a:r>
              <a:rPr lang="en-US" altLang="en-US" sz="2800" dirty="0"/>
              <a:t>, …</a:t>
            </a:r>
          </a:p>
          <a:p>
            <a:pPr eaLnBrk="1" hangingPunct="1">
              <a:lnSpc>
                <a:spcPct val="90000"/>
              </a:lnSpc>
            </a:pPr>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EdwardFox">
            <a:extLst>
              <a:ext uri="{FF2B5EF4-FFF2-40B4-BE49-F238E27FC236}">
                <a16:creationId xmlns:a16="http://schemas.microsoft.com/office/drawing/2014/main" id="{3A98D506-AE0F-F705-CD35-3094A0619C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0"/>
            <a:ext cx="853440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4D3CB31C-211E-4472-F09D-8FFCA5D46980}"/>
              </a:ext>
            </a:extLst>
          </p:cNvPr>
          <p:cNvSpPr>
            <a:spLocks noGrp="1" noChangeArrowheads="1"/>
          </p:cNvSpPr>
          <p:nvPr>
            <p:ph type="title"/>
          </p:nvPr>
        </p:nvSpPr>
        <p:spPr/>
        <p:txBody>
          <a:bodyPr/>
          <a:lstStyle/>
          <a:p>
            <a:pPr eaLnBrk="1" hangingPunct="1"/>
            <a:r>
              <a:rPr lang="en-US" altLang="en-US"/>
              <a:t>Experience with </a:t>
            </a:r>
            <a:r>
              <a:rPr lang="ja-JP" altLang="en-US"/>
              <a:t>“</a:t>
            </a:r>
            <a:r>
              <a:rPr lang="en-US" altLang="ja-JP"/>
              <a:t>Energy Work</a:t>
            </a:r>
            <a:r>
              <a:rPr lang="ja-JP" altLang="en-US"/>
              <a:t>”</a:t>
            </a:r>
            <a:endParaRPr lang="en-US" altLang="en-US"/>
          </a:p>
        </p:txBody>
      </p:sp>
      <p:sp>
        <p:nvSpPr>
          <p:cNvPr id="29698" name="Rectangle 3">
            <a:extLst>
              <a:ext uri="{FF2B5EF4-FFF2-40B4-BE49-F238E27FC236}">
                <a16:creationId xmlns:a16="http://schemas.microsoft.com/office/drawing/2014/main" id="{4161F332-CCDC-4488-9006-649510BB8437}"/>
              </a:ext>
            </a:extLst>
          </p:cNvPr>
          <p:cNvSpPr>
            <a:spLocks noGrp="1" noChangeArrowheads="1"/>
          </p:cNvSpPr>
          <p:nvPr>
            <p:ph type="body" idx="1"/>
          </p:nvPr>
        </p:nvSpPr>
        <p:spPr>
          <a:xfrm>
            <a:off x="457200" y="1600200"/>
            <a:ext cx="8229600" cy="5029200"/>
          </a:xfrm>
        </p:spPr>
        <p:txBody>
          <a:bodyPr/>
          <a:lstStyle/>
          <a:p>
            <a:pPr eaLnBrk="1" hangingPunct="1">
              <a:lnSpc>
                <a:spcPct val="90000"/>
              </a:lnSpc>
            </a:pPr>
            <a:r>
              <a:rPr lang="en-US" altLang="en-US" sz="2400"/>
              <a:t>Acupressure since 1979 (</a:t>
            </a:r>
            <a:r>
              <a:rPr lang="ja-JP" altLang="en-US" sz="2400"/>
              <a:t>“</a:t>
            </a:r>
            <a:r>
              <a:rPr lang="en-US" altLang="ja-JP" sz="2400"/>
              <a:t>Touch for Health</a:t>
            </a:r>
            <a:r>
              <a:rPr lang="ja-JP" altLang="en-US" sz="2400"/>
              <a:t>”</a:t>
            </a:r>
            <a:r>
              <a:rPr lang="en-US" altLang="ja-JP" sz="2400"/>
              <a:t>)</a:t>
            </a:r>
          </a:p>
          <a:p>
            <a:pPr eaLnBrk="1" hangingPunct="1">
              <a:lnSpc>
                <a:spcPct val="90000"/>
              </a:lnSpc>
            </a:pPr>
            <a:r>
              <a:rPr lang="en-US" altLang="en-US" sz="2400"/>
              <a:t>Reiki: 100s of attunements, 1000s hours practice</a:t>
            </a:r>
          </a:p>
          <a:p>
            <a:pPr eaLnBrk="1" hangingPunct="1">
              <a:lnSpc>
                <a:spcPct val="90000"/>
              </a:lnSpc>
            </a:pPr>
            <a:r>
              <a:rPr lang="en-US" altLang="en-US" sz="2400"/>
              <a:t>Worked with RMTs in many countries, e.g.,</a:t>
            </a:r>
          </a:p>
          <a:p>
            <a:pPr lvl="1" eaLnBrk="1" hangingPunct="1">
              <a:lnSpc>
                <a:spcPct val="90000"/>
              </a:lnSpc>
            </a:pPr>
            <a:r>
              <a:rPr lang="en-US" altLang="en-US" sz="2400" b="1"/>
              <a:t>Brazil</a:t>
            </a:r>
          </a:p>
          <a:p>
            <a:pPr lvl="1" eaLnBrk="1" hangingPunct="1">
              <a:lnSpc>
                <a:spcPct val="90000"/>
              </a:lnSpc>
            </a:pPr>
            <a:r>
              <a:rPr lang="en-US" altLang="en-US" sz="2400" b="1"/>
              <a:t>China</a:t>
            </a:r>
          </a:p>
          <a:p>
            <a:pPr lvl="1" eaLnBrk="1" hangingPunct="1">
              <a:lnSpc>
                <a:spcPct val="90000"/>
              </a:lnSpc>
            </a:pPr>
            <a:r>
              <a:rPr lang="en-US" altLang="en-US" sz="2400" b="1"/>
              <a:t>England</a:t>
            </a:r>
          </a:p>
          <a:p>
            <a:pPr lvl="1" eaLnBrk="1" hangingPunct="1">
              <a:lnSpc>
                <a:spcPct val="90000"/>
              </a:lnSpc>
            </a:pPr>
            <a:r>
              <a:rPr lang="en-US" altLang="en-US" sz="2400" b="1"/>
              <a:t>Germany</a:t>
            </a:r>
          </a:p>
          <a:p>
            <a:pPr lvl="1" eaLnBrk="1" hangingPunct="1">
              <a:lnSpc>
                <a:spcPct val="90000"/>
              </a:lnSpc>
            </a:pPr>
            <a:r>
              <a:rPr lang="en-US" altLang="en-US" sz="2400" b="1"/>
              <a:t>Greece</a:t>
            </a:r>
          </a:p>
          <a:p>
            <a:pPr lvl="1" eaLnBrk="1" hangingPunct="1">
              <a:lnSpc>
                <a:spcPct val="90000"/>
              </a:lnSpc>
            </a:pPr>
            <a:r>
              <a:rPr lang="en-US" altLang="en-US" sz="2400" b="1"/>
              <a:t>India</a:t>
            </a:r>
          </a:p>
          <a:p>
            <a:pPr lvl="1" eaLnBrk="1" hangingPunct="1">
              <a:lnSpc>
                <a:spcPct val="90000"/>
              </a:lnSpc>
            </a:pPr>
            <a:r>
              <a:rPr lang="en-US" altLang="en-US" sz="2400" b="1"/>
              <a:t>Italy</a:t>
            </a:r>
          </a:p>
          <a:p>
            <a:pPr lvl="1" eaLnBrk="1" hangingPunct="1">
              <a:lnSpc>
                <a:spcPct val="90000"/>
              </a:lnSpc>
            </a:pPr>
            <a:r>
              <a:rPr lang="en-US" altLang="en-US" sz="2400" b="1"/>
              <a:t>Malaysia</a:t>
            </a:r>
          </a:p>
          <a:p>
            <a:pPr lvl="1" eaLnBrk="1" hangingPunct="1">
              <a:lnSpc>
                <a:spcPct val="90000"/>
              </a:lnSpc>
            </a:pPr>
            <a:r>
              <a:rPr lang="en-US" altLang="en-US" sz="2400" b="1"/>
              <a:t>Russia</a:t>
            </a:r>
          </a:p>
          <a:p>
            <a:pPr lvl="1" eaLnBrk="1" hangingPunct="1">
              <a:lnSpc>
                <a:spcPct val="90000"/>
              </a:lnSpc>
            </a:pPr>
            <a:r>
              <a:rPr lang="en-US" altLang="en-US" sz="2400" b="1"/>
              <a:t>USA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253D9B5C-F98F-C8D0-8BCE-5FFE1D459AFB}"/>
              </a:ext>
            </a:extLst>
          </p:cNvPr>
          <p:cNvSpPr>
            <a:spLocks noGrp="1" noChangeArrowheads="1"/>
          </p:cNvSpPr>
          <p:nvPr>
            <p:ph type="title"/>
          </p:nvPr>
        </p:nvSpPr>
        <p:spPr/>
        <p:txBody>
          <a:bodyPr/>
          <a:lstStyle/>
          <a:p>
            <a:pPr eaLnBrk="1" hangingPunct="1">
              <a:defRPr/>
            </a:pPr>
            <a:r>
              <a:rPr lang="en-US">
                <a:cs typeface="+mj-cs"/>
              </a:rPr>
              <a:t>Outline</a:t>
            </a:r>
          </a:p>
        </p:txBody>
      </p:sp>
      <p:sp>
        <p:nvSpPr>
          <p:cNvPr id="63491" name="Rectangle 3">
            <a:extLst>
              <a:ext uri="{FF2B5EF4-FFF2-40B4-BE49-F238E27FC236}">
                <a16:creationId xmlns:a16="http://schemas.microsoft.com/office/drawing/2014/main" id="{9E3FD4A1-D256-D05A-93BC-03E35A884759}"/>
              </a:ext>
            </a:extLst>
          </p:cNvPr>
          <p:cNvSpPr>
            <a:spLocks noGrp="1" noChangeArrowheads="1"/>
          </p:cNvSpPr>
          <p:nvPr>
            <p:ph type="body" idx="1"/>
          </p:nvPr>
        </p:nvSpPr>
        <p:spPr>
          <a:xfrm>
            <a:off x="228600" y="1600200"/>
            <a:ext cx="8686800" cy="4525963"/>
          </a:xfrm>
        </p:spPr>
        <p:txBody>
          <a:bodyPr/>
          <a:lstStyle/>
          <a:p>
            <a:pPr eaLnBrk="1" hangingPunct="1">
              <a:lnSpc>
                <a:spcPct val="90000"/>
              </a:lnSpc>
              <a:defRPr/>
            </a:pPr>
            <a:r>
              <a:rPr lang="en-US" i="1" dirty="0">
                <a:cs typeface="+mn-cs"/>
              </a:rPr>
              <a:t>Background</a:t>
            </a:r>
          </a:p>
          <a:p>
            <a:pPr lvl="1" eaLnBrk="1" hangingPunct="1">
              <a:lnSpc>
                <a:spcPct val="90000"/>
              </a:lnSpc>
              <a:defRPr/>
            </a:pPr>
            <a:r>
              <a:rPr lang="en-US" i="1" dirty="0">
                <a:cs typeface="+mn-cs"/>
              </a:rPr>
              <a:t>Fit, Terminology, History, Training</a:t>
            </a:r>
          </a:p>
          <a:p>
            <a:pPr eaLnBrk="1" hangingPunct="1">
              <a:lnSpc>
                <a:spcPct val="90000"/>
              </a:lnSpc>
              <a:defRPr/>
            </a:pPr>
            <a:r>
              <a:rPr lang="en-US" b="1" dirty="0">
                <a:cs typeface="+mn-cs"/>
              </a:rPr>
              <a:t>Why Reiki?</a:t>
            </a:r>
          </a:p>
          <a:p>
            <a:pPr eaLnBrk="1" hangingPunct="1">
              <a:lnSpc>
                <a:spcPct val="90000"/>
              </a:lnSpc>
              <a:defRPr/>
            </a:pPr>
            <a:r>
              <a:rPr lang="en-US" dirty="0">
                <a:cs typeface="+mn-cs"/>
              </a:rPr>
              <a:t>Energy, Energy Systems, Energy Medicine</a:t>
            </a:r>
          </a:p>
          <a:p>
            <a:pPr eaLnBrk="1" hangingPunct="1">
              <a:lnSpc>
                <a:spcPct val="90000"/>
              </a:lnSpc>
              <a:defRPr/>
            </a:pPr>
            <a:r>
              <a:rPr lang="en-US" dirty="0">
                <a:cs typeface="+mn-cs"/>
              </a:rPr>
              <a:t>Reiki Practice: Principles, Ethics, Activities</a:t>
            </a:r>
          </a:p>
          <a:p>
            <a:pPr eaLnBrk="1" hangingPunct="1">
              <a:lnSpc>
                <a:spcPct val="90000"/>
              </a:lnSpc>
              <a:defRPr/>
            </a:pPr>
            <a:r>
              <a:rPr lang="en-US" dirty="0">
                <a:cs typeface="+mn-cs"/>
              </a:rPr>
              <a:t>For more information: Club, References</a:t>
            </a:r>
          </a:p>
          <a:p>
            <a:pPr eaLnBrk="1" hangingPunct="1">
              <a:lnSpc>
                <a:spcPct val="90000"/>
              </a:lnSpc>
              <a:defRPr/>
            </a:pPr>
            <a:r>
              <a:rPr lang="en-US" dirty="0"/>
              <a:t>Tong Ren Therapy</a:t>
            </a:r>
          </a:p>
          <a:p>
            <a:pPr eaLnBrk="1" hangingPunct="1">
              <a:lnSpc>
                <a:spcPct val="90000"/>
              </a:lnSpc>
              <a:defRPr/>
            </a:pPr>
            <a:r>
              <a:rPr lang="en-US" dirty="0">
                <a:cs typeface="+mn-cs"/>
              </a:rPr>
              <a:t>Summary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476</TotalTime>
  <Words>4571</Words>
  <Application>Microsoft Macintosh PowerPoint</Application>
  <PresentationFormat>On-screen Show (4:3)</PresentationFormat>
  <Paragraphs>499</Paragraphs>
  <Slides>58</Slides>
  <Notes>56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Aptos</vt:lpstr>
      <vt:lpstr>Arial</vt:lpstr>
      <vt:lpstr>Symbol</vt:lpstr>
      <vt:lpstr>Default Design</vt:lpstr>
      <vt:lpstr>Reiki at Virginia Tech</vt:lpstr>
      <vt:lpstr>Key Concepts</vt:lpstr>
      <vt:lpstr>Outline</vt:lpstr>
      <vt:lpstr>Fit</vt:lpstr>
      <vt:lpstr>Terminology</vt:lpstr>
      <vt:lpstr>History</vt:lpstr>
      <vt:lpstr>PowerPoint Presentation</vt:lpstr>
      <vt:lpstr>Experience with “Energy Work”</vt:lpstr>
      <vt:lpstr>Outline</vt:lpstr>
      <vt:lpstr>Why Reiki?</vt:lpstr>
      <vt:lpstr>What Can Reiki Do?</vt:lpstr>
      <vt:lpstr>89 NIH Reiki Clinical Trials for</vt:lpstr>
      <vt:lpstr>Outline</vt:lpstr>
      <vt:lpstr>Terms related to “Energy”</vt:lpstr>
      <vt:lpstr>Measurement of “Energy”</vt:lpstr>
      <vt:lpstr>PowerPoint Presentation</vt:lpstr>
      <vt:lpstr>PowerPoint Presentation</vt:lpstr>
      <vt:lpstr>Glands, Chakras, Nervous System</vt:lpstr>
      <vt:lpstr>PowerPoint Presentation</vt:lpstr>
      <vt:lpstr>Outline</vt:lpstr>
      <vt:lpstr>Usui Reiki Principles</vt:lpstr>
      <vt:lpstr>Attunement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Outline</vt:lpstr>
      <vt:lpstr>VT Reiki Club</vt:lpstr>
      <vt:lpstr>Reiki References - Getting Started</vt:lpstr>
      <vt:lpstr>Reiki References - Intermediate</vt:lpstr>
      <vt:lpstr>Reiki References - More Advanced</vt:lpstr>
      <vt:lpstr>Reiki References - Historical</vt:lpstr>
      <vt:lpstr>Related References - Healing </vt:lpstr>
      <vt:lpstr>Related References - Healing (cont.)</vt:lpstr>
      <vt:lpstr>Related References - Science </vt:lpstr>
      <vt:lpstr>Related References - Animals </vt:lpstr>
      <vt:lpstr>Reiki Web Sites</vt:lpstr>
      <vt:lpstr>Outline</vt:lpstr>
      <vt:lpstr>Tong Ren Therapy</vt:lpstr>
      <vt:lpstr>Chinese Medicine</vt:lpstr>
      <vt:lpstr>Acupuncture</vt:lpstr>
      <vt:lpstr>Meridians and Points</vt:lpstr>
      <vt:lpstr>Large Intestine Meridian</vt:lpstr>
      <vt:lpstr>Qi Gong</vt:lpstr>
      <vt:lpstr>Western Medicine Aspects</vt:lpstr>
      <vt:lpstr>Tong Ren Techniques</vt:lpstr>
      <vt:lpstr>Blockage Theory</vt:lpstr>
      <vt:lpstr>Blockage Theory cont.</vt:lpstr>
      <vt:lpstr>Focus Areas:  the Spine</vt:lpstr>
      <vt:lpstr>Focus Areas:  Scalp</vt:lpstr>
      <vt:lpstr>Breast Cancer Treatment</vt:lpstr>
      <vt:lpstr>More Examples</vt:lpstr>
      <vt:lpstr>More Examples</vt:lpstr>
      <vt:lpstr>More Information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Reiki at Virginia Tech HFNE 2334  Intro. to Integrative Health</dc:title>
  <dc:creator>Microsoft Office User</dc:creator>
  <cp:lastModifiedBy>Ed Fox</cp:lastModifiedBy>
  <cp:revision>38</cp:revision>
  <dcterms:created xsi:type="dcterms:W3CDTF">2018-02-07T02:24:25Z</dcterms:created>
  <dcterms:modified xsi:type="dcterms:W3CDTF">2025-03-14T20:01:49Z</dcterms:modified>
</cp:coreProperties>
</file>