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648" r:id="rId2"/>
    <p:sldId id="678" r:id="rId3"/>
    <p:sldId id="668" r:id="rId4"/>
    <p:sldId id="669" r:id="rId5"/>
    <p:sldId id="673" r:id="rId6"/>
    <p:sldId id="674" r:id="rId7"/>
    <p:sldId id="671" r:id="rId8"/>
    <p:sldId id="672" r:id="rId9"/>
    <p:sldId id="675" r:id="rId10"/>
    <p:sldId id="670" r:id="rId11"/>
    <p:sldId id="676" r:id="rId12"/>
    <p:sldId id="677" r:id="rId13"/>
    <p:sldId id="667" r:id="rId1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3570"/>
    <p:restoredTop sz="99488" autoAdjust="0"/>
  </p:normalViewPr>
  <p:slideViewPr>
    <p:cSldViewPr>
      <p:cViewPr>
        <p:scale>
          <a:sx n="99" d="100"/>
          <a:sy n="99" d="100"/>
        </p:scale>
        <p:origin x="2456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>
      <p:cViewPr varScale="1">
        <p:scale>
          <a:sx n="163" d="100"/>
          <a:sy n="163" d="100"/>
        </p:scale>
        <p:origin x="-284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E642D9A-9399-8548-B9BF-9A8EF7CD7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27BA382-4E39-A349-A9BF-6F37CA9F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FB7ED7-2FCD-7A44-98C2-046D54699327}" type="slidenum">
              <a:rPr lang="en-US" sz="1200" b="0">
                <a:latin typeface="Times New Roman" charset="0"/>
              </a:rPr>
              <a:pPr eaLnBrk="1" hangingPunct="1"/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8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E74479-07A0-4641-8A61-1717B9F1A6A7}" type="slidenum">
              <a:rPr lang="en-US" sz="1200" b="0">
                <a:latin typeface="Times New Roman" charset="0"/>
              </a:rPr>
              <a:pPr eaLnBrk="1" hangingPunct="1"/>
              <a:t>13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8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70973-B584-B544-8445-FA0F3E90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6856-E5D1-5547-AED3-6BA3EF6D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EFE8-AD49-ED45-82F4-6778A67AA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6CF7-87CD-9A49-8C43-697028DC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E3681-1F59-264D-A30D-7FCC7588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7E0E-F019-554E-A398-36E8D32D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43EC-E04C-214F-B18E-1AFD0B25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98DF-361A-E642-82EC-32AB81728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BD8F-1E62-CC4A-B283-839BFDA3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2A1C-8CC7-8747-9204-B9E446CF9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16CE-E007-9441-A258-5EB38B36D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2FFF1F31-65F8-5245-9B87-BB418E4A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dltd.org/events/news/20yearsofetdsandndltdbriefly" TargetMode="External"/><Relationship Id="rId3" Type="http://schemas.openxmlformats.org/officeDocument/2006/relationships/hyperlink" Target="https://drive.google.com/open?id=0B6G_HvAHMBqFUGIzZVZFVzI0b3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77F92F-8C97-1542-B320-ECDA1C274076}" type="slidenum">
              <a:rPr lang="en-US" sz="1400" b="0"/>
              <a:pPr eaLnBrk="1" hangingPunct="1"/>
              <a:t>1</a:t>
            </a:fld>
            <a:endParaRPr lang="en-US" sz="1400" b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895600"/>
            <a:ext cx="9067800" cy="1143000"/>
          </a:xfrm>
        </p:spPr>
        <p:txBody>
          <a:bodyPr/>
          <a:lstStyle/>
          <a:p>
            <a:r>
              <a:rPr lang="en-US" sz="4000" b="1" dirty="0" smtClean="0">
                <a:latin typeface="Arial" charset="0"/>
              </a:rPr>
              <a:t>Closing Session</a:t>
            </a:r>
            <a:br>
              <a:rPr lang="en-US" sz="4000" b="1" dirty="0" smtClean="0">
                <a:latin typeface="Arial" charset="0"/>
              </a:rPr>
            </a:br>
            <a:r>
              <a:rPr lang="en-US" sz="4000" b="1" dirty="0">
                <a:latin typeface="Arial" charset="0"/>
              </a:rPr>
              <a:t/>
            </a:r>
            <a:br>
              <a:rPr lang="en-US" sz="4000" b="1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/>
            </a:r>
            <a:br>
              <a:rPr lang="en-US" sz="14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 ETD 2017: 20</a:t>
            </a:r>
            <a:r>
              <a:rPr lang="en-US" sz="3200" b="1" baseline="30000" dirty="0">
                <a:latin typeface="Arial" charset="0"/>
              </a:rPr>
              <a:t>th</a:t>
            </a:r>
            <a:r>
              <a:rPr lang="en-US" sz="3200" b="1" dirty="0">
                <a:latin typeface="Arial" charset="0"/>
              </a:rPr>
              <a:t> Int’l Symposium of </a:t>
            </a:r>
            <a:r>
              <a:rPr lang="en-US" sz="3200" b="1" dirty="0" smtClean="0">
                <a:latin typeface="Arial" charset="0"/>
              </a:rPr>
              <a:t>the NDLTD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Washington, D.C., </a:t>
            </a:r>
            <a:r>
              <a:rPr lang="en-US" sz="3200" b="1" dirty="0" smtClean="0">
                <a:latin typeface="Arial" charset="0"/>
              </a:rPr>
              <a:t>USA; August </a:t>
            </a:r>
            <a:r>
              <a:rPr lang="en-US" sz="3200" b="1" dirty="0">
                <a:latin typeface="Arial" charset="0"/>
              </a:rPr>
              <a:t>7-9, </a:t>
            </a:r>
            <a:r>
              <a:rPr lang="en-US" sz="3200" b="1" dirty="0" smtClean="0">
                <a:latin typeface="Arial" charset="0"/>
              </a:rPr>
              <a:t>2017</a:t>
            </a:r>
            <a:br>
              <a:rPr lang="en-US" sz="3200" b="1" dirty="0" smtClean="0">
                <a:latin typeface="Arial" charset="0"/>
              </a:rPr>
            </a:br>
            <a:r>
              <a:rPr lang="en-US" sz="1600" b="1" dirty="0" smtClean="0">
                <a:latin typeface="Arial" charset="0"/>
              </a:rPr>
              <a:t> 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Edward A. Fox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Executive Director, Chairman of the Board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NDLTD, </a:t>
            </a:r>
            <a:r>
              <a:rPr lang="en-US" sz="2800" dirty="0" err="1">
                <a:latin typeface="Arial" charset="0"/>
              </a:rPr>
              <a:t>www.ndltd.org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 err="1">
                <a:latin typeface="Arial" charset="0"/>
              </a:rPr>
              <a:t>fox@vt.edu</a:t>
            </a:r>
            <a:r>
              <a:rPr lang="en-US" sz="2800" dirty="0">
                <a:latin typeface="Arial" charset="0"/>
              </a:rPr>
              <a:t>       http://</a:t>
            </a:r>
            <a:r>
              <a:rPr lang="en-US" sz="2800" dirty="0" err="1" smtClean="0">
                <a:latin typeface="Arial" charset="0"/>
              </a:rPr>
              <a:t>fox.cs.vt.edu</a:t>
            </a:r>
            <a:r>
              <a:rPr lang="en-US" sz="2800" dirty="0" smtClean="0">
                <a:latin typeface="Arial" charset="0"/>
              </a:rPr>
              <a:t>/talks/2017 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Professor, Department of Computer Science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Virginia Tech, Blacksburg, VA 24061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085" y="304800"/>
            <a:ext cx="7238999" cy="813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Anniversary </a:t>
            </a:r>
            <a:r>
              <a:rPr lang="en-US" smtClean="0"/>
              <a:t>NDLTD Links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16" y="1905000"/>
            <a:ext cx="8757138" cy="3505841"/>
          </a:xfrm>
        </p:spPr>
        <p:txBody>
          <a:bodyPr/>
          <a:lstStyle/>
          <a:p>
            <a:r>
              <a:rPr lang="en-US" sz="2800" dirty="0"/>
              <a:t>News entry: </a:t>
            </a:r>
            <a:r>
              <a:rPr lang="en-US" sz="2800" dirty="0">
                <a:hlinkClick r:id="rId2"/>
              </a:rPr>
              <a:t>http://www.ndltd.org/events/news/20yearsofetdsandndltdbriefly</a:t>
            </a:r>
            <a:r>
              <a:rPr lang="en-US" sz="2800" dirty="0"/>
              <a:t> </a:t>
            </a:r>
          </a:p>
          <a:p>
            <a:endParaRPr lang="en-US" sz="2800" dirty="0" smtClean="0"/>
          </a:p>
          <a:p>
            <a:r>
              <a:rPr lang="en-US" sz="2800" dirty="0"/>
              <a:t>20th anniversary </a:t>
            </a:r>
            <a:r>
              <a:rPr lang="en-US" sz="2800" dirty="0" smtClean="0"/>
              <a:t>short document:</a:t>
            </a:r>
          </a:p>
          <a:p>
            <a:r>
              <a:rPr lang="en-US" sz="2800" dirty="0"/>
              <a:t> </a:t>
            </a:r>
            <a:r>
              <a:rPr lang="en-US" sz="2800" dirty="0">
                <a:hlinkClick r:id="rId3"/>
              </a:rPr>
              <a:t>https://drive.google.com/open?id=0B6G_HvAHMBqFUGIzZVZFVzI0b3c</a:t>
            </a:r>
            <a:r>
              <a:rPr lang="en-US" sz="2800" dirty="0"/>
              <a:t> 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585" y="0"/>
            <a:ext cx="6858000" cy="813917"/>
          </a:xfrm>
        </p:spPr>
        <p:txBody>
          <a:bodyPr>
            <a:normAutofit/>
          </a:bodyPr>
          <a:lstStyle/>
          <a:p>
            <a:r>
              <a:rPr lang="en-US" dirty="0" smtClean="0"/>
              <a:t>Other NDLTD Links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16" y="813917"/>
            <a:ext cx="8757138" cy="3505841"/>
          </a:xfrm>
        </p:spPr>
        <p:txBody>
          <a:bodyPr/>
          <a:lstStyle/>
          <a:p>
            <a:r>
              <a:rPr lang="en-US" sz="2800" dirty="0" err="1" smtClean="0"/>
              <a:t>ndltd.org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http://</a:t>
            </a:r>
            <a:r>
              <a:rPr lang="en-US" sz="2800" dirty="0" err="1" smtClean="0"/>
              <a:t>search.ndltd.org</a:t>
            </a:r>
            <a:r>
              <a:rPr lang="en-US" sz="2800" dirty="0" smtClean="0"/>
              <a:t>/</a:t>
            </a:r>
          </a:p>
          <a:p>
            <a:r>
              <a:rPr lang="en-US" sz="2800" dirty="0" smtClean="0"/>
              <a:t>http://</a:t>
            </a:r>
            <a:r>
              <a:rPr lang="en-US" sz="2800" dirty="0" err="1" smtClean="0"/>
              <a:t>union.ndltd.org</a:t>
            </a:r>
            <a:r>
              <a:rPr lang="en-US" sz="2800" dirty="0" smtClean="0"/>
              <a:t>/portal/</a:t>
            </a:r>
          </a:p>
          <a:p>
            <a:r>
              <a:rPr lang="en-US" sz="2800" dirty="0" smtClean="0"/>
              <a:t>http://</a:t>
            </a:r>
            <a:r>
              <a:rPr lang="en-US" sz="2800" dirty="0" err="1" smtClean="0"/>
              <a:t>www.ndltd.org</a:t>
            </a:r>
            <a:r>
              <a:rPr lang="en-US" sz="2800" dirty="0" smtClean="0"/>
              <a:t>/resources/manage-</a:t>
            </a:r>
            <a:r>
              <a:rPr lang="en-US" sz="2800" dirty="0" err="1" smtClean="0"/>
              <a:t>etds</a:t>
            </a:r>
            <a:r>
              <a:rPr lang="en-US" sz="2800" dirty="0" smtClean="0"/>
              <a:t>/help-build-global-</a:t>
            </a:r>
            <a:r>
              <a:rPr lang="en-US" sz="2800" dirty="0" err="1" smtClean="0"/>
              <a:t>etd</a:t>
            </a:r>
            <a:r>
              <a:rPr lang="en-US" sz="2800" dirty="0" smtClean="0"/>
              <a:t>-search</a:t>
            </a:r>
          </a:p>
          <a:p>
            <a:endParaRPr lang="en-US" sz="2800" dirty="0" smtClean="0"/>
          </a:p>
          <a:p>
            <a:r>
              <a:rPr lang="en-US" sz="2800" dirty="0" smtClean="0"/>
              <a:t>http://</a:t>
            </a:r>
            <a:r>
              <a:rPr lang="en-US" sz="2800" dirty="0" err="1" smtClean="0"/>
              <a:t>www.ndltd.org</a:t>
            </a:r>
            <a:r>
              <a:rPr lang="en-US" sz="2800" dirty="0" smtClean="0"/>
              <a:t>/about/membership</a:t>
            </a:r>
          </a:p>
          <a:p>
            <a:r>
              <a:rPr lang="en-US" sz="2800" dirty="0" smtClean="0"/>
              <a:t>http://</a:t>
            </a:r>
            <a:r>
              <a:rPr lang="en-US" sz="2800" dirty="0" err="1" smtClean="0"/>
              <a:t>www.ndltd.org</a:t>
            </a:r>
            <a:r>
              <a:rPr lang="en-US" sz="2800" dirty="0" smtClean="0"/>
              <a:t>/membership-benefits/become-a-member</a:t>
            </a:r>
          </a:p>
          <a:p>
            <a:endParaRPr lang="en-US" sz="2800" dirty="0" smtClean="0"/>
          </a:p>
          <a:p>
            <a:r>
              <a:rPr lang="en-US" sz="2800" dirty="0" smtClean="0"/>
              <a:t>Listserv: </a:t>
            </a:r>
            <a:r>
              <a:rPr lang="en-US" sz="2800" dirty="0" err="1" smtClean="0"/>
              <a:t>etd@ndltd.org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585" y="0"/>
            <a:ext cx="6858000" cy="813917"/>
          </a:xfrm>
        </p:spPr>
        <p:txBody>
          <a:bodyPr>
            <a:normAutofit/>
          </a:bodyPr>
          <a:lstStyle/>
          <a:p>
            <a:r>
              <a:rPr lang="en-US" dirty="0" smtClean="0"/>
              <a:t>Next Year (Coming up)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16" y="1524000"/>
            <a:ext cx="8757138" cy="5105400"/>
          </a:xfrm>
        </p:spPr>
        <p:txBody>
          <a:bodyPr/>
          <a:lstStyle/>
          <a:p>
            <a:r>
              <a:rPr lang="en-US" sz="4800" dirty="0" smtClean="0"/>
              <a:t>USA: </a:t>
            </a:r>
          </a:p>
          <a:p>
            <a:r>
              <a:rPr lang="en-US" sz="4800" dirty="0" smtClean="0"/>
              <a:t>USETDA 2018 - Denver</a:t>
            </a:r>
          </a:p>
          <a:p>
            <a:endParaRPr lang="en-US" sz="4800" dirty="0"/>
          </a:p>
          <a:p>
            <a:r>
              <a:rPr lang="en-US" sz="4800" dirty="0" smtClean="0"/>
              <a:t>Global: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4800" dirty="0" smtClean="0"/>
              <a:t>ETD 2018 - Taiwan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29E03-EBBE-4C40-98C4-6C0A497F0432}" type="slidenum">
              <a:rPr lang="en-US" sz="1400" b="0"/>
              <a:pPr eaLnBrk="1" hangingPunct="1"/>
              <a:t>13</a:t>
            </a:fld>
            <a:endParaRPr lang="en-US" sz="1400" b="0"/>
          </a:p>
        </p:txBody>
      </p:sp>
      <p:sp>
        <p:nvSpPr>
          <p:cNvPr id="890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Questions?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Discussion?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Recommendations?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51460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Thank You!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</a:rPr>
              <a:t>fox@vt.edu</a:t>
            </a:r>
            <a:r>
              <a:rPr lang="en-US" dirty="0" smtClean="0">
                <a:latin typeface="Arial" charset="0"/>
              </a:rPr>
              <a:t>             </a:t>
            </a:r>
            <a:r>
              <a:rPr lang="en-US" dirty="0" err="1" smtClean="0">
                <a:latin typeface="Arial" charset="0"/>
              </a:rPr>
              <a:t>fox@ndltd.org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http://</a:t>
            </a:r>
            <a:r>
              <a:rPr lang="en-US" dirty="0" err="1" smtClean="0">
                <a:latin typeface="Arial" charset="0"/>
              </a:rPr>
              <a:t>fox.cs.vt.edu</a:t>
            </a:r>
            <a:r>
              <a:rPr lang="en-US" dirty="0" smtClean="0">
                <a:latin typeface="Arial" charset="0"/>
              </a:rPr>
              <a:t>  http://</a:t>
            </a:r>
            <a:r>
              <a:rPr lang="en-US" dirty="0" err="1" smtClean="0">
                <a:latin typeface="Arial" charset="0"/>
              </a:rPr>
              <a:t>ndltd.org</a:t>
            </a:r>
            <a:r>
              <a:rPr lang="en-US" dirty="0" smtClean="0">
                <a:latin typeface="Arial" charset="0"/>
              </a:rPr>
              <a:t>  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085" y="34344"/>
            <a:ext cx="7238999" cy="813917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ETD 2017!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15" y="990601"/>
            <a:ext cx="8757138" cy="1066800"/>
          </a:xfrm>
        </p:spPr>
        <p:txBody>
          <a:bodyPr/>
          <a:lstStyle/>
          <a:p>
            <a:pPr algn="l"/>
            <a:r>
              <a:rPr lang="en-US" dirty="0" smtClean="0"/>
              <a:t>Organizers,    Presenters,</a:t>
            </a:r>
            <a:r>
              <a:rPr lang="en-US" dirty="0" smtClean="0"/>
              <a:t>      Attendees – 122: </a:t>
            </a:r>
          </a:p>
          <a:p>
            <a:pPr algn="l"/>
            <a:r>
              <a:rPr lang="fi-FI" sz="2800" dirty="0"/>
              <a:t>	</a:t>
            </a:r>
            <a:r>
              <a:rPr lang="nb-NO" dirty="0"/>
              <a:t>	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35120"/>
              </p:ext>
            </p:extLst>
          </p:nvPr>
        </p:nvGraphicFramePr>
        <p:xfrm>
          <a:off x="512883" y="1828800"/>
          <a:ext cx="8153401" cy="490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314"/>
                <a:gridCol w="1872029"/>
                <a:gridCol w="1872029"/>
                <a:gridCol w="1872029"/>
              </a:tblGrid>
              <a:tr h="75853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</a:t>
                      </a:r>
                      <a:endParaRPr lang="en-US" sz="2800" dirty="0"/>
                    </a:p>
                  </a:txBody>
                  <a:tcPr/>
                </a:tc>
              </a:tr>
              <a:tr h="7988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Bangladesh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Brazil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95059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Great Britain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7988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Hong Kong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</a:t>
                      </a:r>
                    </a:p>
                  </a:txBody>
                  <a:tcPr/>
                </a:tc>
              </a:tr>
              <a:tr h="7988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Sri Lanka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7988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Taiwan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59547" y="857251"/>
            <a:ext cx="9138898" cy="4735720"/>
            <a:chOff x="-79396" y="0"/>
            <a:chExt cx="12185197" cy="6314294"/>
          </a:xfrm>
        </p:grpSpPr>
        <p:grpSp>
          <p:nvGrpSpPr>
            <p:cNvPr id="3" name="Group 2"/>
            <p:cNvGrpSpPr/>
            <p:nvPr/>
          </p:nvGrpSpPr>
          <p:grpSpPr>
            <a:xfrm>
              <a:off x="-79396" y="567845"/>
              <a:ext cx="12185197" cy="5746449"/>
              <a:chOff x="-79396" y="567845"/>
              <a:chExt cx="12185197" cy="574644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95772" y="2931783"/>
                <a:ext cx="4570483" cy="92332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405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ETD initiative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79396" y="4559967"/>
                <a:ext cx="4621780" cy="175432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270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Library, </a:t>
                </a:r>
              </a:p>
              <a:p>
                <a:pPr algn="ctr"/>
                <a:r>
                  <a:rPr lang="en-US" sz="270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information &amp;</a:t>
                </a:r>
              </a:p>
              <a:p>
                <a:pPr algn="ctr"/>
                <a:r>
                  <a:rPr lang="en-US" sz="270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computing sciences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3568" y="2654784"/>
                <a:ext cx="3595857" cy="120032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270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Scholarly</a:t>
                </a:r>
              </a:p>
              <a:p>
                <a:pPr algn="ctr"/>
                <a:r>
                  <a:rPr lang="en-US" sz="270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communication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7919" y="567845"/>
                <a:ext cx="3647152" cy="120032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270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Post-secondary</a:t>
                </a:r>
              </a:p>
              <a:p>
                <a:pPr algn="ctr"/>
                <a:r>
                  <a:rPr lang="en-US" sz="2700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education</a:t>
                </a:r>
              </a:p>
            </p:txBody>
          </p:sp>
          <p:sp>
            <p:nvSpPr>
              <p:cNvPr id="8" name="Down Arrow 7"/>
              <p:cNvSpPr/>
              <p:nvPr/>
            </p:nvSpPr>
            <p:spPr>
              <a:xfrm rot="16200000">
                <a:off x="10399355" y="2512443"/>
                <a:ext cx="1564105" cy="184878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973286" y="3302570"/>
                <a:ext cx="1698793" cy="8035"/>
              </a:xfrm>
              <a:prstGeom prst="straightConnector1">
                <a:avLst/>
              </a:prstGeom>
              <a:ln w="1905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3983048" y="4007424"/>
                <a:ext cx="1523650" cy="1423446"/>
              </a:xfrm>
              <a:prstGeom prst="straightConnector1">
                <a:avLst/>
              </a:prstGeom>
              <a:ln w="1905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784420" y="1366126"/>
                <a:ext cx="1683248" cy="1295281"/>
              </a:xfrm>
              <a:prstGeom prst="straightConnector1">
                <a:avLst/>
              </a:prstGeom>
              <a:ln w="1905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5467668" y="0"/>
              <a:ext cx="5489259" cy="25545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6000" dirty="0">
                  <a:ln/>
                  <a:solidFill>
                    <a:schemeClr val="accent4"/>
                  </a:solidFill>
                </a:rPr>
                <a:t>NDLTD 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6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6330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6467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7237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BD8F-1E62-CC4A-B283-839BFDA373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09oxRookiesIntr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201309oxRookiesIntro.potx</Template>
  <TotalTime>14932</TotalTime>
  <Words>129</Words>
  <Application>Microsoft Macintosh PowerPoint</Application>
  <PresentationFormat>On-screen Show (4:3)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Times New Roman</vt:lpstr>
      <vt:lpstr>Arial</vt:lpstr>
      <vt:lpstr>201309oxRookiesIntro</vt:lpstr>
      <vt:lpstr>Closing Session    ETD 2017: 20th Int’l Symposium of the NDLTD Washington, D.C., USA; August 7-9, 2017    Edward A. Fox Executive Director, Chairman of the Board  NDLTD, www.ndltd.org  fox@vt.edu       http://fox.cs.vt.edu/talks/2017  Professor, Department of Computer Science Virginia Tech, Blacksburg, VA 24061 USA</vt:lpstr>
      <vt:lpstr>Thanks for ETD 2017!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20th Anniversary NDLTD Links</vt:lpstr>
      <vt:lpstr>Other NDLTD Links</vt:lpstr>
      <vt:lpstr>Next Year (Coming up)</vt:lpstr>
      <vt:lpstr>Questions? Discussion? Recommendations?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Microsoft Office User</cp:lastModifiedBy>
  <cp:revision>331</cp:revision>
  <cp:lastPrinted>2012-09-12T01:03:47Z</cp:lastPrinted>
  <dcterms:created xsi:type="dcterms:W3CDTF">2004-04-27T15:48:44Z</dcterms:created>
  <dcterms:modified xsi:type="dcterms:W3CDTF">2017-08-09T15:18:33Z</dcterms:modified>
</cp:coreProperties>
</file>