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9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0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7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83C2-4823-AA48-959F-BDC35068942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8863-4846-544F-AF5C-56AF3367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ox@vt.edu" TargetMode="External"/><Relationship Id="rId3" Type="http://schemas.openxmlformats.org/officeDocument/2006/relationships/hyperlink" Target="http://fox.cs.vt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Archiving Research Supported by Text and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10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 and Data Mining Discussion Forum</a:t>
            </a:r>
          </a:p>
          <a:p>
            <a:r>
              <a:rPr lang="en-US" dirty="0" smtClean="0"/>
              <a:t>Wednesday, 4/12, 2:30-3:45pm</a:t>
            </a:r>
          </a:p>
          <a:p>
            <a:r>
              <a:rPr lang="en-US" dirty="0" smtClean="0"/>
              <a:t>Virginia Tech, Newman Library, </a:t>
            </a:r>
            <a:r>
              <a:rPr lang="en-US" dirty="0" err="1" smtClean="0"/>
              <a:t>MultiPurpose</a:t>
            </a:r>
            <a:r>
              <a:rPr lang="en-US" dirty="0" smtClean="0"/>
              <a:t> Room</a:t>
            </a:r>
          </a:p>
          <a:p>
            <a:endParaRPr lang="en-US" dirty="0"/>
          </a:p>
          <a:p>
            <a:r>
              <a:rPr lang="en-US" dirty="0" smtClean="0"/>
              <a:t>Edward A. Fox</a:t>
            </a:r>
          </a:p>
          <a:p>
            <a:r>
              <a:rPr lang="en-US" dirty="0" smtClean="0"/>
              <a:t>Department of Computer Science, Digital Library Research Laboratory</a:t>
            </a:r>
          </a:p>
          <a:p>
            <a:r>
              <a:rPr lang="en-US" dirty="0" smtClean="0">
                <a:hlinkClick r:id="rId2"/>
              </a:rPr>
              <a:t>fox@vt.edu</a:t>
            </a:r>
            <a:r>
              <a:rPr lang="en-US" dirty="0" smtClean="0"/>
              <a:t>      </a:t>
            </a:r>
            <a:r>
              <a:rPr lang="en-US" dirty="0" smtClean="0">
                <a:hlinkClick r:id="rId3"/>
              </a:rPr>
              <a:t>http://fox.cs.vt.edu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2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archiving research in the Digital Library Research Laboratory is supported through </a:t>
            </a:r>
          </a:p>
          <a:p>
            <a:r>
              <a:rPr lang="en-US" dirty="0" smtClean="0"/>
              <a:t>NSF grants IIS-1319578 (Integrated Digital Event Archiving and Library - IDEAL), IIS-1619028 (Global Event and Trend Archive Research - GETAR), CMMI-1638207 (Coordinated, Behaviorally-Aware Recovery for Transportation and Power Disruptions - CBAR-</a:t>
            </a:r>
            <a:r>
              <a:rPr lang="en-US" dirty="0" err="1" smtClean="0"/>
              <a:t>tpd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IMLS LG-71-16-0037-16 (Developing Library </a:t>
            </a:r>
            <a:r>
              <a:rPr lang="en-US" dirty="0" err="1" smtClean="0"/>
              <a:t>Cyberinfrastructure</a:t>
            </a:r>
            <a:r>
              <a:rPr lang="en-US" dirty="0" smtClean="0"/>
              <a:t> Strategy for Big Data Sharing and Reuse); and </a:t>
            </a:r>
          </a:p>
          <a:p>
            <a:r>
              <a:rPr lang="en-US" dirty="0"/>
              <a:t>C</a:t>
            </a:r>
            <a:r>
              <a:rPr lang="en-US" dirty="0" smtClean="0"/>
              <a:t>ontributions from Computer Science, University Libraries, and SCHEV.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8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Much of the record of events and trends in the modern world is visible through the WWW or social media (e.g., Twitter).</a:t>
            </a:r>
          </a:p>
          <a:p>
            <a:r>
              <a:rPr lang="en-US" dirty="0"/>
              <a:t>S</a:t>
            </a:r>
            <a:r>
              <a:rPr lang="en-US" dirty="0" smtClean="0"/>
              <a:t>o archiving of that data in a timely manner is essential for understand the present and past. </a:t>
            </a:r>
          </a:p>
          <a:p>
            <a:r>
              <a:rPr lang="en-US" dirty="0" smtClean="0"/>
              <a:t>Dozens of VT researchers are interested in:</a:t>
            </a:r>
          </a:p>
          <a:p>
            <a:r>
              <a:rPr lang="en-US" dirty="0" smtClean="0"/>
              <a:t> collecting, preserving, analyzing, searching, browsing, and visualizing this enormous body of text and related data.</a:t>
            </a:r>
          </a:p>
          <a:p>
            <a:r>
              <a:rPr lang="en-US"/>
              <a:t>A</a:t>
            </a:r>
            <a:r>
              <a:rPr lang="en-US" smtClean="0"/>
              <a:t>ccordingly</a:t>
            </a:r>
            <a:r>
              <a:rPr lang="en-US" dirty="0" smtClean="0"/>
              <a:t>, libraries and archives are collaborating with computer/information scientists to develop suitable methods, interfaces, and collections.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216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Web Archiving Research Supported by Text and Data Mining</vt:lpstr>
      <vt:lpstr>Acknowledgments</vt:lpstr>
      <vt:lpstr>Abstract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Archiving Research Supported by Text and Data Mining</dc:title>
  <dc:creator>Microsoft Office User</dc:creator>
  <cp:lastModifiedBy>Microsoft Office User</cp:lastModifiedBy>
  <cp:revision>1</cp:revision>
  <dcterms:created xsi:type="dcterms:W3CDTF">2017-04-12T17:25:29Z</dcterms:created>
  <dcterms:modified xsi:type="dcterms:W3CDTF">2017-04-12T17:29:48Z</dcterms:modified>
</cp:coreProperties>
</file>