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7"/>
  </p:notesMasterIdLst>
  <p:sldIdLst>
    <p:sldId id="256" r:id="rId2"/>
    <p:sldId id="271" r:id="rId3"/>
    <p:sldId id="280" r:id="rId4"/>
    <p:sldId id="281" r:id="rId5"/>
    <p:sldId id="260" r:id="rId6"/>
    <p:sldId id="282" r:id="rId7"/>
    <p:sldId id="277" r:id="rId8"/>
    <p:sldId id="269" r:id="rId9"/>
    <p:sldId id="267" r:id="rId10"/>
    <p:sldId id="261" r:id="rId11"/>
    <p:sldId id="273" r:id="rId12"/>
    <p:sldId id="279" r:id="rId13"/>
    <p:sldId id="278" r:id="rId14"/>
    <p:sldId id="266" r:id="rId15"/>
    <p:sldId id="283" r:id="rId1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vertBarState="minimized" horzBarState="maximized">
    <p:restoredLeft sz="15620"/>
    <p:restoredTop sz="99616" autoAdjust="0"/>
  </p:normalViewPr>
  <p:slideViewPr>
    <p:cSldViewPr snapToGrid="0" snapToObjects="1">
      <p:cViewPr>
        <p:scale>
          <a:sx n="103" d="100"/>
          <a:sy n="103" d="100"/>
        </p:scale>
        <p:origin x="-88" y="-1328"/>
      </p:cViewPr>
      <p:guideLst>
        <p:guide orient="horz" pos="2160"/>
        <p:guide pos="2880"/>
      </p:guideLst>
    </p:cSldViewPr>
  </p:slideViewPr>
  <p:notesTextViewPr>
    <p:cViewPr>
      <p:scale>
        <a:sx n="100" d="100"/>
        <a:sy n="100" d="100"/>
      </p:scale>
      <p:origin x="0" y="0"/>
    </p:cViewPr>
  </p:notesTextViewPr>
  <p:sorterViewPr>
    <p:cViewPr>
      <p:scale>
        <a:sx n="119" d="100"/>
        <a:sy n="119" d="100"/>
      </p:scale>
      <p:origin x="0" y="84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viewProps" Target="viewProps.xml"/><Relationship Id="rId21" Type="http://schemas.openxmlformats.org/officeDocument/2006/relationships/theme" Target="theme/theme1.xml"/><Relationship Id="rId2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notesMaster" Target="notesMasters/notesMaster1.xml"/><Relationship Id="rId18" Type="http://schemas.openxmlformats.org/officeDocument/2006/relationships/printerSettings" Target="printerSettings/printerSettings1.bin"/><Relationship Id="rId19" Type="http://schemas.openxmlformats.org/officeDocument/2006/relationships/presProps" Target="pres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6E42EBF-291B-254C-8E96-84572FF23902}" type="datetimeFigureOut">
              <a:rPr lang="en-US" smtClean="0"/>
              <a:t>7/10/16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DA8F799-55A9-EC4D-A1D1-62CC9C146084}" type="slidenum">
              <a:rPr lang="en-US" smtClean="0"/>
              <a:t>‹#›</a:t>
            </a:fld>
            <a:endParaRPr lang="en-US"/>
          </a:p>
        </p:txBody>
      </p:sp>
    </p:spTree>
    <p:extLst>
      <p:ext uri="{BB962C8B-B14F-4D97-AF65-F5344CB8AC3E}">
        <p14:creationId xmlns:p14="http://schemas.microsoft.com/office/powerpoint/2010/main" val="1572982459"/>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fld id="{BCA6C77E-B87F-0E43-92A6-00FF88C6B392}" type="slidenum">
              <a:rPr lang="en-US" b="0">
                <a:latin typeface="Times New Roman" charset="0"/>
              </a:rPr>
              <a:pPr eaLnBrk="1" hangingPunct="1"/>
              <a:t>1</a:t>
            </a:fld>
            <a:endParaRPr lang="en-US" b="0">
              <a:latin typeface="Times New Roman" charset="0"/>
            </a:endParaRPr>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n-US">
              <a:latin typeface="Times New Roman"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fld id="{BD6741FC-6392-6545-B349-F6C78C927F1D}" type="slidenum">
              <a:rPr lang="en-US" b="0">
                <a:latin typeface="Times New Roman" charset="0"/>
              </a:rPr>
              <a:pPr eaLnBrk="1" hangingPunct="1"/>
              <a:t>10</a:t>
            </a:fld>
            <a:endParaRPr lang="en-US" b="0">
              <a:latin typeface="Times New Roman" charset="0"/>
            </a:endParaRPr>
          </a:p>
        </p:txBody>
      </p:sp>
      <p:sp>
        <p:nvSpPr>
          <p:cNvPr id="51203" name="Rectangle 2"/>
          <p:cNvSpPr>
            <a:spLocks noGrp="1" noRot="1" noChangeAspect="1" noChangeArrowheads="1" noTextEdit="1"/>
          </p:cNvSpPr>
          <p:nvPr>
            <p:ph type="sldImg"/>
          </p:nvPr>
        </p:nvSpPr>
        <p:spPr>
          <a:xfrm>
            <a:off x="1152525" y="692150"/>
            <a:ext cx="4552950" cy="3416300"/>
          </a:xfrm>
          <a:ln/>
        </p:spPr>
      </p:sp>
      <p:sp>
        <p:nvSpPr>
          <p:cNvPr id="51204" name="Rectangle 3"/>
          <p:cNvSpPr>
            <a:spLocks noGrp="1" noChangeArrowheads="1"/>
          </p:cNvSpPr>
          <p:nvPr>
            <p:ph type="body" idx="1"/>
          </p:nvPr>
        </p:nvSpPr>
        <p:spPr>
          <a:xfrm>
            <a:off x="913463" y="4344229"/>
            <a:ext cx="5031074" cy="41143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n-US">
              <a:latin typeface="Times New Roman"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Slide Image Placeholder 1"/>
          <p:cNvSpPr>
            <a:spLocks noGrp="1" noRot="1" noChangeAspect="1" noTextEdit="1"/>
          </p:cNvSpPr>
          <p:nvPr>
            <p:ph type="sldImg"/>
          </p:nvPr>
        </p:nvSpPr>
        <p:spPr>
          <a:ln/>
        </p:spPr>
      </p:sp>
      <p:sp>
        <p:nvSpPr>
          <p:cNvPr id="67586"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67587"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b="1">
                <a:solidFill>
                  <a:schemeClr val="tx1"/>
                </a:solidFill>
                <a:latin typeface="Arial" charset="0"/>
                <a:ea typeface="ＭＳ Ｐゴシック" charset="0"/>
                <a:cs typeface="ＭＳ Ｐゴシック" charset="0"/>
              </a:defRPr>
            </a:lvl1pPr>
            <a:lvl2pPr marL="742950" indent="-285750" eaLnBrk="0" hangingPunct="0">
              <a:defRPr sz="2400" b="1">
                <a:solidFill>
                  <a:schemeClr val="tx1"/>
                </a:solidFill>
                <a:latin typeface="Arial" charset="0"/>
                <a:ea typeface="ＭＳ Ｐゴシック" charset="0"/>
              </a:defRPr>
            </a:lvl2pPr>
            <a:lvl3pPr marL="1143000" indent="-228600" eaLnBrk="0" hangingPunct="0">
              <a:defRPr sz="2400" b="1">
                <a:solidFill>
                  <a:schemeClr val="tx1"/>
                </a:solidFill>
                <a:latin typeface="Arial" charset="0"/>
                <a:ea typeface="ＭＳ Ｐゴシック" charset="0"/>
              </a:defRPr>
            </a:lvl3pPr>
            <a:lvl4pPr marL="1600200" indent="-228600" eaLnBrk="0" hangingPunct="0">
              <a:defRPr sz="2400" b="1">
                <a:solidFill>
                  <a:schemeClr val="tx1"/>
                </a:solidFill>
                <a:latin typeface="Arial" charset="0"/>
                <a:ea typeface="ＭＳ Ｐゴシック" charset="0"/>
              </a:defRPr>
            </a:lvl4pPr>
            <a:lvl5pPr marL="2057400" indent="-228600" eaLnBrk="0" hangingPunct="0">
              <a:defRPr sz="2400" b="1">
                <a:solidFill>
                  <a:schemeClr val="tx1"/>
                </a:solidFill>
                <a:latin typeface="Arial" charset="0"/>
                <a:ea typeface="ＭＳ Ｐゴシック" charset="0"/>
              </a:defRPr>
            </a:lvl5pPr>
            <a:lvl6pPr marL="2514600" indent="-228600" eaLnBrk="0" fontAlgn="base" hangingPunct="0">
              <a:spcBef>
                <a:spcPct val="0"/>
              </a:spcBef>
              <a:spcAft>
                <a:spcPct val="0"/>
              </a:spcAft>
              <a:defRPr sz="2400" b="1">
                <a:solidFill>
                  <a:schemeClr val="tx1"/>
                </a:solidFill>
                <a:latin typeface="Arial" charset="0"/>
                <a:ea typeface="ＭＳ Ｐゴシック" charset="0"/>
              </a:defRPr>
            </a:lvl6pPr>
            <a:lvl7pPr marL="2971800" indent="-228600" eaLnBrk="0" fontAlgn="base" hangingPunct="0">
              <a:spcBef>
                <a:spcPct val="0"/>
              </a:spcBef>
              <a:spcAft>
                <a:spcPct val="0"/>
              </a:spcAft>
              <a:defRPr sz="2400" b="1">
                <a:solidFill>
                  <a:schemeClr val="tx1"/>
                </a:solidFill>
                <a:latin typeface="Arial" charset="0"/>
                <a:ea typeface="ＭＳ Ｐゴシック" charset="0"/>
              </a:defRPr>
            </a:lvl7pPr>
            <a:lvl8pPr marL="3429000" indent="-228600" eaLnBrk="0" fontAlgn="base" hangingPunct="0">
              <a:spcBef>
                <a:spcPct val="0"/>
              </a:spcBef>
              <a:spcAft>
                <a:spcPct val="0"/>
              </a:spcAft>
              <a:defRPr sz="2400" b="1">
                <a:solidFill>
                  <a:schemeClr val="tx1"/>
                </a:solidFill>
                <a:latin typeface="Arial" charset="0"/>
                <a:ea typeface="ＭＳ Ｐゴシック" charset="0"/>
              </a:defRPr>
            </a:lvl8pPr>
            <a:lvl9pPr marL="3886200" indent="-228600" eaLnBrk="0" fontAlgn="base" hangingPunct="0">
              <a:spcBef>
                <a:spcPct val="0"/>
              </a:spcBef>
              <a:spcAft>
                <a:spcPct val="0"/>
              </a:spcAft>
              <a:defRPr sz="2400" b="1">
                <a:solidFill>
                  <a:schemeClr val="tx1"/>
                </a:solidFill>
                <a:latin typeface="Arial" charset="0"/>
                <a:ea typeface="ＭＳ Ｐゴシック" charset="0"/>
              </a:defRPr>
            </a:lvl9pPr>
          </a:lstStyle>
          <a:p>
            <a:pPr eaLnBrk="1" hangingPunct="1"/>
            <a:fld id="{44729438-2FBA-A940-AFC7-8125199EEA81}" type="slidenum">
              <a:rPr lang="en-US" sz="1200" b="0">
                <a:latin typeface="Times New Roman" charset="0"/>
              </a:rPr>
              <a:pPr eaLnBrk="1" hangingPunct="1"/>
              <a:t>11</a:t>
            </a:fld>
            <a:endParaRPr lang="en-US" sz="1200" b="0">
              <a:latin typeface="Times New Roman"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3" name="Slide Image Placeholder 1"/>
          <p:cNvSpPr>
            <a:spLocks noGrp="1" noRot="1" noChangeAspect="1" noTextEdit="1"/>
          </p:cNvSpPr>
          <p:nvPr>
            <p:ph type="sldImg"/>
          </p:nvPr>
        </p:nvSpPr>
        <p:spPr>
          <a:ln/>
        </p:spPr>
      </p:sp>
      <p:sp>
        <p:nvSpPr>
          <p:cNvPr id="69634"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69635"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b="1">
                <a:solidFill>
                  <a:schemeClr val="tx1"/>
                </a:solidFill>
                <a:latin typeface="Arial" charset="0"/>
                <a:ea typeface="ＭＳ Ｐゴシック" charset="0"/>
                <a:cs typeface="ＭＳ Ｐゴシック" charset="0"/>
              </a:defRPr>
            </a:lvl1pPr>
            <a:lvl2pPr marL="742950" indent="-285750" eaLnBrk="0" hangingPunct="0">
              <a:defRPr sz="2400" b="1">
                <a:solidFill>
                  <a:schemeClr val="tx1"/>
                </a:solidFill>
                <a:latin typeface="Arial" charset="0"/>
                <a:ea typeface="ＭＳ Ｐゴシック" charset="0"/>
              </a:defRPr>
            </a:lvl2pPr>
            <a:lvl3pPr marL="1143000" indent="-228600" eaLnBrk="0" hangingPunct="0">
              <a:defRPr sz="2400" b="1">
                <a:solidFill>
                  <a:schemeClr val="tx1"/>
                </a:solidFill>
                <a:latin typeface="Arial" charset="0"/>
                <a:ea typeface="ＭＳ Ｐゴシック" charset="0"/>
              </a:defRPr>
            </a:lvl3pPr>
            <a:lvl4pPr marL="1600200" indent="-228600" eaLnBrk="0" hangingPunct="0">
              <a:defRPr sz="2400" b="1">
                <a:solidFill>
                  <a:schemeClr val="tx1"/>
                </a:solidFill>
                <a:latin typeface="Arial" charset="0"/>
                <a:ea typeface="ＭＳ Ｐゴシック" charset="0"/>
              </a:defRPr>
            </a:lvl4pPr>
            <a:lvl5pPr marL="2057400" indent="-228600" eaLnBrk="0" hangingPunct="0">
              <a:defRPr sz="2400" b="1">
                <a:solidFill>
                  <a:schemeClr val="tx1"/>
                </a:solidFill>
                <a:latin typeface="Arial" charset="0"/>
                <a:ea typeface="ＭＳ Ｐゴシック" charset="0"/>
              </a:defRPr>
            </a:lvl5pPr>
            <a:lvl6pPr marL="2514600" indent="-228600" eaLnBrk="0" fontAlgn="base" hangingPunct="0">
              <a:spcBef>
                <a:spcPct val="0"/>
              </a:spcBef>
              <a:spcAft>
                <a:spcPct val="0"/>
              </a:spcAft>
              <a:defRPr sz="2400" b="1">
                <a:solidFill>
                  <a:schemeClr val="tx1"/>
                </a:solidFill>
                <a:latin typeface="Arial" charset="0"/>
                <a:ea typeface="ＭＳ Ｐゴシック" charset="0"/>
              </a:defRPr>
            </a:lvl6pPr>
            <a:lvl7pPr marL="2971800" indent="-228600" eaLnBrk="0" fontAlgn="base" hangingPunct="0">
              <a:spcBef>
                <a:spcPct val="0"/>
              </a:spcBef>
              <a:spcAft>
                <a:spcPct val="0"/>
              </a:spcAft>
              <a:defRPr sz="2400" b="1">
                <a:solidFill>
                  <a:schemeClr val="tx1"/>
                </a:solidFill>
                <a:latin typeface="Arial" charset="0"/>
                <a:ea typeface="ＭＳ Ｐゴシック" charset="0"/>
              </a:defRPr>
            </a:lvl7pPr>
            <a:lvl8pPr marL="3429000" indent="-228600" eaLnBrk="0" fontAlgn="base" hangingPunct="0">
              <a:spcBef>
                <a:spcPct val="0"/>
              </a:spcBef>
              <a:spcAft>
                <a:spcPct val="0"/>
              </a:spcAft>
              <a:defRPr sz="2400" b="1">
                <a:solidFill>
                  <a:schemeClr val="tx1"/>
                </a:solidFill>
                <a:latin typeface="Arial" charset="0"/>
                <a:ea typeface="ＭＳ Ｐゴシック" charset="0"/>
              </a:defRPr>
            </a:lvl8pPr>
            <a:lvl9pPr marL="3886200" indent="-228600" eaLnBrk="0" fontAlgn="base" hangingPunct="0">
              <a:spcBef>
                <a:spcPct val="0"/>
              </a:spcBef>
              <a:spcAft>
                <a:spcPct val="0"/>
              </a:spcAft>
              <a:defRPr sz="2400" b="1">
                <a:solidFill>
                  <a:schemeClr val="tx1"/>
                </a:solidFill>
                <a:latin typeface="Arial" charset="0"/>
                <a:ea typeface="ＭＳ Ｐゴシック" charset="0"/>
              </a:defRPr>
            </a:lvl9pPr>
          </a:lstStyle>
          <a:p>
            <a:pPr eaLnBrk="1" hangingPunct="1"/>
            <a:fld id="{535440C4-620A-8045-BC16-9205AC78E4FB}" type="slidenum">
              <a:rPr lang="en-US" sz="1200" b="0">
                <a:latin typeface="Times New Roman" charset="0"/>
              </a:rPr>
              <a:pPr eaLnBrk="1" hangingPunct="1"/>
              <a:t>13</a:t>
            </a:fld>
            <a:endParaRPr lang="en-US" sz="1200" b="0">
              <a:latin typeface="Times New Roman"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fld id="{426FF75E-2F3E-664B-9AFB-323B7FBDFB4F}" type="slidenum">
              <a:rPr lang="en-US" b="0">
                <a:latin typeface="Times New Roman" charset="0"/>
              </a:rPr>
              <a:pPr eaLnBrk="1" hangingPunct="1"/>
              <a:t>14</a:t>
            </a:fld>
            <a:endParaRPr lang="en-US" b="0">
              <a:latin typeface="Times New Roman" charset="0"/>
            </a:endParaRPr>
          </a:p>
        </p:txBody>
      </p:sp>
      <p:sp>
        <p:nvSpPr>
          <p:cNvPr id="63491" name="Rectangle 2"/>
          <p:cNvSpPr>
            <a:spLocks noGrp="1" noRot="1" noChangeAspect="1" noChangeArrowheads="1" noTextEdit="1"/>
          </p:cNvSpPr>
          <p:nvPr>
            <p:ph type="sldImg"/>
          </p:nvPr>
        </p:nvSpPr>
        <p:spPr>
          <a:ln/>
        </p:spPr>
      </p:sp>
      <p:sp>
        <p:nvSpPr>
          <p:cNvPr id="634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n-US">
              <a:latin typeface="Times New Roman"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b="1">
                <a:solidFill>
                  <a:schemeClr val="tx1"/>
                </a:solidFill>
                <a:latin typeface="Arial" charset="0"/>
                <a:ea typeface="ＭＳ Ｐゴシック" charset="0"/>
                <a:cs typeface="ＭＳ Ｐゴシック" charset="0"/>
              </a:defRPr>
            </a:lvl1pPr>
            <a:lvl2pPr marL="742950" indent="-285750" eaLnBrk="0" hangingPunct="0">
              <a:defRPr sz="2400" b="1">
                <a:solidFill>
                  <a:schemeClr val="tx1"/>
                </a:solidFill>
                <a:latin typeface="Arial" charset="0"/>
                <a:ea typeface="ＭＳ Ｐゴシック" charset="0"/>
              </a:defRPr>
            </a:lvl2pPr>
            <a:lvl3pPr marL="1143000" indent="-228600" eaLnBrk="0" hangingPunct="0">
              <a:defRPr sz="2400" b="1">
                <a:solidFill>
                  <a:schemeClr val="tx1"/>
                </a:solidFill>
                <a:latin typeface="Arial" charset="0"/>
                <a:ea typeface="ＭＳ Ｐゴシック" charset="0"/>
              </a:defRPr>
            </a:lvl3pPr>
            <a:lvl4pPr marL="1600200" indent="-228600" eaLnBrk="0" hangingPunct="0">
              <a:defRPr sz="2400" b="1">
                <a:solidFill>
                  <a:schemeClr val="tx1"/>
                </a:solidFill>
                <a:latin typeface="Arial" charset="0"/>
                <a:ea typeface="ＭＳ Ｐゴシック" charset="0"/>
              </a:defRPr>
            </a:lvl4pPr>
            <a:lvl5pPr marL="2057400" indent="-228600" eaLnBrk="0" hangingPunct="0">
              <a:defRPr sz="2400" b="1">
                <a:solidFill>
                  <a:schemeClr val="tx1"/>
                </a:solidFill>
                <a:latin typeface="Arial" charset="0"/>
                <a:ea typeface="ＭＳ Ｐゴシック" charset="0"/>
              </a:defRPr>
            </a:lvl5pPr>
            <a:lvl6pPr marL="2514600" indent="-228600" eaLnBrk="0" fontAlgn="base" hangingPunct="0">
              <a:spcBef>
                <a:spcPct val="0"/>
              </a:spcBef>
              <a:spcAft>
                <a:spcPct val="0"/>
              </a:spcAft>
              <a:defRPr sz="2400" b="1">
                <a:solidFill>
                  <a:schemeClr val="tx1"/>
                </a:solidFill>
                <a:latin typeface="Arial" charset="0"/>
                <a:ea typeface="ＭＳ Ｐゴシック" charset="0"/>
              </a:defRPr>
            </a:lvl6pPr>
            <a:lvl7pPr marL="2971800" indent="-228600" eaLnBrk="0" fontAlgn="base" hangingPunct="0">
              <a:spcBef>
                <a:spcPct val="0"/>
              </a:spcBef>
              <a:spcAft>
                <a:spcPct val="0"/>
              </a:spcAft>
              <a:defRPr sz="2400" b="1">
                <a:solidFill>
                  <a:schemeClr val="tx1"/>
                </a:solidFill>
                <a:latin typeface="Arial" charset="0"/>
                <a:ea typeface="ＭＳ Ｐゴシック" charset="0"/>
              </a:defRPr>
            </a:lvl7pPr>
            <a:lvl8pPr marL="3429000" indent="-228600" eaLnBrk="0" fontAlgn="base" hangingPunct="0">
              <a:spcBef>
                <a:spcPct val="0"/>
              </a:spcBef>
              <a:spcAft>
                <a:spcPct val="0"/>
              </a:spcAft>
              <a:defRPr sz="2400" b="1">
                <a:solidFill>
                  <a:schemeClr val="tx1"/>
                </a:solidFill>
                <a:latin typeface="Arial" charset="0"/>
                <a:ea typeface="ＭＳ Ｐゴシック" charset="0"/>
              </a:defRPr>
            </a:lvl8pPr>
            <a:lvl9pPr marL="3886200" indent="-228600" eaLnBrk="0" fontAlgn="base" hangingPunct="0">
              <a:spcBef>
                <a:spcPct val="0"/>
              </a:spcBef>
              <a:spcAft>
                <a:spcPct val="0"/>
              </a:spcAft>
              <a:defRPr sz="2400" b="1">
                <a:solidFill>
                  <a:schemeClr val="tx1"/>
                </a:solidFill>
                <a:latin typeface="Arial" charset="0"/>
                <a:ea typeface="ＭＳ Ｐゴシック" charset="0"/>
              </a:defRPr>
            </a:lvl9pPr>
          </a:lstStyle>
          <a:p>
            <a:pPr eaLnBrk="1" hangingPunct="1"/>
            <a:fld id="{73E74479-07A0-4641-8A61-1717B9F1A6A7}" type="slidenum">
              <a:rPr lang="en-US" sz="1200" b="0">
                <a:latin typeface="Times New Roman" charset="0"/>
              </a:rPr>
              <a:pPr eaLnBrk="1" hangingPunct="1"/>
              <a:t>15</a:t>
            </a:fld>
            <a:endParaRPr lang="en-US" sz="1200" b="0">
              <a:latin typeface="Times New Roman" charset="0"/>
            </a:endParaRPr>
          </a:p>
        </p:txBody>
      </p:sp>
      <p:sp>
        <p:nvSpPr>
          <p:cNvPr id="90114" name="Rectangle 2"/>
          <p:cNvSpPr>
            <a:spLocks noGrp="1" noRot="1" noChangeAspect="1" noChangeArrowheads="1" noTextEdit="1"/>
          </p:cNvSpPr>
          <p:nvPr>
            <p:ph type="sldImg"/>
          </p:nvPr>
        </p:nvSpPr>
        <p:spPr>
          <a:ln/>
        </p:spPr>
      </p:sp>
      <p:sp>
        <p:nvSpPr>
          <p:cNvPr id="9011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n-US">
              <a:latin typeface="Times New Roman"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b="1">
                <a:solidFill>
                  <a:schemeClr val="tx1"/>
                </a:solidFill>
                <a:latin typeface="Arial" charset="0"/>
                <a:ea typeface="ＭＳ Ｐゴシック" charset="0"/>
                <a:cs typeface="ＭＳ Ｐゴシック" charset="0"/>
              </a:defRPr>
            </a:lvl1pPr>
            <a:lvl2pPr marL="742950" indent="-285750" eaLnBrk="0" hangingPunct="0">
              <a:defRPr sz="2400" b="1">
                <a:solidFill>
                  <a:schemeClr val="tx1"/>
                </a:solidFill>
                <a:latin typeface="Arial" charset="0"/>
                <a:ea typeface="ＭＳ Ｐゴシック" charset="0"/>
              </a:defRPr>
            </a:lvl2pPr>
            <a:lvl3pPr marL="1143000" indent="-228600" eaLnBrk="0" hangingPunct="0">
              <a:defRPr sz="2400" b="1">
                <a:solidFill>
                  <a:schemeClr val="tx1"/>
                </a:solidFill>
                <a:latin typeface="Arial" charset="0"/>
                <a:ea typeface="ＭＳ Ｐゴシック" charset="0"/>
              </a:defRPr>
            </a:lvl3pPr>
            <a:lvl4pPr marL="1600200" indent="-228600" eaLnBrk="0" hangingPunct="0">
              <a:defRPr sz="2400" b="1">
                <a:solidFill>
                  <a:schemeClr val="tx1"/>
                </a:solidFill>
                <a:latin typeface="Arial" charset="0"/>
                <a:ea typeface="ＭＳ Ｐゴシック" charset="0"/>
              </a:defRPr>
            </a:lvl4pPr>
            <a:lvl5pPr marL="2057400" indent="-228600" eaLnBrk="0" hangingPunct="0">
              <a:defRPr sz="2400" b="1">
                <a:solidFill>
                  <a:schemeClr val="tx1"/>
                </a:solidFill>
                <a:latin typeface="Arial" charset="0"/>
                <a:ea typeface="ＭＳ Ｐゴシック" charset="0"/>
              </a:defRPr>
            </a:lvl5pPr>
            <a:lvl6pPr marL="2514600" indent="-228600" eaLnBrk="0" fontAlgn="base" hangingPunct="0">
              <a:spcBef>
                <a:spcPct val="0"/>
              </a:spcBef>
              <a:spcAft>
                <a:spcPct val="0"/>
              </a:spcAft>
              <a:defRPr sz="2400" b="1">
                <a:solidFill>
                  <a:schemeClr val="tx1"/>
                </a:solidFill>
                <a:latin typeface="Arial" charset="0"/>
                <a:ea typeface="ＭＳ Ｐゴシック" charset="0"/>
              </a:defRPr>
            </a:lvl6pPr>
            <a:lvl7pPr marL="2971800" indent="-228600" eaLnBrk="0" fontAlgn="base" hangingPunct="0">
              <a:spcBef>
                <a:spcPct val="0"/>
              </a:spcBef>
              <a:spcAft>
                <a:spcPct val="0"/>
              </a:spcAft>
              <a:defRPr sz="2400" b="1">
                <a:solidFill>
                  <a:schemeClr val="tx1"/>
                </a:solidFill>
                <a:latin typeface="Arial" charset="0"/>
                <a:ea typeface="ＭＳ Ｐゴシック" charset="0"/>
              </a:defRPr>
            </a:lvl7pPr>
            <a:lvl8pPr marL="3429000" indent="-228600" eaLnBrk="0" fontAlgn="base" hangingPunct="0">
              <a:spcBef>
                <a:spcPct val="0"/>
              </a:spcBef>
              <a:spcAft>
                <a:spcPct val="0"/>
              </a:spcAft>
              <a:defRPr sz="2400" b="1">
                <a:solidFill>
                  <a:schemeClr val="tx1"/>
                </a:solidFill>
                <a:latin typeface="Arial" charset="0"/>
                <a:ea typeface="ＭＳ Ｐゴシック" charset="0"/>
              </a:defRPr>
            </a:lvl8pPr>
            <a:lvl9pPr marL="3886200" indent="-228600" eaLnBrk="0" fontAlgn="base" hangingPunct="0">
              <a:spcBef>
                <a:spcPct val="0"/>
              </a:spcBef>
              <a:spcAft>
                <a:spcPct val="0"/>
              </a:spcAft>
              <a:defRPr sz="2400" b="1">
                <a:solidFill>
                  <a:schemeClr val="tx1"/>
                </a:solidFill>
                <a:latin typeface="Arial" charset="0"/>
                <a:ea typeface="ＭＳ Ｐゴシック" charset="0"/>
              </a:defRPr>
            </a:lvl9pPr>
          </a:lstStyle>
          <a:p>
            <a:pPr eaLnBrk="1" hangingPunct="1"/>
            <a:fld id="{FC03BD7B-0FCC-0A48-B63B-4FE0D1DE97A9}" type="slidenum">
              <a:rPr lang="en-US" sz="1200" b="0">
                <a:latin typeface="Times New Roman" charset="0"/>
              </a:rPr>
              <a:pPr eaLnBrk="1" hangingPunct="1"/>
              <a:t>2</a:t>
            </a:fld>
            <a:endParaRPr lang="en-US" sz="1200" b="0">
              <a:latin typeface="Times New Roman" charset="0"/>
            </a:endParaRPr>
          </a:p>
        </p:txBody>
      </p:sp>
      <p:sp>
        <p:nvSpPr>
          <p:cNvPr id="20482" name="Rectangle 2"/>
          <p:cNvSpPr>
            <a:spLocks noGrp="1" noRot="1" noChangeAspect="1" noChangeArrowheads="1" noTextEdit="1"/>
          </p:cNvSpPr>
          <p:nvPr>
            <p:ph type="sldImg"/>
          </p:nvPr>
        </p:nvSpPr>
        <p:spPr>
          <a:xfrm>
            <a:off x="1154113" y="692150"/>
            <a:ext cx="4554537" cy="3416300"/>
          </a:xfrm>
          <a:ln w="12700" cap="flat">
            <a:solidFill>
              <a:schemeClr val="tx1"/>
            </a:solidFill>
          </a:ln>
        </p:spPr>
      </p:sp>
      <p:sp>
        <p:nvSpPr>
          <p:cNvPr id="20483" name="Rectangle 3"/>
          <p:cNvSpPr>
            <a:spLocks noGrp="1" noChangeArrowheads="1"/>
          </p:cNvSpPr>
          <p:nvPr>
            <p:ph type="body" idx="1"/>
          </p:nvPr>
        </p:nvSpPr>
        <p:spPr>
          <a:xfrm>
            <a:off x="913463" y="4344229"/>
            <a:ext cx="5031074" cy="41143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3556" tIns="46778" rIns="93556" bIns="46778"/>
          <a:lstStyle/>
          <a:p>
            <a:pPr eaLnBrk="1" hangingPunct="1"/>
            <a:endParaRPr lang="en-US">
              <a:latin typeface="Times New Roman"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b="1">
                <a:solidFill>
                  <a:schemeClr val="tx1"/>
                </a:solidFill>
                <a:latin typeface="Arial" charset="0"/>
                <a:ea typeface="ＭＳ Ｐゴシック" charset="0"/>
                <a:cs typeface="ＭＳ Ｐゴシック" charset="0"/>
              </a:defRPr>
            </a:lvl1pPr>
            <a:lvl2pPr marL="742950" indent="-285750" eaLnBrk="0" hangingPunct="0">
              <a:defRPr sz="2400" b="1">
                <a:solidFill>
                  <a:schemeClr val="tx1"/>
                </a:solidFill>
                <a:latin typeface="Arial" charset="0"/>
                <a:ea typeface="ＭＳ Ｐゴシック" charset="0"/>
              </a:defRPr>
            </a:lvl2pPr>
            <a:lvl3pPr marL="1143000" indent="-228600" eaLnBrk="0" hangingPunct="0">
              <a:defRPr sz="2400" b="1">
                <a:solidFill>
                  <a:schemeClr val="tx1"/>
                </a:solidFill>
                <a:latin typeface="Arial" charset="0"/>
                <a:ea typeface="ＭＳ Ｐゴシック" charset="0"/>
              </a:defRPr>
            </a:lvl3pPr>
            <a:lvl4pPr marL="1600200" indent="-228600" eaLnBrk="0" hangingPunct="0">
              <a:defRPr sz="2400" b="1">
                <a:solidFill>
                  <a:schemeClr val="tx1"/>
                </a:solidFill>
                <a:latin typeface="Arial" charset="0"/>
                <a:ea typeface="ＭＳ Ｐゴシック" charset="0"/>
              </a:defRPr>
            </a:lvl4pPr>
            <a:lvl5pPr marL="2057400" indent="-228600" eaLnBrk="0" hangingPunct="0">
              <a:defRPr sz="2400" b="1">
                <a:solidFill>
                  <a:schemeClr val="tx1"/>
                </a:solidFill>
                <a:latin typeface="Arial" charset="0"/>
                <a:ea typeface="ＭＳ Ｐゴシック" charset="0"/>
              </a:defRPr>
            </a:lvl5pPr>
            <a:lvl6pPr marL="2514600" indent="-228600" eaLnBrk="0" fontAlgn="base" hangingPunct="0">
              <a:spcBef>
                <a:spcPct val="0"/>
              </a:spcBef>
              <a:spcAft>
                <a:spcPct val="0"/>
              </a:spcAft>
              <a:defRPr sz="2400" b="1">
                <a:solidFill>
                  <a:schemeClr val="tx1"/>
                </a:solidFill>
                <a:latin typeface="Arial" charset="0"/>
                <a:ea typeface="ＭＳ Ｐゴシック" charset="0"/>
              </a:defRPr>
            </a:lvl6pPr>
            <a:lvl7pPr marL="2971800" indent="-228600" eaLnBrk="0" fontAlgn="base" hangingPunct="0">
              <a:spcBef>
                <a:spcPct val="0"/>
              </a:spcBef>
              <a:spcAft>
                <a:spcPct val="0"/>
              </a:spcAft>
              <a:defRPr sz="2400" b="1">
                <a:solidFill>
                  <a:schemeClr val="tx1"/>
                </a:solidFill>
                <a:latin typeface="Arial" charset="0"/>
                <a:ea typeface="ＭＳ Ｐゴシック" charset="0"/>
              </a:defRPr>
            </a:lvl7pPr>
            <a:lvl8pPr marL="3429000" indent="-228600" eaLnBrk="0" fontAlgn="base" hangingPunct="0">
              <a:spcBef>
                <a:spcPct val="0"/>
              </a:spcBef>
              <a:spcAft>
                <a:spcPct val="0"/>
              </a:spcAft>
              <a:defRPr sz="2400" b="1">
                <a:solidFill>
                  <a:schemeClr val="tx1"/>
                </a:solidFill>
                <a:latin typeface="Arial" charset="0"/>
                <a:ea typeface="ＭＳ Ｐゴシック" charset="0"/>
              </a:defRPr>
            </a:lvl8pPr>
            <a:lvl9pPr marL="3886200" indent="-228600" eaLnBrk="0" fontAlgn="base" hangingPunct="0">
              <a:spcBef>
                <a:spcPct val="0"/>
              </a:spcBef>
              <a:spcAft>
                <a:spcPct val="0"/>
              </a:spcAft>
              <a:defRPr sz="2400" b="1">
                <a:solidFill>
                  <a:schemeClr val="tx1"/>
                </a:solidFill>
                <a:latin typeface="Arial" charset="0"/>
                <a:ea typeface="ＭＳ Ｐゴシック" charset="0"/>
              </a:defRPr>
            </a:lvl9pPr>
          </a:lstStyle>
          <a:p>
            <a:pPr eaLnBrk="1" hangingPunct="1"/>
            <a:fld id="{E54C0D39-C183-6342-A1D6-E80E50E25588}" type="slidenum">
              <a:rPr lang="en-US" sz="1200" b="0">
                <a:latin typeface="Times New Roman" charset="0"/>
              </a:rPr>
              <a:pPr eaLnBrk="1" hangingPunct="1"/>
              <a:t>3</a:t>
            </a:fld>
            <a:endParaRPr lang="en-US" sz="1200" b="0">
              <a:latin typeface="Times New Roman" charset="0"/>
            </a:endParaRPr>
          </a:p>
        </p:txBody>
      </p:sp>
      <p:sp>
        <p:nvSpPr>
          <p:cNvPr id="22530" name="Rectangle 2"/>
          <p:cNvSpPr>
            <a:spLocks noChangeArrowheads="1"/>
          </p:cNvSpPr>
          <p:nvPr/>
        </p:nvSpPr>
        <p:spPr bwMode="auto">
          <a:xfrm>
            <a:off x="3886903" y="0"/>
            <a:ext cx="2971097" cy="4576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22531" name="Rectangle 3"/>
          <p:cNvSpPr>
            <a:spLocks noChangeArrowheads="1"/>
          </p:cNvSpPr>
          <p:nvPr/>
        </p:nvSpPr>
        <p:spPr bwMode="auto">
          <a:xfrm>
            <a:off x="3886903" y="8686387"/>
            <a:ext cx="2971097" cy="457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9408" tIns="0" rIns="19408" bIns="0" anchor="b"/>
          <a:lstStyle/>
          <a:p>
            <a:pPr algn="r" defTabSz="931863" eaLnBrk="0" hangingPunct="0"/>
            <a:r>
              <a:rPr lang="en-US" sz="1100" b="0" i="1">
                <a:latin typeface="Times New Roman" charset="0"/>
              </a:rPr>
              <a:t>3</a:t>
            </a:r>
          </a:p>
        </p:txBody>
      </p:sp>
      <p:sp>
        <p:nvSpPr>
          <p:cNvPr id="22532" name="Rectangle 4"/>
          <p:cNvSpPr>
            <a:spLocks noChangeArrowheads="1"/>
          </p:cNvSpPr>
          <p:nvPr/>
        </p:nvSpPr>
        <p:spPr bwMode="auto">
          <a:xfrm>
            <a:off x="0" y="8686387"/>
            <a:ext cx="2971098" cy="457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22533" name="Rectangle 5"/>
          <p:cNvSpPr>
            <a:spLocks noChangeArrowheads="1"/>
          </p:cNvSpPr>
          <p:nvPr/>
        </p:nvSpPr>
        <p:spPr bwMode="auto">
          <a:xfrm>
            <a:off x="0" y="0"/>
            <a:ext cx="2971098" cy="4576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22534" name="Rectangle 6"/>
          <p:cNvSpPr>
            <a:spLocks noChangeArrowheads="1"/>
          </p:cNvSpPr>
          <p:nvPr/>
        </p:nvSpPr>
        <p:spPr bwMode="auto">
          <a:xfrm>
            <a:off x="3886903" y="0"/>
            <a:ext cx="2971097" cy="4576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22535" name="Rectangle 7"/>
          <p:cNvSpPr>
            <a:spLocks noChangeArrowheads="1"/>
          </p:cNvSpPr>
          <p:nvPr/>
        </p:nvSpPr>
        <p:spPr bwMode="auto">
          <a:xfrm>
            <a:off x="3886903" y="8686387"/>
            <a:ext cx="2971097" cy="457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9408" tIns="0" rIns="19408" bIns="0" anchor="b"/>
          <a:lstStyle/>
          <a:p>
            <a:pPr algn="r" defTabSz="931863" eaLnBrk="0" hangingPunct="0"/>
            <a:r>
              <a:rPr lang="en-US" sz="1100" b="0" i="1">
                <a:latin typeface="Times New Roman" charset="0"/>
              </a:rPr>
              <a:t>3</a:t>
            </a:r>
          </a:p>
        </p:txBody>
      </p:sp>
      <p:sp>
        <p:nvSpPr>
          <p:cNvPr id="22536" name="Rectangle 8"/>
          <p:cNvSpPr>
            <a:spLocks noChangeArrowheads="1"/>
          </p:cNvSpPr>
          <p:nvPr/>
        </p:nvSpPr>
        <p:spPr bwMode="auto">
          <a:xfrm>
            <a:off x="0" y="8686387"/>
            <a:ext cx="2971098" cy="457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22537" name="Rectangle 9"/>
          <p:cNvSpPr>
            <a:spLocks noChangeArrowheads="1"/>
          </p:cNvSpPr>
          <p:nvPr/>
        </p:nvSpPr>
        <p:spPr bwMode="auto">
          <a:xfrm>
            <a:off x="0" y="0"/>
            <a:ext cx="2971098" cy="4576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22538" name="Rectangle 10"/>
          <p:cNvSpPr>
            <a:spLocks noGrp="1" noChangeArrowheads="1"/>
          </p:cNvSpPr>
          <p:nvPr>
            <p:ph type="body" idx="1"/>
          </p:nvPr>
        </p:nvSpPr>
        <p:spPr>
          <a:xfrm>
            <a:off x="913463" y="4344229"/>
            <a:ext cx="5031074" cy="41143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3810" tIns="46906" rIns="93810" bIns="46906"/>
          <a:lstStyle/>
          <a:p>
            <a:pPr eaLnBrk="1" hangingPunct="1"/>
            <a:endParaRPr lang="en-US">
              <a:latin typeface="Times New Roman" charset="0"/>
            </a:endParaRPr>
          </a:p>
        </p:txBody>
      </p:sp>
      <p:sp>
        <p:nvSpPr>
          <p:cNvPr id="22539" name="Rectangle 11"/>
          <p:cNvSpPr>
            <a:spLocks noGrp="1" noRot="1" noChangeAspect="1" noChangeArrowheads="1" noTextEdit="1"/>
          </p:cNvSpPr>
          <p:nvPr>
            <p:ph type="sldImg"/>
          </p:nvPr>
        </p:nvSpPr>
        <p:spPr>
          <a:xfrm>
            <a:off x="2141954" y="691599"/>
            <a:ext cx="2576434" cy="3416576"/>
          </a:xfrm>
          <a:ln w="12700" cap="flat">
            <a:solidFill>
              <a:schemeClr val="tx1"/>
            </a:solidFill>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b="1">
                <a:solidFill>
                  <a:schemeClr val="tx1"/>
                </a:solidFill>
                <a:latin typeface="Arial" charset="0"/>
                <a:ea typeface="ＭＳ Ｐゴシック" charset="0"/>
                <a:cs typeface="ＭＳ Ｐゴシック" charset="0"/>
              </a:defRPr>
            </a:lvl1pPr>
            <a:lvl2pPr marL="742950" indent="-285750" eaLnBrk="0" hangingPunct="0">
              <a:defRPr sz="2400" b="1">
                <a:solidFill>
                  <a:schemeClr val="tx1"/>
                </a:solidFill>
                <a:latin typeface="Arial" charset="0"/>
                <a:ea typeface="ＭＳ Ｐゴシック" charset="0"/>
              </a:defRPr>
            </a:lvl2pPr>
            <a:lvl3pPr marL="1143000" indent="-228600" eaLnBrk="0" hangingPunct="0">
              <a:defRPr sz="2400" b="1">
                <a:solidFill>
                  <a:schemeClr val="tx1"/>
                </a:solidFill>
                <a:latin typeface="Arial" charset="0"/>
                <a:ea typeface="ＭＳ Ｐゴシック" charset="0"/>
              </a:defRPr>
            </a:lvl3pPr>
            <a:lvl4pPr marL="1600200" indent="-228600" eaLnBrk="0" hangingPunct="0">
              <a:defRPr sz="2400" b="1">
                <a:solidFill>
                  <a:schemeClr val="tx1"/>
                </a:solidFill>
                <a:latin typeface="Arial" charset="0"/>
                <a:ea typeface="ＭＳ Ｐゴシック" charset="0"/>
              </a:defRPr>
            </a:lvl4pPr>
            <a:lvl5pPr marL="2057400" indent="-228600" eaLnBrk="0" hangingPunct="0">
              <a:defRPr sz="2400" b="1">
                <a:solidFill>
                  <a:schemeClr val="tx1"/>
                </a:solidFill>
                <a:latin typeface="Arial" charset="0"/>
                <a:ea typeface="ＭＳ Ｐゴシック" charset="0"/>
              </a:defRPr>
            </a:lvl5pPr>
            <a:lvl6pPr marL="2514600" indent="-228600" eaLnBrk="0" fontAlgn="base" hangingPunct="0">
              <a:spcBef>
                <a:spcPct val="0"/>
              </a:spcBef>
              <a:spcAft>
                <a:spcPct val="0"/>
              </a:spcAft>
              <a:defRPr sz="2400" b="1">
                <a:solidFill>
                  <a:schemeClr val="tx1"/>
                </a:solidFill>
                <a:latin typeface="Arial" charset="0"/>
                <a:ea typeface="ＭＳ Ｐゴシック" charset="0"/>
              </a:defRPr>
            </a:lvl6pPr>
            <a:lvl7pPr marL="2971800" indent="-228600" eaLnBrk="0" fontAlgn="base" hangingPunct="0">
              <a:spcBef>
                <a:spcPct val="0"/>
              </a:spcBef>
              <a:spcAft>
                <a:spcPct val="0"/>
              </a:spcAft>
              <a:defRPr sz="2400" b="1">
                <a:solidFill>
                  <a:schemeClr val="tx1"/>
                </a:solidFill>
                <a:latin typeface="Arial" charset="0"/>
                <a:ea typeface="ＭＳ Ｐゴシック" charset="0"/>
              </a:defRPr>
            </a:lvl7pPr>
            <a:lvl8pPr marL="3429000" indent="-228600" eaLnBrk="0" fontAlgn="base" hangingPunct="0">
              <a:spcBef>
                <a:spcPct val="0"/>
              </a:spcBef>
              <a:spcAft>
                <a:spcPct val="0"/>
              </a:spcAft>
              <a:defRPr sz="2400" b="1">
                <a:solidFill>
                  <a:schemeClr val="tx1"/>
                </a:solidFill>
                <a:latin typeface="Arial" charset="0"/>
                <a:ea typeface="ＭＳ Ｐゴシック" charset="0"/>
              </a:defRPr>
            </a:lvl8pPr>
            <a:lvl9pPr marL="3886200" indent="-228600" eaLnBrk="0" fontAlgn="base" hangingPunct="0">
              <a:spcBef>
                <a:spcPct val="0"/>
              </a:spcBef>
              <a:spcAft>
                <a:spcPct val="0"/>
              </a:spcAft>
              <a:defRPr sz="2400" b="1">
                <a:solidFill>
                  <a:schemeClr val="tx1"/>
                </a:solidFill>
                <a:latin typeface="Arial" charset="0"/>
                <a:ea typeface="ＭＳ Ｐゴシック" charset="0"/>
              </a:defRPr>
            </a:lvl9pPr>
          </a:lstStyle>
          <a:p>
            <a:pPr eaLnBrk="1" hangingPunct="1"/>
            <a:fld id="{B9BC032E-D1F6-D145-BA95-43E983DCF1D7}" type="slidenum">
              <a:rPr lang="en-US" sz="1200" b="0">
                <a:latin typeface="Times New Roman" charset="0"/>
              </a:rPr>
              <a:pPr eaLnBrk="1" hangingPunct="1"/>
              <a:t>4</a:t>
            </a:fld>
            <a:endParaRPr lang="en-US" sz="1200" b="0">
              <a:latin typeface="Times New Roman" charset="0"/>
            </a:endParaRPr>
          </a:p>
        </p:txBody>
      </p:sp>
      <p:sp>
        <p:nvSpPr>
          <p:cNvPr id="24578" name="Rectangle 2"/>
          <p:cNvSpPr>
            <a:spLocks noChangeArrowheads="1"/>
          </p:cNvSpPr>
          <p:nvPr/>
        </p:nvSpPr>
        <p:spPr bwMode="auto">
          <a:xfrm>
            <a:off x="3886903" y="0"/>
            <a:ext cx="2971097" cy="4576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24579" name="Rectangle 3"/>
          <p:cNvSpPr>
            <a:spLocks noChangeArrowheads="1"/>
          </p:cNvSpPr>
          <p:nvPr/>
        </p:nvSpPr>
        <p:spPr bwMode="auto">
          <a:xfrm>
            <a:off x="3886903" y="8686387"/>
            <a:ext cx="2971097" cy="457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9408" tIns="0" rIns="19408" bIns="0" anchor="b"/>
          <a:lstStyle/>
          <a:p>
            <a:pPr algn="r" defTabSz="931863" eaLnBrk="0" hangingPunct="0"/>
            <a:r>
              <a:rPr lang="en-US" sz="1100" b="0" i="1">
                <a:latin typeface="Times New Roman" charset="0"/>
              </a:rPr>
              <a:t>3</a:t>
            </a:r>
          </a:p>
        </p:txBody>
      </p:sp>
      <p:sp>
        <p:nvSpPr>
          <p:cNvPr id="24580" name="Rectangle 4"/>
          <p:cNvSpPr>
            <a:spLocks noChangeArrowheads="1"/>
          </p:cNvSpPr>
          <p:nvPr/>
        </p:nvSpPr>
        <p:spPr bwMode="auto">
          <a:xfrm>
            <a:off x="0" y="8686387"/>
            <a:ext cx="2971098" cy="457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24581" name="Rectangle 5"/>
          <p:cNvSpPr>
            <a:spLocks noChangeArrowheads="1"/>
          </p:cNvSpPr>
          <p:nvPr/>
        </p:nvSpPr>
        <p:spPr bwMode="auto">
          <a:xfrm>
            <a:off x="0" y="0"/>
            <a:ext cx="2971098" cy="4576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24582" name="Rectangle 6"/>
          <p:cNvSpPr>
            <a:spLocks noChangeArrowheads="1"/>
          </p:cNvSpPr>
          <p:nvPr/>
        </p:nvSpPr>
        <p:spPr bwMode="auto">
          <a:xfrm>
            <a:off x="3886903" y="0"/>
            <a:ext cx="2971097" cy="4576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24583" name="Rectangle 7"/>
          <p:cNvSpPr>
            <a:spLocks noChangeArrowheads="1"/>
          </p:cNvSpPr>
          <p:nvPr/>
        </p:nvSpPr>
        <p:spPr bwMode="auto">
          <a:xfrm>
            <a:off x="3886903" y="8686387"/>
            <a:ext cx="2971097" cy="457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9408" tIns="0" rIns="19408" bIns="0" anchor="b"/>
          <a:lstStyle/>
          <a:p>
            <a:pPr algn="r" defTabSz="931863" eaLnBrk="0" hangingPunct="0"/>
            <a:r>
              <a:rPr lang="en-US" sz="1100" b="0" i="1">
                <a:latin typeface="Times New Roman" charset="0"/>
              </a:rPr>
              <a:t>3</a:t>
            </a:r>
          </a:p>
        </p:txBody>
      </p:sp>
      <p:sp>
        <p:nvSpPr>
          <p:cNvPr id="24584" name="Rectangle 8"/>
          <p:cNvSpPr>
            <a:spLocks noChangeArrowheads="1"/>
          </p:cNvSpPr>
          <p:nvPr/>
        </p:nvSpPr>
        <p:spPr bwMode="auto">
          <a:xfrm>
            <a:off x="0" y="8686387"/>
            <a:ext cx="2971098" cy="457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24585" name="Rectangle 9"/>
          <p:cNvSpPr>
            <a:spLocks noChangeArrowheads="1"/>
          </p:cNvSpPr>
          <p:nvPr/>
        </p:nvSpPr>
        <p:spPr bwMode="auto">
          <a:xfrm>
            <a:off x="0" y="0"/>
            <a:ext cx="2971098" cy="4576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24586" name="Rectangle 10"/>
          <p:cNvSpPr>
            <a:spLocks noGrp="1" noChangeArrowheads="1"/>
          </p:cNvSpPr>
          <p:nvPr>
            <p:ph type="body" idx="1"/>
          </p:nvPr>
        </p:nvSpPr>
        <p:spPr>
          <a:xfrm>
            <a:off x="913463" y="4344229"/>
            <a:ext cx="5031074" cy="41143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3810" tIns="46906" rIns="93810" bIns="46906"/>
          <a:lstStyle/>
          <a:p>
            <a:pPr eaLnBrk="1" hangingPunct="1"/>
            <a:endParaRPr lang="en-US">
              <a:latin typeface="Times New Roman" charset="0"/>
            </a:endParaRPr>
          </a:p>
        </p:txBody>
      </p:sp>
      <p:sp>
        <p:nvSpPr>
          <p:cNvPr id="24587" name="Rectangle 11"/>
          <p:cNvSpPr>
            <a:spLocks noGrp="1" noRot="1" noChangeAspect="1" noChangeArrowheads="1" noTextEdit="1"/>
          </p:cNvSpPr>
          <p:nvPr>
            <p:ph type="sldImg"/>
          </p:nvPr>
        </p:nvSpPr>
        <p:spPr>
          <a:xfrm>
            <a:off x="1152525" y="692150"/>
            <a:ext cx="4554538" cy="3416300"/>
          </a:xfrm>
          <a:ln w="12700" cap="flat">
            <a:solidFill>
              <a:schemeClr val="tx1"/>
            </a:solidFill>
          </a:ln>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fld id="{AECACE16-7AFC-A246-9D3C-33E511ECBBEE}" type="slidenum">
              <a:rPr lang="en-US" b="0">
                <a:latin typeface="Times New Roman" charset="0"/>
              </a:rPr>
              <a:pPr eaLnBrk="1" hangingPunct="1"/>
              <a:t>5</a:t>
            </a:fld>
            <a:endParaRPr lang="en-US" b="0">
              <a:latin typeface="Times New Roman" charset="0"/>
            </a:endParaRPr>
          </a:p>
        </p:txBody>
      </p:sp>
      <p:sp>
        <p:nvSpPr>
          <p:cNvPr id="49155" name="Rectangle 2"/>
          <p:cNvSpPr>
            <a:spLocks noGrp="1" noRot="1" noChangeAspect="1" noChangeArrowheads="1" noTextEdit="1"/>
          </p:cNvSpPr>
          <p:nvPr>
            <p:ph type="sldImg"/>
          </p:nvPr>
        </p:nvSpPr>
        <p:spPr>
          <a:ln/>
        </p:spPr>
      </p:sp>
      <p:sp>
        <p:nvSpPr>
          <p:cNvPr id="491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n-US">
              <a:latin typeface="Times New Roman"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b="1">
                <a:solidFill>
                  <a:schemeClr val="tx1"/>
                </a:solidFill>
                <a:latin typeface="Arial" charset="0"/>
                <a:ea typeface="ＭＳ Ｐゴシック" charset="0"/>
                <a:cs typeface="ＭＳ Ｐゴシック" charset="0"/>
              </a:defRPr>
            </a:lvl1pPr>
            <a:lvl2pPr marL="742950" indent="-285750" eaLnBrk="0" hangingPunct="0">
              <a:defRPr sz="2400" b="1">
                <a:solidFill>
                  <a:schemeClr val="tx1"/>
                </a:solidFill>
                <a:latin typeface="Arial" charset="0"/>
                <a:ea typeface="ＭＳ Ｐゴシック" charset="0"/>
              </a:defRPr>
            </a:lvl2pPr>
            <a:lvl3pPr marL="1143000" indent="-228600" eaLnBrk="0" hangingPunct="0">
              <a:defRPr sz="2400" b="1">
                <a:solidFill>
                  <a:schemeClr val="tx1"/>
                </a:solidFill>
                <a:latin typeface="Arial" charset="0"/>
                <a:ea typeface="ＭＳ Ｐゴシック" charset="0"/>
              </a:defRPr>
            </a:lvl3pPr>
            <a:lvl4pPr marL="1600200" indent="-228600" eaLnBrk="0" hangingPunct="0">
              <a:defRPr sz="2400" b="1">
                <a:solidFill>
                  <a:schemeClr val="tx1"/>
                </a:solidFill>
                <a:latin typeface="Arial" charset="0"/>
                <a:ea typeface="ＭＳ Ｐゴシック" charset="0"/>
              </a:defRPr>
            </a:lvl4pPr>
            <a:lvl5pPr marL="2057400" indent="-228600" eaLnBrk="0" hangingPunct="0">
              <a:defRPr sz="2400" b="1">
                <a:solidFill>
                  <a:schemeClr val="tx1"/>
                </a:solidFill>
                <a:latin typeface="Arial" charset="0"/>
                <a:ea typeface="ＭＳ Ｐゴシック" charset="0"/>
              </a:defRPr>
            </a:lvl5pPr>
            <a:lvl6pPr marL="2514600" indent="-228600" eaLnBrk="0" fontAlgn="base" hangingPunct="0">
              <a:spcBef>
                <a:spcPct val="0"/>
              </a:spcBef>
              <a:spcAft>
                <a:spcPct val="0"/>
              </a:spcAft>
              <a:defRPr sz="2400" b="1">
                <a:solidFill>
                  <a:schemeClr val="tx1"/>
                </a:solidFill>
                <a:latin typeface="Arial" charset="0"/>
                <a:ea typeface="ＭＳ Ｐゴシック" charset="0"/>
              </a:defRPr>
            </a:lvl6pPr>
            <a:lvl7pPr marL="2971800" indent="-228600" eaLnBrk="0" fontAlgn="base" hangingPunct="0">
              <a:spcBef>
                <a:spcPct val="0"/>
              </a:spcBef>
              <a:spcAft>
                <a:spcPct val="0"/>
              </a:spcAft>
              <a:defRPr sz="2400" b="1">
                <a:solidFill>
                  <a:schemeClr val="tx1"/>
                </a:solidFill>
                <a:latin typeface="Arial" charset="0"/>
                <a:ea typeface="ＭＳ Ｐゴシック" charset="0"/>
              </a:defRPr>
            </a:lvl7pPr>
            <a:lvl8pPr marL="3429000" indent="-228600" eaLnBrk="0" fontAlgn="base" hangingPunct="0">
              <a:spcBef>
                <a:spcPct val="0"/>
              </a:spcBef>
              <a:spcAft>
                <a:spcPct val="0"/>
              </a:spcAft>
              <a:defRPr sz="2400" b="1">
                <a:solidFill>
                  <a:schemeClr val="tx1"/>
                </a:solidFill>
                <a:latin typeface="Arial" charset="0"/>
                <a:ea typeface="ＭＳ Ｐゴシック" charset="0"/>
              </a:defRPr>
            </a:lvl8pPr>
            <a:lvl9pPr marL="3886200" indent="-228600" eaLnBrk="0" fontAlgn="base" hangingPunct="0">
              <a:spcBef>
                <a:spcPct val="0"/>
              </a:spcBef>
              <a:spcAft>
                <a:spcPct val="0"/>
              </a:spcAft>
              <a:defRPr sz="2400" b="1">
                <a:solidFill>
                  <a:schemeClr val="tx1"/>
                </a:solidFill>
                <a:latin typeface="Arial" charset="0"/>
                <a:ea typeface="ＭＳ Ｐゴシック" charset="0"/>
              </a:defRPr>
            </a:lvl9pPr>
          </a:lstStyle>
          <a:p>
            <a:pPr eaLnBrk="1" hangingPunct="1"/>
            <a:fld id="{C73603EF-F54B-4A4E-A17C-28A6B782FEA2}" type="slidenum">
              <a:rPr lang="en-US" sz="1200" b="0">
                <a:latin typeface="Times New Roman" charset="0"/>
              </a:rPr>
              <a:pPr eaLnBrk="1" hangingPunct="1"/>
              <a:t>6</a:t>
            </a:fld>
            <a:endParaRPr lang="en-US" sz="1200" b="0">
              <a:latin typeface="Times New Roman" charset="0"/>
            </a:endParaRPr>
          </a:p>
        </p:txBody>
      </p:sp>
      <p:sp>
        <p:nvSpPr>
          <p:cNvPr id="43010" name="Rectangle 2"/>
          <p:cNvSpPr>
            <a:spLocks noGrp="1" noRot="1" noChangeAspect="1" noChangeArrowheads="1" noTextEdit="1"/>
          </p:cNvSpPr>
          <p:nvPr>
            <p:ph type="sldImg"/>
          </p:nvPr>
        </p:nvSpPr>
        <p:spPr>
          <a:ln/>
        </p:spPr>
      </p:sp>
      <p:sp>
        <p:nvSpPr>
          <p:cNvPr id="4301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n-US">
              <a:latin typeface="Times New Roman"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b="1">
                <a:solidFill>
                  <a:schemeClr val="tx1"/>
                </a:solidFill>
                <a:latin typeface="Arial" charset="0"/>
                <a:ea typeface="ＭＳ Ｐゴシック" charset="0"/>
                <a:cs typeface="ＭＳ Ｐゴシック" charset="0"/>
              </a:defRPr>
            </a:lvl1pPr>
            <a:lvl2pPr marL="742950" indent="-285750" eaLnBrk="0" hangingPunct="0">
              <a:defRPr sz="2400" b="1">
                <a:solidFill>
                  <a:schemeClr val="tx1"/>
                </a:solidFill>
                <a:latin typeface="Arial" charset="0"/>
                <a:ea typeface="ＭＳ Ｐゴシック" charset="0"/>
              </a:defRPr>
            </a:lvl2pPr>
            <a:lvl3pPr marL="1143000" indent="-228600" eaLnBrk="0" hangingPunct="0">
              <a:defRPr sz="2400" b="1">
                <a:solidFill>
                  <a:schemeClr val="tx1"/>
                </a:solidFill>
                <a:latin typeface="Arial" charset="0"/>
                <a:ea typeface="ＭＳ Ｐゴシック" charset="0"/>
              </a:defRPr>
            </a:lvl3pPr>
            <a:lvl4pPr marL="1600200" indent="-228600" eaLnBrk="0" hangingPunct="0">
              <a:defRPr sz="2400" b="1">
                <a:solidFill>
                  <a:schemeClr val="tx1"/>
                </a:solidFill>
                <a:latin typeface="Arial" charset="0"/>
                <a:ea typeface="ＭＳ Ｐゴシック" charset="0"/>
              </a:defRPr>
            </a:lvl4pPr>
            <a:lvl5pPr marL="2057400" indent="-228600" eaLnBrk="0" hangingPunct="0">
              <a:defRPr sz="2400" b="1">
                <a:solidFill>
                  <a:schemeClr val="tx1"/>
                </a:solidFill>
                <a:latin typeface="Arial" charset="0"/>
                <a:ea typeface="ＭＳ Ｐゴシック" charset="0"/>
              </a:defRPr>
            </a:lvl5pPr>
            <a:lvl6pPr marL="2514600" indent="-228600" eaLnBrk="0" fontAlgn="base" hangingPunct="0">
              <a:spcBef>
                <a:spcPct val="0"/>
              </a:spcBef>
              <a:spcAft>
                <a:spcPct val="0"/>
              </a:spcAft>
              <a:defRPr sz="2400" b="1">
                <a:solidFill>
                  <a:schemeClr val="tx1"/>
                </a:solidFill>
                <a:latin typeface="Arial" charset="0"/>
                <a:ea typeface="ＭＳ Ｐゴシック" charset="0"/>
              </a:defRPr>
            </a:lvl6pPr>
            <a:lvl7pPr marL="2971800" indent="-228600" eaLnBrk="0" fontAlgn="base" hangingPunct="0">
              <a:spcBef>
                <a:spcPct val="0"/>
              </a:spcBef>
              <a:spcAft>
                <a:spcPct val="0"/>
              </a:spcAft>
              <a:defRPr sz="2400" b="1">
                <a:solidFill>
                  <a:schemeClr val="tx1"/>
                </a:solidFill>
                <a:latin typeface="Arial" charset="0"/>
                <a:ea typeface="ＭＳ Ｐゴシック" charset="0"/>
              </a:defRPr>
            </a:lvl7pPr>
            <a:lvl8pPr marL="3429000" indent="-228600" eaLnBrk="0" fontAlgn="base" hangingPunct="0">
              <a:spcBef>
                <a:spcPct val="0"/>
              </a:spcBef>
              <a:spcAft>
                <a:spcPct val="0"/>
              </a:spcAft>
              <a:defRPr sz="2400" b="1">
                <a:solidFill>
                  <a:schemeClr val="tx1"/>
                </a:solidFill>
                <a:latin typeface="Arial" charset="0"/>
                <a:ea typeface="ＭＳ Ｐゴシック" charset="0"/>
              </a:defRPr>
            </a:lvl8pPr>
            <a:lvl9pPr marL="3886200" indent="-228600" eaLnBrk="0" fontAlgn="base" hangingPunct="0">
              <a:spcBef>
                <a:spcPct val="0"/>
              </a:spcBef>
              <a:spcAft>
                <a:spcPct val="0"/>
              </a:spcAft>
              <a:defRPr sz="2400" b="1">
                <a:solidFill>
                  <a:schemeClr val="tx1"/>
                </a:solidFill>
                <a:latin typeface="Arial" charset="0"/>
                <a:ea typeface="ＭＳ Ｐゴシック" charset="0"/>
              </a:defRPr>
            </a:lvl9pPr>
          </a:lstStyle>
          <a:p>
            <a:pPr eaLnBrk="1" hangingPunct="1"/>
            <a:fld id="{387063B9-451F-B74C-B152-5DB28483F0BD}" type="slidenum">
              <a:rPr lang="en-US" sz="1200" b="0">
                <a:latin typeface="Times New Roman" charset="0"/>
              </a:rPr>
              <a:pPr eaLnBrk="1" hangingPunct="1"/>
              <a:t>7</a:t>
            </a:fld>
            <a:endParaRPr lang="en-US" sz="1200" b="0">
              <a:latin typeface="Times New Roman" charset="0"/>
            </a:endParaRPr>
          </a:p>
        </p:txBody>
      </p:sp>
      <p:sp>
        <p:nvSpPr>
          <p:cNvPr id="45058" name="Rectangle 2"/>
          <p:cNvSpPr>
            <a:spLocks noGrp="1" noRot="1" noChangeAspect="1" noChangeArrowheads="1" noTextEdit="1"/>
          </p:cNvSpPr>
          <p:nvPr>
            <p:ph type="sldImg"/>
          </p:nvPr>
        </p:nvSpPr>
        <p:spPr>
          <a:ln/>
        </p:spPr>
      </p:sp>
      <p:sp>
        <p:nvSpPr>
          <p:cNvPr id="4505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atin typeface="Times New Roman" charset="0"/>
              </a:rPr>
              <a:t>Information life cycle with respective dimensions of quality added for each major phrase and related activi</a:t>
            </a:r>
            <a:r>
              <a:rPr lang="en-US" altLang="zh-CN">
                <a:latin typeface="Times New Roman" charset="0"/>
              </a:rPr>
              <a:t>ties</a:t>
            </a:r>
            <a:endParaRPr lang="en-US">
              <a:latin typeface="Times New Roman" charset="0"/>
            </a:endParaRPr>
          </a:p>
          <a:p>
            <a:endParaRPr lang="en-US">
              <a:latin typeface="Times New Roman"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253644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fld id="{A1DDA078-274F-2142-862C-00DFB3F48498}" type="slidenum">
              <a:rPr lang="en-US" b="0">
                <a:latin typeface="Times New Roman" charset="0"/>
              </a:rPr>
              <a:pPr eaLnBrk="1" hangingPunct="1"/>
              <a:t>9</a:t>
            </a:fld>
            <a:endParaRPr lang="en-US" b="0">
              <a:latin typeface="Times New Roman" charset="0"/>
            </a:endParaRPr>
          </a:p>
        </p:txBody>
      </p:sp>
      <p:sp>
        <p:nvSpPr>
          <p:cNvPr id="68611" name="Rectangle 2"/>
          <p:cNvSpPr>
            <a:spLocks noGrp="1" noRot="1" noChangeAspect="1" noChangeArrowheads="1" noTextEdit="1"/>
          </p:cNvSpPr>
          <p:nvPr>
            <p:ph type="sldImg"/>
          </p:nvPr>
        </p:nvSpPr>
        <p:spPr>
          <a:ln/>
        </p:spPr>
      </p:sp>
      <p:sp>
        <p:nvSpPr>
          <p:cNvPr id="686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n-US">
              <a:latin typeface="Times New Roman"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8E4DD93-0ED5-854F-BDBC-6AE29E7F964D}" type="datetimeFigureOut">
              <a:rPr lang="en-US" smtClean="0"/>
              <a:t>7/10/16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50AEBE-78CD-B54F-9C00-39DA97063AEB}" type="slidenum">
              <a:rPr lang="en-US" smtClean="0"/>
              <a:t>‹#›</a:t>
            </a:fld>
            <a:endParaRPr lang="en-US"/>
          </a:p>
        </p:txBody>
      </p:sp>
    </p:spTree>
    <p:extLst>
      <p:ext uri="{BB962C8B-B14F-4D97-AF65-F5344CB8AC3E}">
        <p14:creationId xmlns:p14="http://schemas.microsoft.com/office/powerpoint/2010/main" val="19905739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8E4DD93-0ED5-854F-BDBC-6AE29E7F964D}" type="datetimeFigureOut">
              <a:rPr lang="en-US" smtClean="0"/>
              <a:t>7/10/16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50AEBE-78CD-B54F-9C00-39DA97063AEB}" type="slidenum">
              <a:rPr lang="en-US" smtClean="0"/>
              <a:t>‹#›</a:t>
            </a:fld>
            <a:endParaRPr lang="en-US"/>
          </a:p>
        </p:txBody>
      </p:sp>
    </p:spTree>
    <p:extLst>
      <p:ext uri="{BB962C8B-B14F-4D97-AF65-F5344CB8AC3E}">
        <p14:creationId xmlns:p14="http://schemas.microsoft.com/office/powerpoint/2010/main" val="41390289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8E4DD93-0ED5-854F-BDBC-6AE29E7F964D}" type="datetimeFigureOut">
              <a:rPr lang="en-US" smtClean="0"/>
              <a:t>7/10/16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50AEBE-78CD-B54F-9C00-39DA97063AEB}" type="slidenum">
              <a:rPr lang="en-US" smtClean="0"/>
              <a:t>‹#›</a:t>
            </a:fld>
            <a:endParaRPr lang="en-US"/>
          </a:p>
        </p:txBody>
      </p:sp>
    </p:spTree>
    <p:extLst>
      <p:ext uri="{BB962C8B-B14F-4D97-AF65-F5344CB8AC3E}">
        <p14:creationId xmlns:p14="http://schemas.microsoft.com/office/powerpoint/2010/main" val="16910717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8E4DD93-0ED5-854F-BDBC-6AE29E7F964D}" type="datetimeFigureOut">
              <a:rPr lang="en-US" smtClean="0"/>
              <a:t>7/10/16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50AEBE-78CD-B54F-9C00-39DA97063AEB}" type="slidenum">
              <a:rPr lang="en-US" smtClean="0"/>
              <a:t>‹#›</a:t>
            </a:fld>
            <a:endParaRPr lang="en-US"/>
          </a:p>
        </p:txBody>
      </p:sp>
    </p:spTree>
    <p:extLst>
      <p:ext uri="{BB962C8B-B14F-4D97-AF65-F5344CB8AC3E}">
        <p14:creationId xmlns:p14="http://schemas.microsoft.com/office/powerpoint/2010/main" val="5010490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8E4DD93-0ED5-854F-BDBC-6AE29E7F964D}" type="datetimeFigureOut">
              <a:rPr lang="en-US" smtClean="0"/>
              <a:t>7/10/16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50AEBE-78CD-B54F-9C00-39DA97063AEB}" type="slidenum">
              <a:rPr lang="en-US" smtClean="0"/>
              <a:t>‹#›</a:t>
            </a:fld>
            <a:endParaRPr lang="en-US"/>
          </a:p>
        </p:txBody>
      </p:sp>
    </p:spTree>
    <p:extLst>
      <p:ext uri="{BB962C8B-B14F-4D97-AF65-F5344CB8AC3E}">
        <p14:creationId xmlns:p14="http://schemas.microsoft.com/office/powerpoint/2010/main" val="14713971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8E4DD93-0ED5-854F-BDBC-6AE29E7F964D}" type="datetimeFigureOut">
              <a:rPr lang="en-US" smtClean="0"/>
              <a:t>7/10/16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50AEBE-78CD-B54F-9C00-39DA97063AEB}" type="slidenum">
              <a:rPr lang="en-US" smtClean="0"/>
              <a:t>‹#›</a:t>
            </a:fld>
            <a:endParaRPr lang="en-US"/>
          </a:p>
        </p:txBody>
      </p:sp>
    </p:spTree>
    <p:extLst>
      <p:ext uri="{BB962C8B-B14F-4D97-AF65-F5344CB8AC3E}">
        <p14:creationId xmlns:p14="http://schemas.microsoft.com/office/powerpoint/2010/main" val="32025375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8E4DD93-0ED5-854F-BDBC-6AE29E7F964D}" type="datetimeFigureOut">
              <a:rPr lang="en-US" smtClean="0"/>
              <a:t>7/10/16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650AEBE-78CD-B54F-9C00-39DA97063AEB}" type="slidenum">
              <a:rPr lang="en-US" smtClean="0"/>
              <a:t>‹#›</a:t>
            </a:fld>
            <a:endParaRPr lang="en-US"/>
          </a:p>
        </p:txBody>
      </p:sp>
    </p:spTree>
    <p:extLst>
      <p:ext uri="{BB962C8B-B14F-4D97-AF65-F5344CB8AC3E}">
        <p14:creationId xmlns:p14="http://schemas.microsoft.com/office/powerpoint/2010/main" val="2141410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8E4DD93-0ED5-854F-BDBC-6AE29E7F964D}" type="datetimeFigureOut">
              <a:rPr lang="en-US" smtClean="0"/>
              <a:t>7/10/16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650AEBE-78CD-B54F-9C00-39DA97063AEB}" type="slidenum">
              <a:rPr lang="en-US" smtClean="0"/>
              <a:t>‹#›</a:t>
            </a:fld>
            <a:endParaRPr lang="en-US"/>
          </a:p>
        </p:txBody>
      </p:sp>
    </p:spTree>
    <p:extLst>
      <p:ext uri="{BB962C8B-B14F-4D97-AF65-F5344CB8AC3E}">
        <p14:creationId xmlns:p14="http://schemas.microsoft.com/office/powerpoint/2010/main" val="27484602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8E4DD93-0ED5-854F-BDBC-6AE29E7F964D}" type="datetimeFigureOut">
              <a:rPr lang="en-US" smtClean="0"/>
              <a:t>7/10/16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650AEBE-78CD-B54F-9C00-39DA97063AEB}" type="slidenum">
              <a:rPr lang="en-US" smtClean="0"/>
              <a:t>‹#›</a:t>
            </a:fld>
            <a:endParaRPr lang="en-US"/>
          </a:p>
        </p:txBody>
      </p:sp>
    </p:spTree>
    <p:extLst>
      <p:ext uri="{BB962C8B-B14F-4D97-AF65-F5344CB8AC3E}">
        <p14:creationId xmlns:p14="http://schemas.microsoft.com/office/powerpoint/2010/main" val="33126738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8E4DD93-0ED5-854F-BDBC-6AE29E7F964D}" type="datetimeFigureOut">
              <a:rPr lang="en-US" smtClean="0"/>
              <a:t>7/10/16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50AEBE-78CD-B54F-9C00-39DA97063AEB}" type="slidenum">
              <a:rPr lang="en-US" smtClean="0"/>
              <a:t>‹#›</a:t>
            </a:fld>
            <a:endParaRPr lang="en-US"/>
          </a:p>
        </p:txBody>
      </p:sp>
    </p:spTree>
    <p:extLst>
      <p:ext uri="{BB962C8B-B14F-4D97-AF65-F5344CB8AC3E}">
        <p14:creationId xmlns:p14="http://schemas.microsoft.com/office/powerpoint/2010/main" val="31508515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8E4DD93-0ED5-854F-BDBC-6AE29E7F964D}" type="datetimeFigureOut">
              <a:rPr lang="en-US" smtClean="0"/>
              <a:t>7/10/16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50AEBE-78CD-B54F-9C00-39DA97063AEB}" type="slidenum">
              <a:rPr lang="en-US" smtClean="0"/>
              <a:t>‹#›</a:t>
            </a:fld>
            <a:endParaRPr lang="en-US"/>
          </a:p>
        </p:txBody>
      </p:sp>
    </p:spTree>
    <p:extLst>
      <p:ext uri="{BB962C8B-B14F-4D97-AF65-F5344CB8AC3E}">
        <p14:creationId xmlns:p14="http://schemas.microsoft.com/office/powerpoint/2010/main" val="3399474487"/>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8E4DD93-0ED5-854F-BDBC-6AE29E7F964D}" type="datetimeFigureOut">
              <a:rPr lang="en-US" smtClean="0"/>
              <a:t>7/10/16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650AEBE-78CD-B54F-9C00-39DA97063AEB}" type="slidenum">
              <a:rPr lang="en-US" smtClean="0"/>
              <a:t>‹#›</a:t>
            </a:fld>
            <a:endParaRPr lang="en-US"/>
          </a:p>
        </p:txBody>
      </p:sp>
    </p:spTree>
    <p:extLst>
      <p:ext uri="{BB962C8B-B14F-4D97-AF65-F5344CB8AC3E}">
        <p14:creationId xmlns:p14="http://schemas.microsoft.com/office/powerpoint/2010/main" val="41555129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 Id="rId3" Type="http://schemas.openxmlformats.org/officeDocument/2006/relationships/hyperlink" Target="http://www.ndltd.org"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3" Type="http://schemas.openxmlformats.org/officeDocument/2006/relationships/hyperlink" Target="http://www.facebook.com/NDLTD" TargetMode="External"/><Relationship Id="rId4" Type="http://schemas.openxmlformats.org/officeDocument/2006/relationships/hyperlink" Target="https://twitter.com/NDLTD" TargetMode="External"/><Relationship Id="rId5" Type="http://schemas.openxmlformats.org/officeDocument/2006/relationships/hyperlink" Target="https://www.linkedin.com/grp/home?gid=2024919" TargetMode="External"/><Relationship Id="rId1" Type="http://schemas.openxmlformats.org/officeDocument/2006/relationships/slideLayout" Target="../slideLayouts/slideLayout2.xml"/><Relationship Id="rId2" Type="http://schemas.openxmlformats.org/officeDocument/2006/relationships/hyperlink" Target="http://search.ndltd.org"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5.xml"/><Relationship Id="rId3" Type="http://schemas.openxmlformats.org/officeDocument/2006/relationships/image" Target="../media/image1.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6.xml"/><Relationship Id="rId3" Type="http://schemas.openxmlformats.org/officeDocument/2006/relationships/image" Target="../media/image2.emf"/></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hyperlink" Target="http://www.ndltd.org/standards/metadata"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hyperlink" Target="https://www.openarchives.org/"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fld id="{C3441E0B-63A6-8D40-BF91-B5CB64B5D1B5}" type="slidenum">
              <a:rPr lang="en-US" b="0"/>
              <a:pPr eaLnBrk="1" hangingPunct="1"/>
              <a:t>1</a:t>
            </a:fld>
            <a:endParaRPr lang="en-US" b="0"/>
          </a:p>
        </p:txBody>
      </p:sp>
      <p:sp>
        <p:nvSpPr>
          <p:cNvPr id="2051" name="Rectangle 2"/>
          <p:cNvSpPr>
            <a:spLocks noGrp="1" noChangeArrowheads="1"/>
          </p:cNvSpPr>
          <p:nvPr>
            <p:ph type="title"/>
          </p:nvPr>
        </p:nvSpPr>
        <p:spPr>
          <a:xfrm>
            <a:off x="457200" y="2895600"/>
            <a:ext cx="8382000" cy="1143000"/>
          </a:xfrm>
        </p:spPr>
        <p:txBody>
          <a:bodyPr>
            <a:normAutofit fontScale="90000"/>
          </a:bodyPr>
          <a:lstStyle/>
          <a:p>
            <a:pPr eaLnBrk="1" hangingPunct="1"/>
            <a:r>
              <a:rPr lang="en-US" sz="5400" b="1" dirty="0" smtClean="0">
                <a:latin typeface="Arial" charset="0"/>
              </a:rPr>
              <a:t>Welcome</a:t>
            </a:r>
            <a:r>
              <a:rPr lang="en-US" sz="5400" b="1" dirty="0" smtClean="0">
                <a:latin typeface="Arial" charset="0"/>
              </a:rPr>
              <a:t/>
            </a:r>
            <a:br>
              <a:rPr lang="en-US" sz="5400" b="1" dirty="0" smtClean="0">
                <a:latin typeface="Arial" charset="0"/>
              </a:rPr>
            </a:br>
            <a:r>
              <a:rPr lang="en-US" sz="3600" b="1" dirty="0" smtClean="0">
                <a:latin typeface="Arial" charset="0"/>
              </a:rPr>
              <a:t>ETD </a:t>
            </a:r>
            <a:r>
              <a:rPr lang="en-US" sz="3600" b="1" dirty="0" smtClean="0">
                <a:latin typeface="Arial" charset="0"/>
              </a:rPr>
              <a:t>2016: 19</a:t>
            </a:r>
            <a:r>
              <a:rPr lang="en-US" sz="3600" b="1" baseline="30000" dirty="0" smtClean="0">
                <a:latin typeface="Arial" charset="0"/>
              </a:rPr>
              <a:t>th</a:t>
            </a:r>
            <a:r>
              <a:rPr lang="en-US" sz="3600" b="1" dirty="0" smtClean="0">
                <a:latin typeface="Arial" charset="0"/>
              </a:rPr>
              <a:t> </a:t>
            </a:r>
            <a:r>
              <a:rPr lang="en-US" sz="3600" b="1" dirty="0" smtClean="0">
                <a:latin typeface="Arial" charset="0"/>
              </a:rPr>
              <a:t>Int’l Symposium </a:t>
            </a:r>
            <a:r>
              <a:rPr lang="en-US" sz="3600" b="1" dirty="0">
                <a:latin typeface="Arial" charset="0"/>
              </a:rPr>
              <a:t>on ETDs</a:t>
            </a:r>
            <a:r>
              <a:rPr lang="en-US" sz="4000" b="1" dirty="0">
                <a:latin typeface="Arial" charset="0"/>
              </a:rPr>
              <a:t/>
            </a:r>
            <a:br>
              <a:rPr lang="en-US" sz="4000" b="1" dirty="0">
                <a:latin typeface="Arial" charset="0"/>
              </a:rPr>
            </a:br>
            <a:r>
              <a:rPr lang="en-US" sz="4000" b="1" dirty="0" smtClean="0">
                <a:latin typeface="Arial" charset="0"/>
              </a:rPr>
              <a:t>Lille, France</a:t>
            </a:r>
            <a:r>
              <a:rPr lang="en-US" sz="3200" b="1" dirty="0">
                <a:latin typeface="Arial" charset="0"/>
              </a:rPr>
              <a:t/>
            </a:r>
            <a:br>
              <a:rPr lang="en-US" sz="3200" b="1" dirty="0">
                <a:latin typeface="Arial" charset="0"/>
              </a:rPr>
            </a:br>
            <a:r>
              <a:rPr lang="en-US" sz="3200" dirty="0">
                <a:latin typeface="Arial" charset="0"/>
              </a:rPr>
              <a:t/>
            </a:r>
            <a:br>
              <a:rPr lang="en-US" sz="3200" dirty="0">
                <a:latin typeface="Arial" charset="0"/>
              </a:rPr>
            </a:br>
            <a:r>
              <a:rPr lang="en-US" sz="3200" dirty="0">
                <a:latin typeface="Arial" charset="0"/>
              </a:rPr>
              <a:t>Edward A. Fox</a:t>
            </a:r>
            <a:br>
              <a:rPr lang="en-US" sz="3200" dirty="0">
                <a:latin typeface="Arial" charset="0"/>
              </a:rPr>
            </a:br>
            <a:r>
              <a:rPr lang="en-US" sz="3200" dirty="0">
                <a:latin typeface="Arial" charset="0"/>
              </a:rPr>
              <a:t>Executive Director</a:t>
            </a:r>
            <a:r>
              <a:rPr lang="en-US" sz="3200" dirty="0" smtClean="0">
                <a:latin typeface="Arial" charset="0"/>
              </a:rPr>
              <a:t>, Chairman of the Board </a:t>
            </a:r>
            <a:br>
              <a:rPr lang="en-US" sz="3200" dirty="0" smtClean="0">
                <a:latin typeface="Arial" charset="0"/>
              </a:rPr>
            </a:br>
            <a:r>
              <a:rPr lang="en-US" sz="3200" dirty="0" smtClean="0">
                <a:latin typeface="Arial" charset="0"/>
              </a:rPr>
              <a:t>NDLTD</a:t>
            </a:r>
            <a:r>
              <a:rPr lang="en-US" sz="3200" dirty="0">
                <a:latin typeface="Arial" charset="0"/>
              </a:rPr>
              <a:t>, </a:t>
            </a:r>
            <a:r>
              <a:rPr lang="en-US" sz="3200" dirty="0" smtClean="0">
                <a:latin typeface="Arial" charset="0"/>
                <a:hlinkClick r:id="rId3"/>
              </a:rPr>
              <a:t>www.ndltd.org</a:t>
            </a:r>
            <a:r>
              <a:rPr lang="en-US" sz="3200" dirty="0" smtClean="0">
                <a:latin typeface="Arial" charset="0"/>
              </a:rPr>
              <a:t> </a:t>
            </a:r>
            <a:r>
              <a:rPr lang="en-US" sz="3200" dirty="0">
                <a:latin typeface="Arial" charset="0"/>
              </a:rPr>
              <a:t/>
            </a:r>
            <a:br>
              <a:rPr lang="en-US" sz="3200" dirty="0">
                <a:latin typeface="Arial" charset="0"/>
              </a:rPr>
            </a:br>
            <a:r>
              <a:rPr lang="en-US" sz="3200" dirty="0">
                <a:latin typeface="Arial" charset="0"/>
              </a:rPr>
              <a:t/>
            </a:r>
            <a:br>
              <a:rPr lang="en-US" sz="3200" dirty="0">
                <a:latin typeface="Arial" charset="0"/>
              </a:rPr>
            </a:br>
            <a:r>
              <a:rPr lang="en-US" sz="3200" dirty="0" err="1">
                <a:latin typeface="Arial" charset="0"/>
              </a:rPr>
              <a:t>fox@vt.edu</a:t>
            </a:r>
            <a:r>
              <a:rPr lang="en-US" sz="3200" dirty="0">
                <a:latin typeface="Arial" charset="0"/>
              </a:rPr>
              <a:t>       http://fox.cs.vt.edu/talks/</a:t>
            </a:r>
            <a:r>
              <a:rPr lang="en-US" sz="3200" dirty="0" smtClean="0">
                <a:latin typeface="Arial" charset="0"/>
              </a:rPr>
              <a:t>2016  </a:t>
            </a:r>
            <a:r>
              <a:rPr lang="en-US" sz="3200" dirty="0">
                <a:latin typeface="Arial" charset="0"/>
              </a:rPr>
              <a:t/>
            </a:r>
            <a:br>
              <a:rPr lang="en-US" sz="3200" dirty="0">
                <a:latin typeface="Arial" charset="0"/>
              </a:rPr>
            </a:br>
            <a:r>
              <a:rPr lang="en-US" sz="3200" dirty="0" smtClean="0">
                <a:latin typeface="Arial" charset="0"/>
              </a:rPr>
              <a:t>Professor, Department of Computer Science</a:t>
            </a:r>
            <a:br>
              <a:rPr lang="en-US" sz="3200" dirty="0" smtClean="0">
                <a:latin typeface="Arial" charset="0"/>
              </a:rPr>
            </a:br>
            <a:r>
              <a:rPr lang="en-US" sz="3200" dirty="0" smtClean="0">
                <a:latin typeface="Arial" charset="0"/>
              </a:rPr>
              <a:t>Virginia </a:t>
            </a:r>
            <a:r>
              <a:rPr lang="en-US" sz="3200" dirty="0">
                <a:latin typeface="Arial" charset="0"/>
              </a:rPr>
              <a:t>Tech, Blacksburg, VA 24061 USA</a:t>
            </a:r>
          </a:p>
        </p:txBody>
      </p:sp>
    </p:spTree>
    <p:extLst>
      <p:ext uri="{BB962C8B-B14F-4D97-AF65-F5344CB8AC3E}">
        <p14:creationId xmlns:p14="http://schemas.microsoft.com/office/powerpoint/2010/main" val="3117183866"/>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fld id="{E7A1FE37-A80B-DC49-B55A-B09CED0B89DC}" type="slidenum">
              <a:rPr lang="en-US" b="0"/>
              <a:pPr eaLnBrk="1" hangingPunct="1"/>
              <a:t>10</a:t>
            </a:fld>
            <a:endParaRPr lang="en-US" b="0"/>
          </a:p>
        </p:txBody>
      </p:sp>
      <p:sp>
        <p:nvSpPr>
          <p:cNvPr id="11267" name="Text Box 2"/>
          <p:cNvSpPr txBox="1">
            <a:spLocks noChangeArrowheads="1"/>
          </p:cNvSpPr>
          <p:nvPr/>
        </p:nvSpPr>
        <p:spPr bwMode="auto">
          <a:xfrm>
            <a:off x="0" y="0"/>
            <a:ext cx="9263063"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type="none" w="sm" len="sm"/>
                <a:tailEnd type="none" w="sm" len="sm"/>
              </a14:hiddenLine>
            </a:ext>
          </a:extLst>
        </p:spPr>
        <p:txBody>
          <a:bodyPr wrap="none">
            <a:spAutoFit/>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r>
              <a:rPr lang="en-US" sz="2800">
                <a:latin typeface="Times New Roman" charset="0"/>
              </a:rPr>
              <a:t>The Networked Digital Library of Theses and Dissertations</a:t>
            </a:r>
          </a:p>
        </p:txBody>
      </p:sp>
      <p:sp>
        <p:nvSpPr>
          <p:cNvPr id="11268" name="Text Box 3"/>
          <p:cNvSpPr txBox="1">
            <a:spLocks noChangeArrowheads="1"/>
          </p:cNvSpPr>
          <p:nvPr/>
        </p:nvSpPr>
        <p:spPr bwMode="auto">
          <a:xfrm>
            <a:off x="685800" y="457200"/>
            <a:ext cx="762000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type="none" w="sm" len="sm"/>
                <a:tailEnd type="none" w="sm" len="sm"/>
              </a14:hiddenLine>
            </a:ext>
          </a:extLst>
        </p:spPr>
        <p:txBody>
          <a:bodyPr>
            <a:spAutoFit/>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algn="ctr"/>
            <a:r>
              <a:rPr lang="en-US" sz="7200">
                <a:solidFill>
                  <a:srgbClr val="FFCC00"/>
                </a:solidFill>
                <a:latin typeface="Times New Roman" charset="0"/>
              </a:rPr>
              <a:t>www.NDLTD.org</a:t>
            </a:r>
          </a:p>
        </p:txBody>
      </p:sp>
      <p:sp>
        <p:nvSpPr>
          <p:cNvPr id="11269" name="Text Box 4"/>
          <p:cNvSpPr txBox="1">
            <a:spLocks noChangeArrowheads="1"/>
          </p:cNvSpPr>
          <p:nvPr/>
        </p:nvSpPr>
        <p:spPr bwMode="auto">
          <a:xfrm>
            <a:off x="285750" y="5540375"/>
            <a:ext cx="8540750" cy="1190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type="none" w="sm" len="sm"/>
                <a:tailEnd type="none" w="sm" len="sm"/>
              </a14:hiddenLine>
            </a:ext>
          </a:extLst>
        </p:spPr>
        <p:txBody>
          <a:bodyPr wrap="none">
            <a:spAutoFit/>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algn="ctr"/>
            <a:r>
              <a:rPr lang="en-US" sz="3600" b="0">
                <a:latin typeface="Times New Roman" charset="0"/>
              </a:rPr>
              <a:t>Leader of the Worldwide ETD</a:t>
            </a:r>
          </a:p>
          <a:p>
            <a:pPr algn="ctr"/>
            <a:r>
              <a:rPr lang="en-US" sz="3600" b="0">
                <a:latin typeface="Times New Roman" charset="0"/>
              </a:rPr>
              <a:t>(Electronic Thesis and Dissertation) Initiative</a:t>
            </a:r>
          </a:p>
        </p:txBody>
      </p:sp>
      <p:sp>
        <p:nvSpPr>
          <p:cNvPr id="11270" name="Text Box 5"/>
          <p:cNvSpPr txBox="1">
            <a:spLocks noChangeArrowheads="1"/>
          </p:cNvSpPr>
          <p:nvPr/>
        </p:nvSpPr>
        <p:spPr bwMode="auto">
          <a:xfrm>
            <a:off x="1066800" y="1600200"/>
            <a:ext cx="7092950" cy="3970338"/>
          </a:xfrm>
          <a:prstGeom prst="rect">
            <a:avLst/>
          </a:prstGeom>
          <a:noFill/>
          <a:ln w="25400">
            <a:solidFill>
              <a:schemeClr val="tx2"/>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algn="ctr"/>
            <a:r>
              <a:rPr lang="en-US" sz="3600" b="0" i="1" dirty="0">
                <a:latin typeface="Times New Roman" charset="0"/>
              </a:rPr>
              <a:t>Advocate:</a:t>
            </a:r>
          </a:p>
          <a:p>
            <a:pPr algn="ctr"/>
            <a:r>
              <a:rPr lang="en-US" sz="3600" b="0" dirty="0">
                <a:latin typeface="Times New Roman" charset="0"/>
              </a:rPr>
              <a:t>Training Authors</a:t>
            </a:r>
          </a:p>
          <a:p>
            <a:pPr algn="ctr"/>
            <a:r>
              <a:rPr lang="en-US" sz="3600" b="0" dirty="0">
                <a:latin typeface="Times New Roman" charset="0"/>
              </a:rPr>
              <a:t>Expanding Access</a:t>
            </a:r>
          </a:p>
          <a:p>
            <a:pPr algn="ctr"/>
            <a:r>
              <a:rPr lang="en-US" sz="3600" b="0" dirty="0">
                <a:latin typeface="Times New Roman" charset="0"/>
              </a:rPr>
              <a:t>Preserving Knowledge</a:t>
            </a:r>
          </a:p>
          <a:p>
            <a:pPr algn="ctr"/>
            <a:r>
              <a:rPr lang="en-US" sz="3600" b="0" dirty="0">
                <a:latin typeface="Times New Roman" charset="0"/>
              </a:rPr>
              <a:t>Improving Graduate Education</a:t>
            </a:r>
          </a:p>
          <a:p>
            <a:pPr algn="ctr"/>
            <a:r>
              <a:rPr lang="en-US" sz="3600" b="0" dirty="0">
                <a:latin typeface="Times New Roman" charset="0"/>
              </a:rPr>
              <a:t>Enhancing Scholarly Communication</a:t>
            </a:r>
          </a:p>
          <a:p>
            <a:pPr algn="ctr"/>
            <a:r>
              <a:rPr lang="en-US" sz="3600" b="0" dirty="0">
                <a:latin typeface="Times New Roman" charset="0"/>
              </a:rPr>
              <a:t>Empowering Students &amp; Universities</a:t>
            </a:r>
          </a:p>
        </p:txBody>
      </p:sp>
    </p:spTree>
    <p:extLst>
      <p:ext uri="{BB962C8B-B14F-4D97-AF65-F5344CB8AC3E}">
        <p14:creationId xmlns:p14="http://schemas.microsoft.com/office/powerpoint/2010/main" val="2025146127"/>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Title 1"/>
          <p:cNvSpPr>
            <a:spLocks noGrp="1"/>
          </p:cNvSpPr>
          <p:nvPr>
            <p:ph type="title"/>
          </p:nvPr>
        </p:nvSpPr>
        <p:spPr>
          <a:xfrm>
            <a:off x="457200" y="0"/>
            <a:ext cx="8229600" cy="762000"/>
          </a:xfrm>
        </p:spPr>
        <p:txBody>
          <a:bodyPr/>
          <a:lstStyle/>
          <a:p>
            <a:r>
              <a:rPr lang="en-US" dirty="0">
                <a:latin typeface="Arial" charset="0"/>
              </a:rPr>
              <a:t>Mission</a:t>
            </a:r>
          </a:p>
        </p:txBody>
      </p:sp>
      <p:sp>
        <p:nvSpPr>
          <p:cNvPr id="12291" name="Content Placeholder 2"/>
          <p:cNvSpPr>
            <a:spLocks noGrp="1"/>
          </p:cNvSpPr>
          <p:nvPr>
            <p:ph idx="1"/>
          </p:nvPr>
        </p:nvSpPr>
        <p:spPr>
          <a:xfrm>
            <a:off x="152400" y="1066800"/>
            <a:ext cx="8839200" cy="5562600"/>
          </a:xfrm>
        </p:spPr>
        <p:txBody>
          <a:bodyPr>
            <a:normAutofit fontScale="85000" lnSpcReduction="20000"/>
          </a:bodyPr>
          <a:lstStyle/>
          <a:p>
            <a:pPr>
              <a:lnSpc>
                <a:spcPct val="115000"/>
              </a:lnSpc>
              <a:spcBef>
                <a:spcPts val="1000"/>
              </a:spcBef>
              <a:defRPr/>
            </a:pPr>
            <a:r>
              <a:rPr lang="en-US" sz="3600" dirty="0">
                <a:latin typeface="Arial" charset="0"/>
                <a:cs typeface="+mn-cs"/>
              </a:rPr>
              <a:t>The Networked Digital Library of Theses and Dissertations (NDLTD) is an international organization that, through leadership and innovation, promotes the adoption, creation, dissemination, use, and preservation of electronic theses and dissertations (ETDs)</a:t>
            </a:r>
            <a:r>
              <a:rPr lang="en-US" sz="3600" dirty="0" smtClean="0">
                <a:latin typeface="Arial" charset="0"/>
                <a:cs typeface="+mn-cs"/>
              </a:rPr>
              <a:t>.</a:t>
            </a:r>
          </a:p>
          <a:p>
            <a:pPr marL="0" indent="0">
              <a:lnSpc>
                <a:spcPct val="90000"/>
              </a:lnSpc>
              <a:buNone/>
              <a:defRPr/>
            </a:pPr>
            <a:endParaRPr lang="en-US" sz="2800" dirty="0">
              <a:latin typeface="Arial" charset="0"/>
              <a:cs typeface="+mn-cs"/>
            </a:endParaRPr>
          </a:p>
          <a:p>
            <a:pPr>
              <a:lnSpc>
                <a:spcPct val="90000"/>
              </a:lnSpc>
              <a:defRPr/>
            </a:pPr>
            <a:r>
              <a:rPr lang="en-US" sz="3300" dirty="0">
                <a:latin typeface="Arial" charset="0"/>
                <a:cs typeface="+mn-cs"/>
              </a:rPr>
              <a:t>The NDLTD encourages and supports the efforts of institutions of higher education &amp; their communities</a:t>
            </a:r>
          </a:p>
          <a:p>
            <a:pPr>
              <a:lnSpc>
                <a:spcPct val="90000"/>
              </a:lnSpc>
              <a:defRPr/>
            </a:pPr>
            <a:r>
              <a:rPr lang="en-US" sz="3300" dirty="0">
                <a:latin typeface="Arial" charset="0"/>
                <a:cs typeface="+mn-cs"/>
              </a:rPr>
              <a:t>to advance and apply electronic publishing &amp; digital libraries (including repositories), thus enabling them</a:t>
            </a:r>
          </a:p>
          <a:p>
            <a:pPr>
              <a:lnSpc>
                <a:spcPct val="90000"/>
              </a:lnSpc>
              <a:defRPr/>
            </a:pPr>
            <a:r>
              <a:rPr lang="en-US" sz="3300" dirty="0">
                <a:latin typeface="Arial" charset="0"/>
                <a:cs typeface="+mn-cs"/>
              </a:rPr>
              <a:t>to share knowledge more effectively in order </a:t>
            </a:r>
          </a:p>
          <a:p>
            <a:pPr>
              <a:lnSpc>
                <a:spcPct val="90000"/>
              </a:lnSpc>
              <a:defRPr/>
            </a:pPr>
            <a:r>
              <a:rPr lang="en-US" sz="3300" dirty="0">
                <a:latin typeface="Arial" charset="0"/>
                <a:cs typeface="+mn-cs"/>
              </a:rPr>
              <a:t>to unlock the potential benefits worldwide.</a:t>
            </a:r>
          </a:p>
          <a:p>
            <a:pPr>
              <a:defRPr/>
            </a:pPr>
            <a:endParaRPr lang="en-US" sz="2400" dirty="0">
              <a:latin typeface="Arial" charset="0"/>
              <a:cs typeface="+mn-cs"/>
            </a:endParaRPr>
          </a:p>
        </p:txBody>
      </p:sp>
      <p:sp>
        <p:nvSpPr>
          <p:cNvPr id="66563"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b="1">
                <a:solidFill>
                  <a:schemeClr val="tx1"/>
                </a:solidFill>
                <a:latin typeface="Arial" charset="0"/>
                <a:ea typeface="ＭＳ Ｐゴシック" charset="0"/>
                <a:cs typeface="ＭＳ Ｐゴシック" charset="0"/>
              </a:defRPr>
            </a:lvl1pPr>
            <a:lvl2pPr marL="742950" indent="-285750" eaLnBrk="0" hangingPunct="0">
              <a:defRPr sz="2400" b="1">
                <a:solidFill>
                  <a:schemeClr val="tx1"/>
                </a:solidFill>
                <a:latin typeface="Arial" charset="0"/>
                <a:ea typeface="ＭＳ Ｐゴシック" charset="0"/>
              </a:defRPr>
            </a:lvl2pPr>
            <a:lvl3pPr marL="1143000" indent="-228600" eaLnBrk="0" hangingPunct="0">
              <a:defRPr sz="2400" b="1">
                <a:solidFill>
                  <a:schemeClr val="tx1"/>
                </a:solidFill>
                <a:latin typeface="Arial" charset="0"/>
                <a:ea typeface="ＭＳ Ｐゴシック" charset="0"/>
              </a:defRPr>
            </a:lvl3pPr>
            <a:lvl4pPr marL="1600200" indent="-228600" eaLnBrk="0" hangingPunct="0">
              <a:defRPr sz="2400" b="1">
                <a:solidFill>
                  <a:schemeClr val="tx1"/>
                </a:solidFill>
                <a:latin typeface="Arial" charset="0"/>
                <a:ea typeface="ＭＳ Ｐゴシック" charset="0"/>
              </a:defRPr>
            </a:lvl4pPr>
            <a:lvl5pPr marL="2057400" indent="-228600" eaLnBrk="0" hangingPunct="0">
              <a:defRPr sz="2400" b="1">
                <a:solidFill>
                  <a:schemeClr val="tx1"/>
                </a:solidFill>
                <a:latin typeface="Arial" charset="0"/>
                <a:ea typeface="ＭＳ Ｐゴシック" charset="0"/>
              </a:defRPr>
            </a:lvl5pPr>
            <a:lvl6pPr marL="2514600" indent="-228600" eaLnBrk="0" fontAlgn="base" hangingPunct="0">
              <a:spcBef>
                <a:spcPct val="0"/>
              </a:spcBef>
              <a:spcAft>
                <a:spcPct val="0"/>
              </a:spcAft>
              <a:defRPr sz="2400" b="1">
                <a:solidFill>
                  <a:schemeClr val="tx1"/>
                </a:solidFill>
                <a:latin typeface="Arial" charset="0"/>
                <a:ea typeface="ＭＳ Ｐゴシック" charset="0"/>
              </a:defRPr>
            </a:lvl6pPr>
            <a:lvl7pPr marL="2971800" indent="-228600" eaLnBrk="0" fontAlgn="base" hangingPunct="0">
              <a:spcBef>
                <a:spcPct val="0"/>
              </a:spcBef>
              <a:spcAft>
                <a:spcPct val="0"/>
              </a:spcAft>
              <a:defRPr sz="2400" b="1">
                <a:solidFill>
                  <a:schemeClr val="tx1"/>
                </a:solidFill>
                <a:latin typeface="Arial" charset="0"/>
                <a:ea typeface="ＭＳ Ｐゴシック" charset="0"/>
              </a:defRPr>
            </a:lvl7pPr>
            <a:lvl8pPr marL="3429000" indent="-228600" eaLnBrk="0" fontAlgn="base" hangingPunct="0">
              <a:spcBef>
                <a:spcPct val="0"/>
              </a:spcBef>
              <a:spcAft>
                <a:spcPct val="0"/>
              </a:spcAft>
              <a:defRPr sz="2400" b="1">
                <a:solidFill>
                  <a:schemeClr val="tx1"/>
                </a:solidFill>
                <a:latin typeface="Arial" charset="0"/>
                <a:ea typeface="ＭＳ Ｐゴシック" charset="0"/>
              </a:defRPr>
            </a:lvl8pPr>
            <a:lvl9pPr marL="3886200" indent="-228600" eaLnBrk="0" fontAlgn="base" hangingPunct="0">
              <a:spcBef>
                <a:spcPct val="0"/>
              </a:spcBef>
              <a:spcAft>
                <a:spcPct val="0"/>
              </a:spcAft>
              <a:defRPr sz="2400" b="1">
                <a:solidFill>
                  <a:schemeClr val="tx1"/>
                </a:solidFill>
                <a:latin typeface="Arial" charset="0"/>
                <a:ea typeface="ＭＳ Ｐゴシック" charset="0"/>
              </a:defRPr>
            </a:lvl9pPr>
          </a:lstStyle>
          <a:p>
            <a:pPr eaLnBrk="1" hangingPunct="1"/>
            <a:fld id="{65739C44-7A59-FF47-9DF0-4C9FB84C6E6C}" type="slidenum">
              <a:rPr lang="en-US" sz="1400" b="0"/>
              <a:pPr eaLnBrk="1" hangingPunct="1"/>
              <a:t>11</a:t>
            </a:fld>
            <a:endParaRPr lang="en-US" sz="1400" b="0"/>
          </a:p>
        </p:txBody>
      </p:sp>
    </p:spTree>
    <p:extLst>
      <p:ext uri="{BB962C8B-B14F-4D97-AF65-F5344CB8AC3E}">
        <p14:creationId xmlns:p14="http://schemas.microsoft.com/office/powerpoint/2010/main" val="1497663706"/>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Selected Benefits</a:t>
            </a:r>
            <a:endParaRPr lang="en-US" dirty="0"/>
          </a:p>
        </p:txBody>
      </p:sp>
      <p:sp>
        <p:nvSpPr>
          <p:cNvPr id="3" name="Content Placeholder 2"/>
          <p:cNvSpPr>
            <a:spLocks noGrp="1"/>
          </p:cNvSpPr>
          <p:nvPr>
            <p:ph idx="1"/>
          </p:nvPr>
        </p:nvSpPr>
        <p:spPr>
          <a:xfrm>
            <a:off x="457200" y="1600200"/>
            <a:ext cx="8506478" cy="4525963"/>
          </a:xfrm>
        </p:spPr>
        <p:txBody>
          <a:bodyPr>
            <a:normAutofit/>
          </a:bodyPr>
          <a:lstStyle/>
          <a:p>
            <a:r>
              <a:rPr lang="en-US" dirty="0"/>
              <a:t>Global ETD </a:t>
            </a:r>
            <a:r>
              <a:rPr lang="en-US" dirty="0" smtClean="0"/>
              <a:t>Search 4.4M: </a:t>
            </a:r>
            <a:r>
              <a:rPr lang="en-US" dirty="0">
                <a:hlinkClick r:id="rId2"/>
              </a:rPr>
              <a:t>http://search.ndltd.org</a:t>
            </a:r>
            <a:r>
              <a:rPr lang="en-US" dirty="0"/>
              <a:t> </a:t>
            </a:r>
          </a:p>
          <a:p>
            <a:r>
              <a:rPr lang="en-US" dirty="0" smtClean="0"/>
              <a:t>Social </a:t>
            </a:r>
            <a:r>
              <a:rPr lang="en-US" dirty="0" smtClean="0"/>
              <a:t>Media</a:t>
            </a:r>
          </a:p>
          <a:p>
            <a:pPr lvl="1"/>
            <a:r>
              <a:rPr lang="en-US" dirty="0">
                <a:hlinkClick r:id="rId3"/>
              </a:rPr>
              <a:t>http://www.facebook.com/</a:t>
            </a:r>
            <a:r>
              <a:rPr lang="en-US" dirty="0" smtClean="0">
                <a:hlinkClick r:id="rId3"/>
              </a:rPr>
              <a:t>NDLTD</a:t>
            </a:r>
            <a:endParaRPr lang="en-US" dirty="0" smtClean="0"/>
          </a:p>
          <a:p>
            <a:pPr lvl="1"/>
            <a:r>
              <a:rPr lang="en-US" dirty="0">
                <a:hlinkClick r:id="rId4"/>
              </a:rPr>
              <a:t>https://twitter.com/</a:t>
            </a:r>
            <a:r>
              <a:rPr lang="en-US" dirty="0" smtClean="0">
                <a:hlinkClick r:id="rId4"/>
              </a:rPr>
              <a:t>NDLTD</a:t>
            </a:r>
            <a:r>
              <a:rPr lang="en-US" dirty="0" smtClean="0"/>
              <a:t> </a:t>
            </a:r>
          </a:p>
          <a:p>
            <a:pPr lvl="1"/>
            <a:r>
              <a:rPr lang="en-US" dirty="0" smtClean="0"/>
              <a:t>     @ETD2016Lille   #ETD2016Lille</a:t>
            </a:r>
            <a:endParaRPr lang="en-US" dirty="0" smtClean="0"/>
          </a:p>
          <a:p>
            <a:pPr lvl="1"/>
            <a:r>
              <a:rPr lang="en-US" dirty="0">
                <a:hlinkClick r:id="rId5"/>
              </a:rPr>
              <a:t>https://www.linkedin.com/grp/home?gid=</a:t>
            </a:r>
            <a:r>
              <a:rPr lang="en-US" dirty="0" smtClean="0">
                <a:hlinkClick r:id="rId5"/>
              </a:rPr>
              <a:t>2024919</a:t>
            </a:r>
            <a:r>
              <a:rPr lang="en-US" dirty="0" smtClean="0"/>
              <a:t> </a:t>
            </a:r>
            <a:endParaRPr lang="en-US" dirty="0"/>
          </a:p>
          <a:p>
            <a:r>
              <a:rPr lang="en-US" dirty="0" smtClean="0"/>
              <a:t>Awards: Travel (please stand), Leadership</a:t>
            </a:r>
            <a:endParaRPr lang="en-US" dirty="0"/>
          </a:p>
        </p:txBody>
      </p:sp>
    </p:spTree>
    <p:extLst>
      <p:ext uri="{BB962C8B-B14F-4D97-AF65-F5344CB8AC3E}">
        <p14:creationId xmlns:p14="http://schemas.microsoft.com/office/powerpoint/2010/main" val="374289555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9" name="Title 1"/>
          <p:cNvSpPr>
            <a:spLocks noGrp="1"/>
          </p:cNvSpPr>
          <p:nvPr>
            <p:ph type="title"/>
          </p:nvPr>
        </p:nvSpPr>
        <p:spPr>
          <a:xfrm>
            <a:off x="457200" y="0"/>
            <a:ext cx="8229600" cy="762000"/>
          </a:xfrm>
        </p:spPr>
        <p:txBody>
          <a:bodyPr/>
          <a:lstStyle/>
          <a:p>
            <a:r>
              <a:rPr lang="en-US">
                <a:latin typeface="Arial" charset="0"/>
              </a:rPr>
              <a:t>How You Can Participate</a:t>
            </a:r>
          </a:p>
        </p:txBody>
      </p:sp>
      <p:sp>
        <p:nvSpPr>
          <p:cNvPr id="12291" name="Content Placeholder 2"/>
          <p:cNvSpPr>
            <a:spLocks noGrp="1"/>
          </p:cNvSpPr>
          <p:nvPr>
            <p:ph idx="1"/>
          </p:nvPr>
        </p:nvSpPr>
        <p:spPr>
          <a:xfrm>
            <a:off x="152400" y="1066800"/>
            <a:ext cx="8839200" cy="5562600"/>
          </a:xfrm>
        </p:spPr>
        <p:txBody>
          <a:bodyPr>
            <a:normAutofit/>
          </a:bodyPr>
          <a:lstStyle/>
          <a:p>
            <a:pPr>
              <a:spcBef>
                <a:spcPts val="0"/>
              </a:spcBef>
              <a:defRPr/>
            </a:pPr>
            <a:r>
              <a:rPr lang="en-US" sz="2800" dirty="0" smtClean="0">
                <a:latin typeface="Arial" charset="0"/>
                <a:cs typeface="+mn-cs"/>
              </a:rPr>
              <a:t>Membership (individual, institution, consortium)</a:t>
            </a:r>
          </a:p>
          <a:p>
            <a:pPr>
              <a:spcBef>
                <a:spcPts val="0"/>
              </a:spcBef>
              <a:defRPr/>
            </a:pPr>
            <a:endParaRPr lang="en-US" sz="2800" dirty="0" smtClean="0">
              <a:latin typeface="Arial" charset="0"/>
              <a:cs typeface="+mn-cs"/>
            </a:endParaRPr>
          </a:p>
          <a:p>
            <a:pPr>
              <a:spcBef>
                <a:spcPts val="0"/>
              </a:spcBef>
              <a:defRPr/>
            </a:pPr>
            <a:r>
              <a:rPr lang="en-US" sz="2800" dirty="0" smtClean="0">
                <a:latin typeface="Arial" charset="0"/>
                <a:cs typeface="+mn-cs"/>
              </a:rPr>
              <a:t>Ambassador (local, national, global)</a:t>
            </a:r>
          </a:p>
          <a:p>
            <a:pPr>
              <a:spcBef>
                <a:spcPts val="0"/>
              </a:spcBef>
              <a:defRPr/>
            </a:pPr>
            <a:endParaRPr lang="en-US" sz="2800" dirty="0" smtClean="0">
              <a:latin typeface="Arial" charset="0"/>
              <a:cs typeface="+mn-cs"/>
            </a:endParaRPr>
          </a:p>
          <a:p>
            <a:pPr>
              <a:spcBef>
                <a:spcPts val="0"/>
              </a:spcBef>
              <a:defRPr/>
            </a:pPr>
            <a:r>
              <a:rPr lang="en-US" sz="2800" dirty="0" smtClean="0">
                <a:latin typeface="Arial" charset="0"/>
                <a:cs typeface="+mn-cs"/>
              </a:rPr>
              <a:t>NDLTD Committees, Working Groups – join:</a:t>
            </a:r>
          </a:p>
          <a:p>
            <a:pPr lvl="1">
              <a:spcBef>
                <a:spcPts val="0"/>
              </a:spcBef>
              <a:defRPr/>
            </a:pPr>
            <a:r>
              <a:rPr lang="en-US" dirty="0" smtClean="0">
                <a:latin typeface="Arial" charset="0"/>
                <a:cs typeface="+mn-cs"/>
              </a:rPr>
              <a:t>Awards (James MacDonald)</a:t>
            </a:r>
            <a:endParaRPr lang="en-US" dirty="0">
              <a:latin typeface="Arial" charset="0"/>
            </a:endParaRPr>
          </a:p>
          <a:p>
            <a:pPr lvl="1">
              <a:spcBef>
                <a:spcPts val="0"/>
              </a:spcBef>
              <a:defRPr/>
            </a:pPr>
            <a:r>
              <a:rPr lang="en-US" dirty="0" smtClean="0">
                <a:latin typeface="Arial" charset="0"/>
                <a:cs typeface="+mn-cs"/>
              </a:rPr>
              <a:t>Communications (</a:t>
            </a:r>
            <a:r>
              <a:rPr lang="en-US" dirty="0" err="1" smtClean="0">
                <a:latin typeface="Arial" charset="0"/>
                <a:cs typeface="+mn-cs"/>
              </a:rPr>
              <a:t>Iryna</a:t>
            </a:r>
            <a:r>
              <a:rPr lang="en-US" dirty="0" smtClean="0">
                <a:latin typeface="Arial" charset="0"/>
                <a:cs typeface="+mn-cs"/>
              </a:rPr>
              <a:t> </a:t>
            </a:r>
            <a:r>
              <a:rPr lang="en-US" dirty="0" err="1" smtClean="0">
                <a:latin typeface="Arial" charset="0"/>
                <a:cs typeface="+mn-cs"/>
              </a:rPr>
              <a:t>Kuchma</a:t>
            </a:r>
            <a:r>
              <a:rPr lang="en-US" dirty="0" smtClean="0">
                <a:latin typeface="Arial" charset="0"/>
                <a:cs typeface="+mn-cs"/>
              </a:rPr>
              <a:t>)</a:t>
            </a:r>
            <a:endParaRPr lang="en-US" dirty="0" smtClean="0">
              <a:latin typeface="Arial" charset="0"/>
              <a:cs typeface="+mn-cs"/>
            </a:endParaRPr>
          </a:p>
          <a:p>
            <a:pPr lvl="1">
              <a:spcBef>
                <a:spcPts val="0"/>
              </a:spcBef>
              <a:defRPr/>
            </a:pPr>
            <a:r>
              <a:rPr lang="en-US" dirty="0" smtClean="0">
                <a:latin typeface="Arial" charset="0"/>
                <a:cs typeface="+mn-cs"/>
              </a:rPr>
              <a:t>Conference (Ramesh Gaur)</a:t>
            </a:r>
          </a:p>
          <a:p>
            <a:pPr lvl="1">
              <a:spcBef>
                <a:spcPts val="0"/>
              </a:spcBef>
              <a:defRPr/>
            </a:pPr>
            <a:r>
              <a:rPr lang="en-US" dirty="0" smtClean="0">
                <a:latin typeface="Arial" charset="0"/>
                <a:cs typeface="+mn-cs"/>
              </a:rPr>
              <a:t>Membership (Suzie Allard, </a:t>
            </a:r>
            <a:r>
              <a:rPr lang="en-US" dirty="0">
                <a:latin typeface="Arial" charset="0"/>
              </a:rPr>
              <a:t>Joachim </a:t>
            </a:r>
            <a:r>
              <a:rPr lang="en-US" dirty="0" err="1" smtClean="0">
                <a:latin typeface="Arial" charset="0"/>
              </a:rPr>
              <a:t>Schöpfel</a:t>
            </a:r>
            <a:r>
              <a:rPr lang="en-US" dirty="0" smtClean="0">
                <a:latin typeface="Arial" charset="0"/>
                <a:cs typeface="+mn-cs"/>
              </a:rPr>
              <a:t>)</a:t>
            </a:r>
            <a:endParaRPr lang="en-US" dirty="0" smtClean="0">
              <a:latin typeface="Arial" charset="0"/>
              <a:cs typeface="+mn-cs"/>
            </a:endParaRPr>
          </a:p>
          <a:p>
            <a:pPr lvl="1">
              <a:spcBef>
                <a:spcPts val="0"/>
              </a:spcBef>
              <a:defRPr/>
            </a:pPr>
            <a:r>
              <a:rPr lang="en-US" dirty="0" smtClean="0">
                <a:latin typeface="Arial" charset="0"/>
              </a:rPr>
              <a:t>Union </a:t>
            </a:r>
            <a:r>
              <a:rPr lang="en-US" dirty="0" smtClean="0">
                <a:latin typeface="Arial" charset="0"/>
              </a:rPr>
              <a:t>Catalog (Ana </a:t>
            </a:r>
            <a:r>
              <a:rPr lang="en-US" dirty="0" err="1" smtClean="0">
                <a:latin typeface="Arial" charset="0"/>
              </a:rPr>
              <a:t>Pavani</a:t>
            </a:r>
            <a:r>
              <a:rPr lang="en-US" dirty="0" smtClean="0">
                <a:latin typeface="Arial" charset="0"/>
              </a:rPr>
              <a:t>)</a:t>
            </a:r>
            <a:endParaRPr lang="en-US" dirty="0">
              <a:latin typeface="Arial" charset="0"/>
            </a:endParaRPr>
          </a:p>
          <a:p>
            <a:pPr lvl="1">
              <a:spcBef>
                <a:spcPts val="0"/>
              </a:spcBef>
              <a:defRPr/>
            </a:pPr>
            <a:r>
              <a:rPr lang="en-US" dirty="0" smtClean="0">
                <a:latin typeface="Arial" charset="0"/>
              </a:rPr>
              <a:t>Web Content (Sara Gould)</a:t>
            </a:r>
            <a:endParaRPr lang="en-US" dirty="0" smtClean="0">
              <a:latin typeface="Arial" charset="0"/>
              <a:cs typeface="+mn-cs"/>
            </a:endParaRPr>
          </a:p>
        </p:txBody>
      </p:sp>
      <p:sp>
        <p:nvSpPr>
          <p:cNvPr id="68611"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b="1">
                <a:solidFill>
                  <a:schemeClr val="tx1"/>
                </a:solidFill>
                <a:latin typeface="Arial" charset="0"/>
                <a:ea typeface="ＭＳ Ｐゴシック" charset="0"/>
                <a:cs typeface="ＭＳ Ｐゴシック" charset="0"/>
              </a:defRPr>
            </a:lvl1pPr>
            <a:lvl2pPr marL="742950" indent="-285750" eaLnBrk="0" hangingPunct="0">
              <a:defRPr sz="2400" b="1">
                <a:solidFill>
                  <a:schemeClr val="tx1"/>
                </a:solidFill>
                <a:latin typeface="Arial" charset="0"/>
                <a:ea typeface="ＭＳ Ｐゴシック" charset="0"/>
              </a:defRPr>
            </a:lvl2pPr>
            <a:lvl3pPr marL="1143000" indent="-228600" eaLnBrk="0" hangingPunct="0">
              <a:defRPr sz="2400" b="1">
                <a:solidFill>
                  <a:schemeClr val="tx1"/>
                </a:solidFill>
                <a:latin typeface="Arial" charset="0"/>
                <a:ea typeface="ＭＳ Ｐゴシック" charset="0"/>
              </a:defRPr>
            </a:lvl3pPr>
            <a:lvl4pPr marL="1600200" indent="-228600" eaLnBrk="0" hangingPunct="0">
              <a:defRPr sz="2400" b="1">
                <a:solidFill>
                  <a:schemeClr val="tx1"/>
                </a:solidFill>
                <a:latin typeface="Arial" charset="0"/>
                <a:ea typeface="ＭＳ Ｐゴシック" charset="0"/>
              </a:defRPr>
            </a:lvl4pPr>
            <a:lvl5pPr marL="2057400" indent="-228600" eaLnBrk="0" hangingPunct="0">
              <a:defRPr sz="2400" b="1">
                <a:solidFill>
                  <a:schemeClr val="tx1"/>
                </a:solidFill>
                <a:latin typeface="Arial" charset="0"/>
                <a:ea typeface="ＭＳ Ｐゴシック" charset="0"/>
              </a:defRPr>
            </a:lvl5pPr>
            <a:lvl6pPr marL="2514600" indent="-228600" eaLnBrk="0" fontAlgn="base" hangingPunct="0">
              <a:spcBef>
                <a:spcPct val="0"/>
              </a:spcBef>
              <a:spcAft>
                <a:spcPct val="0"/>
              </a:spcAft>
              <a:defRPr sz="2400" b="1">
                <a:solidFill>
                  <a:schemeClr val="tx1"/>
                </a:solidFill>
                <a:latin typeface="Arial" charset="0"/>
                <a:ea typeface="ＭＳ Ｐゴシック" charset="0"/>
              </a:defRPr>
            </a:lvl6pPr>
            <a:lvl7pPr marL="2971800" indent="-228600" eaLnBrk="0" fontAlgn="base" hangingPunct="0">
              <a:spcBef>
                <a:spcPct val="0"/>
              </a:spcBef>
              <a:spcAft>
                <a:spcPct val="0"/>
              </a:spcAft>
              <a:defRPr sz="2400" b="1">
                <a:solidFill>
                  <a:schemeClr val="tx1"/>
                </a:solidFill>
                <a:latin typeface="Arial" charset="0"/>
                <a:ea typeface="ＭＳ Ｐゴシック" charset="0"/>
              </a:defRPr>
            </a:lvl7pPr>
            <a:lvl8pPr marL="3429000" indent="-228600" eaLnBrk="0" fontAlgn="base" hangingPunct="0">
              <a:spcBef>
                <a:spcPct val="0"/>
              </a:spcBef>
              <a:spcAft>
                <a:spcPct val="0"/>
              </a:spcAft>
              <a:defRPr sz="2400" b="1">
                <a:solidFill>
                  <a:schemeClr val="tx1"/>
                </a:solidFill>
                <a:latin typeface="Arial" charset="0"/>
                <a:ea typeface="ＭＳ Ｐゴシック" charset="0"/>
              </a:defRPr>
            </a:lvl8pPr>
            <a:lvl9pPr marL="3886200" indent="-228600" eaLnBrk="0" fontAlgn="base" hangingPunct="0">
              <a:spcBef>
                <a:spcPct val="0"/>
              </a:spcBef>
              <a:spcAft>
                <a:spcPct val="0"/>
              </a:spcAft>
              <a:defRPr sz="2400" b="1">
                <a:solidFill>
                  <a:schemeClr val="tx1"/>
                </a:solidFill>
                <a:latin typeface="Arial" charset="0"/>
                <a:ea typeface="ＭＳ Ｐゴシック" charset="0"/>
              </a:defRPr>
            </a:lvl9pPr>
          </a:lstStyle>
          <a:p>
            <a:pPr eaLnBrk="1" hangingPunct="1"/>
            <a:fld id="{86A3852C-EBD0-DD47-9EE5-27C32CC764EA}" type="slidenum">
              <a:rPr lang="en-US" sz="1400" b="0"/>
              <a:pPr eaLnBrk="1" hangingPunct="1"/>
              <a:t>13</a:t>
            </a:fld>
            <a:endParaRPr lang="en-US" sz="1400" b="0"/>
          </a:p>
        </p:txBody>
      </p:sp>
    </p:spTree>
    <p:extLst>
      <p:ext uri="{BB962C8B-B14F-4D97-AF65-F5344CB8AC3E}">
        <p14:creationId xmlns:p14="http://schemas.microsoft.com/office/powerpoint/2010/main" val="4158362758"/>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fld id="{7C5BCD03-EE55-2A49-A4A2-AACA5B7BAE3D}" type="slidenum">
              <a:rPr lang="en-US" b="0"/>
              <a:pPr eaLnBrk="1" hangingPunct="1"/>
              <a:t>14</a:t>
            </a:fld>
            <a:endParaRPr lang="en-US" b="0"/>
          </a:p>
        </p:txBody>
      </p:sp>
      <p:sp>
        <p:nvSpPr>
          <p:cNvPr id="23555" name="Rectangle 2"/>
          <p:cNvSpPr>
            <a:spLocks noGrp="1" noChangeArrowheads="1"/>
          </p:cNvSpPr>
          <p:nvPr>
            <p:ph type="title"/>
          </p:nvPr>
        </p:nvSpPr>
        <p:spPr>
          <a:xfrm>
            <a:off x="685800" y="0"/>
            <a:ext cx="7772400" cy="1143000"/>
          </a:xfrm>
        </p:spPr>
        <p:txBody>
          <a:bodyPr/>
          <a:lstStyle/>
          <a:p>
            <a:pPr eaLnBrk="1" hangingPunct="1"/>
            <a:r>
              <a:rPr lang="en-US" dirty="0">
                <a:latin typeface="Arial" charset="0"/>
              </a:rPr>
              <a:t>Spirit of NDLTD</a:t>
            </a:r>
          </a:p>
        </p:txBody>
      </p:sp>
      <p:sp>
        <p:nvSpPr>
          <p:cNvPr id="23556" name="Rectangle 3"/>
          <p:cNvSpPr>
            <a:spLocks noGrp="1" noChangeArrowheads="1"/>
          </p:cNvSpPr>
          <p:nvPr>
            <p:ph type="body" idx="1"/>
          </p:nvPr>
        </p:nvSpPr>
        <p:spPr>
          <a:xfrm>
            <a:off x="457200" y="1272818"/>
            <a:ext cx="8686800" cy="5448657"/>
          </a:xfrm>
        </p:spPr>
        <p:txBody>
          <a:bodyPr>
            <a:normAutofit fontScale="92500"/>
          </a:bodyPr>
          <a:lstStyle/>
          <a:p>
            <a:pPr eaLnBrk="1" hangingPunct="1"/>
            <a:r>
              <a:rPr lang="en-US" sz="2800" dirty="0" smtClean="0">
                <a:latin typeface="Arial" charset="0"/>
              </a:rPr>
              <a:t>Assuage fears -&gt; build confidence -&gt; promote sharing</a:t>
            </a:r>
          </a:p>
          <a:p>
            <a:pPr eaLnBrk="1" hangingPunct="1"/>
            <a:r>
              <a:rPr lang="en-US" sz="2800" dirty="0" smtClean="0">
                <a:latin typeface="Arial" charset="0"/>
              </a:rPr>
              <a:t>Help </a:t>
            </a:r>
            <a:r>
              <a:rPr lang="en-US" sz="2800" dirty="0">
                <a:latin typeface="Arial" charset="0"/>
              </a:rPr>
              <a:t>make a </a:t>
            </a:r>
            <a:r>
              <a:rPr lang="en-US" sz="2800" b="1" dirty="0">
                <a:latin typeface="Arial" charset="0"/>
              </a:rPr>
              <a:t>better</a:t>
            </a:r>
            <a:r>
              <a:rPr lang="en-US" sz="2800" dirty="0">
                <a:latin typeface="Arial" charset="0"/>
              </a:rPr>
              <a:t> (smaller) world</a:t>
            </a:r>
          </a:p>
          <a:p>
            <a:pPr eaLnBrk="1" hangingPunct="1"/>
            <a:r>
              <a:rPr lang="en-US" sz="2800" b="1" dirty="0">
                <a:latin typeface="Arial" charset="0"/>
              </a:rPr>
              <a:t>Win-win-win </a:t>
            </a:r>
            <a:r>
              <a:rPr lang="en-US" sz="2800" dirty="0">
                <a:latin typeface="Arial" charset="0"/>
              </a:rPr>
              <a:t>(everyone can benefit)</a:t>
            </a:r>
          </a:p>
          <a:p>
            <a:pPr eaLnBrk="1" hangingPunct="1"/>
            <a:r>
              <a:rPr lang="en-US" sz="2800" dirty="0">
                <a:latin typeface="Arial" charset="0"/>
              </a:rPr>
              <a:t>Have </a:t>
            </a:r>
            <a:r>
              <a:rPr lang="en-US" sz="2800" b="1" dirty="0">
                <a:latin typeface="Arial" charset="0"/>
              </a:rPr>
              <a:t>fun</a:t>
            </a:r>
            <a:r>
              <a:rPr lang="en-US" sz="2800" dirty="0">
                <a:latin typeface="Arial" charset="0"/>
              </a:rPr>
              <a:t> helping others</a:t>
            </a:r>
          </a:p>
          <a:p>
            <a:pPr eaLnBrk="1" hangingPunct="1"/>
            <a:r>
              <a:rPr lang="en-US" sz="2800" dirty="0" smtClean="0">
                <a:latin typeface="Arial" charset="0"/>
              </a:rPr>
              <a:t>Build </a:t>
            </a:r>
            <a:r>
              <a:rPr lang="en-US" sz="2800" dirty="0">
                <a:latin typeface="Arial" charset="0"/>
              </a:rPr>
              <a:t>on </a:t>
            </a:r>
            <a:r>
              <a:rPr lang="en-US" sz="2800" b="1" dirty="0">
                <a:latin typeface="Arial" charset="0"/>
              </a:rPr>
              <a:t>standards</a:t>
            </a:r>
          </a:p>
          <a:p>
            <a:pPr eaLnBrk="1" hangingPunct="1"/>
            <a:r>
              <a:rPr lang="en-US" sz="2800" b="1" dirty="0">
                <a:latin typeface="Arial" charset="0"/>
              </a:rPr>
              <a:t>ETDs are </a:t>
            </a:r>
            <a:r>
              <a:rPr lang="en-US" sz="2800" b="1" dirty="0" err="1">
                <a:latin typeface="Arial" charset="0"/>
              </a:rPr>
              <a:t>preservable</a:t>
            </a:r>
            <a:r>
              <a:rPr lang="en-US" sz="2800" b="1" dirty="0">
                <a:latin typeface="Arial" charset="0"/>
              </a:rPr>
              <a:t>, popular, </a:t>
            </a:r>
            <a:r>
              <a:rPr lang="en-US" sz="2800" b="1" dirty="0" smtClean="0">
                <a:latin typeface="Arial" charset="0"/>
              </a:rPr>
              <a:t>expressive -&gt; </a:t>
            </a:r>
            <a:r>
              <a:rPr lang="ja-JP" altLang="en-US" sz="2800" b="1" dirty="0">
                <a:latin typeface="Arial" charset="0"/>
              </a:rPr>
              <a:t>“</a:t>
            </a:r>
            <a:r>
              <a:rPr lang="en-US" sz="2800" b="1" dirty="0">
                <a:latin typeface="Arial" charset="0"/>
              </a:rPr>
              <a:t>better</a:t>
            </a:r>
            <a:r>
              <a:rPr lang="ja-JP" altLang="en-US" sz="2800" b="1" dirty="0">
                <a:latin typeface="Arial" charset="0"/>
              </a:rPr>
              <a:t>”</a:t>
            </a:r>
            <a:endParaRPr lang="en-US" sz="2800" b="1" dirty="0">
              <a:latin typeface="Arial" charset="0"/>
            </a:endParaRPr>
          </a:p>
          <a:p>
            <a:pPr eaLnBrk="1" hangingPunct="1">
              <a:buFontTx/>
              <a:buNone/>
            </a:pPr>
            <a:endParaRPr lang="en-US" sz="2800" dirty="0">
              <a:latin typeface="Arial" charset="0"/>
            </a:endParaRPr>
          </a:p>
          <a:p>
            <a:pPr eaLnBrk="1" hangingPunct="1"/>
            <a:r>
              <a:rPr lang="en-US" sz="2800" b="1" dirty="0">
                <a:latin typeface="Arial" charset="0"/>
              </a:rPr>
              <a:t>Doable</a:t>
            </a:r>
            <a:r>
              <a:rPr lang="en-US" sz="2800" dirty="0">
                <a:latin typeface="Arial" charset="0"/>
              </a:rPr>
              <a:t>, feasible, learnable, affordable, sharable</a:t>
            </a:r>
          </a:p>
          <a:p>
            <a:pPr eaLnBrk="1" hangingPunct="1"/>
            <a:endParaRPr lang="en-US" sz="2800" dirty="0">
              <a:latin typeface="Arial" charset="0"/>
            </a:endParaRPr>
          </a:p>
          <a:p>
            <a:pPr eaLnBrk="1" hangingPunct="1"/>
            <a:r>
              <a:rPr lang="en-US" sz="3600" dirty="0">
                <a:latin typeface="Arial" charset="0"/>
              </a:rPr>
              <a:t>Please </a:t>
            </a:r>
            <a:r>
              <a:rPr lang="en-US" sz="3600" dirty="0" smtClean="0">
                <a:latin typeface="Arial" charset="0"/>
              </a:rPr>
              <a:t>support </a:t>
            </a:r>
            <a:r>
              <a:rPr lang="en-US" sz="3600" dirty="0">
                <a:latin typeface="Arial" charset="0"/>
              </a:rPr>
              <a:t>NDLTD!</a:t>
            </a:r>
          </a:p>
        </p:txBody>
      </p:sp>
    </p:spTree>
    <p:extLst>
      <p:ext uri="{BB962C8B-B14F-4D97-AF65-F5344CB8AC3E}">
        <p14:creationId xmlns:p14="http://schemas.microsoft.com/office/powerpoint/2010/main" val="860452076"/>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8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b="1">
                <a:solidFill>
                  <a:schemeClr val="tx1"/>
                </a:solidFill>
                <a:latin typeface="Arial" charset="0"/>
                <a:ea typeface="ＭＳ Ｐゴシック" charset="0"/>
                <a:cs typeface="ＭＳ Ｐゴシック" charset="0"/>
              </a:defRPr>
            </a:lvl1pPr>
            <a:lvl2pPr marL="742950" indent="-285750" eaLnBrk="0" hangingPunct="0">
              <a:defRPr sz="2400" b="1">
                <a:solidFill>
                  <a:schemeClr val="tx1"/>
                </a:solidFill>
                <a:latin typeface="Arial" charset="0"/>
                <a:ea typeface="ＭＳ Ｐゴシック" charset="0"/>
              </a:defRPr>
            </a:lvl2pPr>
            <a:lvl3pPr marL="1143000" indent="-228600" eaLnBrk="0" hangingPunct="0">
              <a:defRPr sz="2400" b="1">
                <a:solidFill>
                  <a:schemeClr val="tx1"/>
                </a:solidFill>
                <a:latin typeface="Arial" charset="0"/>
                <a:ea typeface="ＭＳ Ｐゴシック" charset="0"/>
              </a:defRPr>
            </a:lvl3pPr>
            <a:lvl4pPr marL="1600200" indent="-228600" eaLnBrk="0" hangingPunct="0">
              <a:defRPr sz="2400" b="1">
                <a:solidFill>
                  <a:schemeClr val="tx1"/>
                </a:solidFill>
                <a:latin typeface="Arial" charset="0"/>
                <a:ea typeface="ＭＳ Ｐゴシック" charset="0"/>
              </a:defRPr>
            </a:lvl4pPr>
            <a:lvl5pPr marL="2057400" indent="-228600" eaLnBrk="0" hangingPunct="0">
              <a:defRPr sz="2400" b="1">
                <a:solidFill>
                  <a:schemeClr val="tx1"/>
                </a:solidFill>
                <a:latin typeface="Arial" charset="0"/>
                <a:ea typeface="ＭＳ Ｐゴシック" charset="0"/>
              </a:defRPr>
            </a:lvl5pPr>
            <a:lvl6pPr marL="2514600" indent="-228600" eaLnBrk="0" fontAlgn="base" hangingPunct="0">
              <a:spcBef>
                <a:spcPct val="0"/>
              </a:spcBef>
              <a:spcAft>
                <a:spcPct val="0"/>
              </a:spcAft>
              <a:defRPr sz="2400" b="1">
                <a:solidFill>
                  <a:schemeClr val="tx1"/>
                </a:solidFill>
                <a:latin typeface="Arial" charset="0"/>
                <a:ea typeface="ＭＳ Ｐゴシック" charset="0"/>
              </a:defRPr>
            </a:lvl6pPr>
            <a:lvl7pPr marL="2971800" indent="-228600" eaLnBrk="0" fontAlgn="base" hangingPunct="0">
              <a:spcBef>
                <a:spcPct val="0"/>
              </a:spcBef>
              <a:spcAft>
                <a:spcPct val="0"/>
              </a:spcAft>
              <a:defRPr sz="2400" b="1">
                <a:solidFill>
                  <a:schemeClr val="tx1"/>
                </a:solidFill>
                <a:latin typeface="Arial" charset="0"/>
                <a:ea typeface="ＭＳ Ｐゴシック" charset="0"/>
              </a:defRPr>
            </a:lvl7pPr>
            <a:lvl8pPr marL="3429000" indent="-228600" eaLnBrk="0" fontAlgn="base" hangingPunct="0">
              <a:spcBef>
                <a:spcPct val="0"/>
              </a:spcBef>
              <a:spcAft>
                <a:spcPct val="0"/>
              </a:spcAft>
              <a:defRPr sz="2400" b="1">
                <a:solidFill>
                  <a:schemeClr val="tx1"/>
                </a:solidFill>
                <a:latin typeface="Arial" charset="0"/>
                <a:ea typeface="ＭＳ Ｐゴシック" charset="0"/>
              </a:defRPr>
            </a:lvl8pPr>
            <a:lvl9pPr marL="3886200" indent="-228600" eaLnBrk="0" fontAlgn="base" hangingPunct="0">
              <a:spcBef>
                <a:spcPct val="0"/>
              </a:spcBef>
              <a:spcAft>
                <a:spcPct val="0"/>
              </a:spcAft>
              <a:defRPr sz="2400" b="1">
                <a:solidFill>
                  <a:schemeClr val="tx1"/>
                </a:solidFill>
                <a:latin typeface="Arial" charset="0"/>
                <a:ea typeface="ＭＳ Ｐゴシック" charset="0"/>
              </a:defRPr>
            </a:lvl9pPr>
          </a:lstStyle>
          <a:p>
            <a:pPr eaLnBrk="1" hangingPunct="1"/>
            <a:fld id="{54A29E03-EBBE-4C40-98C4-6C0A497F0432}" type="slidenum">
              <a:rPr lang="en-US" sz="1400" b="0"/>
              <a:pPr eaLnBrk="1" hangingPunct="1"/>
              <a:t>15</a:t>
            </a:fld>
            <a:endParaRPr lang="en-US" sz="1400" b="0"/>
          </a:p>
        </p:txBody>
      </p:sp>
      <p:sp>
        <p:nvSpPr>
          <p:cNvPr id="89090" name="Rectangle 4"/>
          <p:cNvSpPr>
            <a:spLocks noGrp="1" noChangeArrowheads="1"/>
          </p:cNvSpPr>
          <p:nvPr>
            <p:ph type="ctrTitle"/>
          </p:nvPr>
        </p:nvSpPr>
        <p:spPr>
          <a:xfrm>
            <a:off x="685800" y="990600"/>
            <a:ext cx="7772400" cy="1470025"/>
          </a:xfrm>
        </p:spPr>
        <p:txBody>
          <a:bodyPr>
            <a:normAutofit fontScale="90000"/>
          </a:bodyPr>
          <a:lstStyle/>
          <a:p>
            <a:pPr eaLnBrk="1" hangingPunct="1"/>
            <a:r>
              <a:rPr lang="en-US" sz="4000">
                <a:latin typeface="Arial" charset="0"/>
              </a:rPr>
              <a:t>Questions?</a:t>
            </a:r>
            <a:br>
              <a:rPr lang="en-US" sz="4000">
                <a:latin typeface="Arial" charset="0"/>
              </a:rPr>
            </a:br>
            <a:r>
              <a:rPr lang="en-US" sz="4000">
                <a:latin typeface="Arial" charset="0"/>
              </a:rPr>
              <a:t>Discussion?</a:t>
            </a:r>
            <a:br>
              <a:rPr lang="en-US" sz="4000">
                <a:latin typeface="Arial" charset="0"/>
              </a:rPr>
            </a:br>
            <a:r>
              <a:rPr lang="en-US" sz="4000">
                <a:latin typeface="Arial" charset="0"/>
              </a:rPr>
              <a:t>Recommendations?</a:t>
            </a:r>
          </a:p>
        </p:txBody>
      </p:sp>
      <p:sp>
        <p:nvSpPr>
          <p:cNvPr id="89091" name="Rectangle 5"/>
          <p:cNvSpPr>
            <a:spLocks noGrp="1" noChangeArrowheads="1"/>
          </p:cNvSpPr>
          <p:nvPr>
            <p:ph type="subTitle" idx="1"/>
          </p:nvPr>
        </p:nvSpPr>
        <p:spPr>
          <a:xfrm>
            <a:off x="1371600" y="3200400"/>
            <a:ext cx="6400800" cy="2514600"/>
          </a:xfrm>
        </p:spPr>
        <p:txBody>
          <a:bodyPr>
            <a:normAutofit fontScale="92500" lnSpcReduction="10000"/>
          </a:bodyPr>
          <a:lstStyle/>
          <a:p>
            <a:pPr eaLnBrk="1" hangingPunct="1"/>
            <a:endParaRPr lang="en-US" dirty="0">
              <a:latin typeface="Arial" charset="0"/>
            </a:endParaRPr>
          </a:p>
          <a:p>
            <a:pPr eaLnBrk="1" hangingPunct="1"/>
            <a:r>
              <a:rPr lang="en-US" dirty="0">
                <a:latin typeface="Arial" charset="0"/>
              </a:rPr>
              <a:t>Thank You!</a:t>
            </a:r>
          </a:p>
          <a:p>
            <a:pPr eaLnBrk="1" hangingPunct="1"/>
            <a:endParaRPr lang="en-US" dirty="0">
              <a:latin typeface="Arial" charset="0"/>
            </a:endParaRPr>
          </a:p>
          <a:p>
            <a:pPr eaLnBrk="1" hangingPunct="1"/>
            <a:r>
              <a:rPr lang="en-US" dirty="0" err="1">
                <a:latin typeface="Arial" charset="0"/>
              </a:rPr>
              <a:t>fox@vt.edu</a:t>
            </a:r>
            <a:r>
              <a:rPr lang="en-US" dirty="0">
                <a:latin typeface="Arial" charset="0"/>
              </a:rPr>
              <a:t> </a:t>
            </a:r>
            <a:br>
              <a:rPr lang="en-US" dirty="0">
                <a:latin typeface="Arial" charset="0"/>
              </a:rPr>
            </a:br>
            <a:r>
              <a:rPr lang="en-US" dirty="0">
                <a:latin typeface="Arial" charset="0"/>
              </a:rPr>
              <a:t>http://</a:t>
            </a:r>
            <a:r>
              <a:rPr lang="en-US" dirty="0" smtClean="0">
                <a:latin typeface="Arial" charset="0"/>
              </a:rPr>
              <a:t>fox.cs.vt.edu </a:t>
            </a:r>
            <a:endParaRPr lang="en-US" dirty="0">
              <a:latin typeface="Arial" charset="0"/>
            </a:endParaRPr>
          </a:p>
        </p:txBody>
      </p:sp>
    </p:spTree>
    <p:extLst>
      <p:ext uri="{BB962C8B-B14F-4D97-AF65-F5344CB8AC3E}">
        <p14:creationId xmlns:p14="http://schemas.microsoft.com/office/powerpoint/2010/main" val="107104012"/>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2"/>
          <p:cNvSpPr>
            <a:spLocks noGrp="1" noChangeArrowheads="1"/>
          </p:cNvSpPr>
          <p:nvPr>
            <p:ph type="title"/>
          </p:nvPr>
        </p:nvSpPr>
        <p:spPr>
          <a:xfrm>
            <a:off x="457200" y="152400"/>
            <a:ext cx="8229600" cy="704850"/>
          </a:xfrm>
          <a:noFill/>
        </p:spPr>
        <p:txBody>
          <a:bodyPr lIns="92075" tIns="46038" rIns="92075" bIns="46038" anchor="b">
            <a:normAutofit fontScale="90000"/>
          </a:bodyPr>
          <a:lstStyle/>
          <a:p>
            <a:pPr eaLnBrk="1" hangingPunct="1"/>
            <a:r>
              <a:rPr lang="en-US" sz="5400" dirty="0" smtClean="0">
                <a:latin typeface="Arial" charset="0"/>
              </a:rPr>
              <a:t>Acknowledgments</a:t>
            </a:r>
            <a:r>
              <a:rPr lang="en-US" dirty="0" smtClean="0">
                <a:latin typeface="Arial" charset="0"/>
              </a:rPr>
              <a:t> </a:t>
            </a:r>
            <a:endParaRPr lang="en-US" sz="6600" dirty="0">
              <a:solidFill>
                <a:srgbClr val="FF3300"/>
              </a:solidFill>
              <a:latin typeface="Arial" charset="0"/>
            </a:endParaRPr>
          </a:p>
        </p:txBody>
      </p:sp>
      <p:sp>
        <p:nvSpPr>
          <p:cNvPr id="19458" name="Rectangle 3"/>
          <p:cNvSpPr>
            <a:spLocks noGrp="1" noChangeArrowheads="1"/>
          </p:cNvSpPr>
          <p:nvPr>
            <p:ph type="body" idx="1"/>
          </p:nvPr>
        </p:nvSpPr>
        <p:spPr>
          <a:xfrm>
            <a:off x="152400" y="1143000"/>
            <a:ext cx="8915400" cy="5105400"/>
          </a:xfrm>
          <a:noFill/>
        </p:spPr>
        <p:txBody>
          <a:bodyPr lIns="92075" tIns="46038" rIns="92075" bIns="46038">
            <a:normAutofit fontScale="92500" lnSpcReduction="10000"/>
          </a:bodyPr>
          <a:lstStyle/>
          <a:p>
            <a:pPr eaLnBrk="1" hangingPunct="1">
              <a:spcBef>
                <a:spcPct val="40000"/>
              </a:spcBef>
            </a:pPr>
            <a:r>
              <a:rPr lang="en-US" sz="4000" dirty="0">
                <a:latin typeface="Arial" charset="0"/>
              </a:rPr>
              <a:t>Family, mentors, teachers, students</a:t>
            </a:r>
          </a:p>
          <a:p>
            <a:pPr eaLnBrk="1" hangingPunct="1">
              <a:spcBef>
                <a:spcPct val="40000"/>
              </a:spcBef>
            </a:pPr>
            <a:r>
              <a:rPr lang="en-US" sz="4000" dirty="0">
                <a:latin typeface="Arial" charset="0"/>
              </a:rPr>
              <a:t>All those working with ETDs</a:t>
            </a:r>
          </a:p>
          <a:p>
            <a:pPr eaLnBrk="1" hangingPunct="1">
              <a:spcBef>
                <a:spcPct val="40000"/>
              </a:spcBef>
            </a:pPr>
            <a:r>
              <a:rPr lang="en-US" sz="4000" dirty="0">
                <a:latin typeface="Arial" charset="0"/>
              </a:rPr>
              <a:t>NDLTD, including its Members, Board, </a:t>
            </a:r>
            <a:r>
              <a:rPr lang="en-US" sz="4000" dirty="0" smtClean="0">
                <a:latin typeface="Arial" charset="0"/>
              </a:rPr>
              <a:t>Committees, and Working Groups</a:t>
            </a:r>
            <a:endParaRPr lang="en-US" sz="4000" dirty="0">
              <a:latin typeface="Arial" charset="0"/>
            </a:endParaRPr>
          </a:p>
          <a:p>
            <a:pPr eaLnBrk="1" hangingPunct="1">
              <a:spcBef>
                <a:spcPct val="40000"/>
              </a:spcBef>
            </a:pPr>
            <a:r>
              <a:rPr lang="en-US" sz="4000" dirty="0">
                <a:latin typeface="Arial" charset="0"/>
              </a:rPr>
              <a:t>ETD </a:t>
            </a:r>
            <a:r>
              <a:rPr lang="en-US" sz="4000" dirty="0" smtClean="0">
                <a:latin typeface="Arial" charset="0"/>
              </a:rPr>
              <a:t>2016 </a:t>
            </a:r>
            <a:r>
              <a:rPr lang="en-US" sz="4000" dirty="0">
                <a:latin typeface="Arial" charset="0"/>
              </a:rPr>
              <a:t>Conference Team</a:t>
            </a:r>
          </a:p>
          <a:p>
            <a:pPr eaLnBrk="1" hangingPunct="1">
              <a:spcBef>
                <a:spcPct val="40000"/>
              </a:spcBef>
            </a:pPr>
            <a:r>
              <a:rPr lang="en-US" sz="4000" dirty="0" smtClean="0">
                <a:latin typeface="Arial" charset="0"/>
              </a:rPr>
              <a:t>Sponsors, Presenters</a:t>
            </a:r>
            <a:r>
              <a:rPr lang="en-US" sz="4000" dirty="0">
                <a:latin typeface="Arial" charset="0"/>
              </a:rPr>
              <a:t>, </a:t>
            </a:r>
            <a:r>
              <a:rPr lang="en-US" sz="4000" dirty="0" smtClean="0">
                <a:latin typeface="Arial" charset="0"/>
              </a:rPr>
              <a:t>Attendees</a:t>
            </a:r>
          </a:p>
          <a:p>
            <a:pPr eaLnBrk="1" hangingPunct="1">
              <a:spcBef>
                <a:spcPct val="40000"/>
              </a:spcBef>
            </a:pPr>
            <a:r>
              <a:rPr lang="en-US" sz="4000" dirty="0" smtClean="0">
                <a:latin typeface="Arial" charset="0"/>
              </a:rPr>
              <a:t>Special thanks to </a:t>
            </a:r>
            <a:r>
              <a:rPr lang="en-US" sz="4000" dirty="0" smtClean="0">
                <a:latin typeface="Arial" charset="0"/>
              </a:rPr>
              <a:t>Joachim </a:t>
            </a:r>
            <a:r>
              <a:rPr lang="en-US" sz="4000" dirty="0" err="1" smtClean="0">
                <a:latin typeface="Arial" charset="0"/>
              </a:rPr>
              <a:t>Schöpfel</a:t>
            </a:r>
            <a:endParaRPr lang="en-US" sz="4000" dirty="0">
              <a:latin typeface="Arial" charset="0"/>
            </a:endParaRPr>
          </a:p>
        </p:txBody>
      </p:sp>
    </p:spTree>
    <p:extLst>
      <p:ext uri="{BB962C8B-B14F-4D97-AF65-F5344CB8AC3E}">
        <p14:creationId xmlns:p14="http://schemas.microsoft.com/office/powerpoint/2010/main" val="1750687783"/>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2"/>
          <p:cNvSpPr>
            <a:spLocks noChangeArrowheads="1"/>
          </p:cNvSpPr>
          <p:nvPr/>
        </p:nvSpPr>
        <p:spPr bwMode="auto">
          <a:xfrm>
            <a:off x="6858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21506" name="Rectangle 3"/>
          <p:cNvSpPr>
            <a:spLocks noChangeArrowheads="1"/>
          </p:cNvSpPr>
          <p:nvPr/>
        </p:nvSpPr>
        <p:spPr bwMode="auto">
          <a:xfrm>
            <a:off x="3124200" y="62484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21507" name="Rectangle 4"/>
          <p:cNvSpPr>
            <a:spLocks noChangeArrowheads="1"/>
          </p:cNvSpPr>
          <p:nvPr/>
        </p:nvSpPr>
        <p:spPr bwMode="auto">
          <a:xfrm>
            <a:off x="685800" y="64008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21508" name="Rectangle 5"/>
          <p:cNvSpPr>
            <a:spLocks noChangeArrowheads="1"/>
          </p:cNvSpPr>
          <p:nvPr/>
        </p:nvSpPr>
        <p:spPr bwMode="auto">
          <a:xfrm>
            <a:off x="3124200" y="64008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21509" name="Rectangle 6"/>
          <p:cNvSpPr>
            <a:spLocks noChangeArrowheads="1"/>
          </p:cNvSpPr>
          <p:nvPr/>
        </p:nvSpPr>
        <p:spPr bwMode="auto">
          <a:xfrm>
            <a:off x="381000" y="61722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21510" name="Rectangle 7"/>
          <p:cNvSpPr>
            <a:spLocks noChangeArrowheads="1"/>
          </p:cNvSpPr>
          <p:nvPr/>
        </p:nvSpPr>
        <p:spPr bwMode="auto">
          <a:xfrm>
            <a:off x="3124200" y="61722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21511" name="Rectangle 8"/>
          <p:cNvSpPr>
            <a:spLocks noGrp="1" noChangeArrowheads="1"/>
          </p:cNvSpPr>
          <p:nvPr>
            <p:ph type="title"/>
          </p:nvPr>
        </p:nvSpPr>
        <p:spPr>
          <a:xfrm>
            <a:off x="609600" y="-152400"/>
            <a:ext cx="8077200" cy="800100"/>
          </a:xfrm>
          <a:noFill/>
        </p:spPr>
        <p:txBody>
          <a:bodyPr lIns="92075" tIns="46038" rIns="92075" bIns="46038"/>
          <a:lstStyle/>
          <a:p>
            <a:pPr eaLnBrk="1" hangingPunct="1"/>
            <a:r>
              <a:rPr lang="en-US" b="1">
                <a:latin typeface="Arial" charset="0"/>
              </a:rPr>
              <a:t>Acknowledgements (2): Mtgs</a:t>
            </a:r>
          </a:p>
        </p:txBody>
      </p:sp>
      <p:sp>
        <p:nvSpPr>
          <p:cNvPr id="21512" name="Rectangle 9"/>
          <p:cNvSpPr>
            <a:spLocks noGrp="1" noChangeArrowheads="1"/>
          </p:cNvSpPr>
          <p:nvPr>
            <p:ph type="body" idx="1"/>
          </p:nvPr>
        </p:nvSpPr>
        <p:spPr>
          <a:xfrm>
            <a:off x="152400" y="838200"/>
            <a:ext cx="8991600" cy="5791200"/>
          </a:xfrm>
        </p:spPr>
        <p:txBody>
          <a:bodyPr lIns="92075" tIns="46038" rIns="92075" bIns="46038">
            <a:normAutofit lnSpcReduction="10000"/>
          </a:bodyPr>
          <a:lstStyle/>
          <a:p>
            <a:pPr eaLnBrk="1" hangingPunct="1">
              <a:spcBef>
                <a:spcPts val="300"/>
              </a:spcBef>
              <a:defRPr/>
            </a:pPr>
            <a:r>
              <a:rPr lang="en-US" sz="2800" dirty="0">
                <a:latin typeface="Arial" charset="0"/>
              </a:rPr>
              <a:t>1987 </a:t>
            </a:r>
            <a:r>
              <a:rPr lang="en-US" sz="2800" dirty="0" err="1">
                <a:latin typeface="Arial" charset="0"/>
              </a:rPr>
              <a:t>mtg</a:t>
            </a:r>
            <a:r>
              <a:rPr lang="en-US" sz="2800" dirty="0">
                <a:latin typeface="Arial" charset="0"/>
              </a:rPr>
              <a:t> in Ann Arbor: UMI, VT, </a:t>
            </a:r>
            <a:r>
              <a:rPr lang="en-US" sz="2800" dirty="0" err="1">
                <a:latin typeface="Arial" charset="0"/>
              </a:rPr>
              <a:t>Arbortext</a:t>
            </a:r>
            <a:r>
              <a:rPr lang="en-US" sz="2800" dirty="0">
                <a:latin typeface="Arial" charset="0"/>
              </a:rPr>
              <a:t>, </a:t>
            </a:r>
            <a:r>
              <a:rPr lang="en-US" sz="2800" dirty="0" err="1">
                <a:latin typeface="Arial" charset="0"/>
              </a:rPr>
              <a:t>Softquad</a:t>
            </a:r>
            <a:endParaRPr lang="en-US" sz="2800" dirty="0">
              <a:latin typeface="Arial" charset="0"/>
            </a:endParaRPr>
          </a:p>
          <a:p>
            <a:pPr eaLnBrk="1" hangingPunct="1">
              <a:spcBef>
                <a:spcPts val="300"/>
              </a:spcBef>
              <a:defRPr/>
            </a:pPr>
            <a:r>
              <a:rPr lang="en-US" sz="2800" dirty="0">
                <a:latin typeface="Arial" charset="0"/>
              </a:rPr>
              <a:t>1992 </a:t>
            </a:r>
            <a:r>
              <a:rPr lang="en-US" sz="2800" dirty="0" err="1">
                <a:latin typeface="Arial" charset="0"/>
              </a:rPr>
              <a:t>mtg</a:t>
            </a:r>
            <a:r>
              <a:rPr lang="en-US" sz="2800" dirty="0">
                <a:latin typeface="Arial" charset="0"/>
              </a:rPr>
              <a:t> in Washington: CNI, CGS, UMI, VT + 10U’s</a:t>
            </a:r>
          </a:p>
          <a:p>
            <a:pPr eaLnBrk="1" hangingPunct="1">
              <a:spcBef>
                <a:spcPts val="300"/>
              </a:spcBef>
              <a:defRPr/>
            </a:pPr>
            <a:r>
              <a:rPr lang="en-US" sz="2800" dirty="0">
                <a:latin typeface="Arial" charset="0"/>
              </a:rPr>
              <a:t>1993 </a:t>
            </a:r>
            <a:r>
              <a:rPr lang="en-US" sz="2800" dirty="0" err="1">
                <a:latin typeface="Arial" charset="0"/>
              </a:rPr>
              <a:t>mtg</a:t>
            </a:r>
            <a:r>
              <a:rPr lang="en-US" sz="2800" dirty="0">
                <a:latin typeface="Arial" charset="0"/>
              </a:rPr>
              <a:t> in Atlanta: Monticello Electronic Library</a:t>
            </a:r>
          </a:p>
          <a:p>
            <a:pPr eaLnBrk="1" hangingPunct="1">
              <a:spcBef>
                <a:spcPts val="300"/>
              </a:spcBef>
              <a:defRPr/>
            </a:pPr>
            <a:r>
              <a:rPr lang="en-US" sz="2800" dirty="0">
                <a:latin typeface="Arial" charset="0"/>
              </a:rPr>
              <a:t>1994 </a:t>
            </a:r>
            <a:r>
              <a:rPr lang="en-US" sz="2800" dirty="0" err="1">
                <a:latin typeface="Arial" charset="0"/>
              </a:rPr>
              <a:t>mtg</a:t>
            </a:r>
            <a:r>
              <a:rPr lang="en-US" sz="2800" dirty="0">
                <a:latin typeface="Arial" charset="0"/>
              </a:rPr>
              <a:t> at VT: </a:t>
            </a:r>
            <a:r>
              <a:rPr lang="en-US" sz="2800" dirty="0" err="1">
                <a:latin typeface="Arial" charset="0"/>
              </a:rPr>
              <a:t>std</a:t>
            </a:r>
            <a:r>
              <a:rPr lang="en-US" sz="2800" dirty="0">
                <a:latin typeface="Arial" charset="0"/>
              </a:rPr>
              <a:t>: PDF + SGML + multimedia </a:t>
            </a:r>
          </a:p>
          <a:p>
            <a:pPr eaLnBrk="1" hangingPunct="1">
              <a:spcBef>
                <a:spcPts val="300"/>
              </a:spcBef>
              <a:defRPr/>
            </a:pPr>
            <a:r>
              <a:rPr lang="en-US" sz="2800" dirty="0">
                <a:latin typeface="Arial" charset="0"/>
              </a:rPr>
              <a:t>1996 </a:t>
            </a:r>
            <a:r>
              <a:rPr lang="en-US" sz="2800" dirty="0" err="1">
                <a:latin typeface="Arial" charset="0"/>
              </a:rPr>
              <a:t>mtg</a:t>
            </a:r>
            <a:r>
              <a:rPr lang="en-US" sz="2800" dirty="0">
                <a:latin typeface="Arial" charset="0"/>
              </a:rPr>
              <a:t> with funding by SURA and then also by the US Dept. of Education (FIPSE)</a:t>
            </a:r>
          </a:p>
          <a:p>
            <a:pPr eaLnBrk="1" hangingPunct="1">
              <a:spcBef>
                <a:spcPts val="300"/>
              </a:spcBef>
              <a:defRPr/>
            </a:pPr>
            <a:r>
              <a:rPr lang="en-US" sz="2800" dirty="0">
                <a:latin typeface="Arial" charset="0"/>
              </a:rPr>
              <a:t>1997 meetings in UK, Germany, ...</a:t>
            </a:r>
          </a:p>
          <a:p>
            <a:pPr eaLnBrk="1" hangingPunct="1">
              <a:spcBef>
                <a:spcPts val="300"/>
              </a:spcBef>
              <a:defRPr/>
            </a:pPr>
            <a:r>
              <a:rPr lang="en-US" sz="2800" dirty="0">
                <a:latin typeface="Arial" charset="0"/>
              </a:rPr>
              <a:t>1998 – 1</a:t>
            </a:r>
            <a:r>
              <a:rPr lang="en-US" sz="2800" baseline="30000" dirty="0">
                <a:latin typeface="Arial" charset="0"/>
              </a:rPr>
              <a:t>st</a:t>
            </a:r>
            <a:r>
              <a:rPr lang="en-US" sz="2800" dirty="0">
                <a:latin typeface="Arial" charset="0"/>
              </a:rPr>
              <a:t> symposium – Memphis (20)</a:t>
            </a:r>
          </a:p>
          <a:p>
            <a:pPr eaLnBrk="1" hangingPunct="1">
              <a:spcBef>
                <a:spcPct val="0"/>
              </a:spcBef>
              <a:defRPr/>
            </a:pPr>
            <a:r>
              <a:rPr lang="en-US" sz="2800" dirty="0">
                <a:latin typeface="Arial" charset="0"/>
              </a:rPr>
              <a:t>1999 – 2</a:t>
            </a:r>
            <a:r>
              <a:rPr lang="en-US" sz="2800" baseline="30000" dirty="0">
                <a:latin typeface="Arial" charset="0"/>
              </a:rPr>
              <a:t>nd</a:t>
            </a:r>
            <a:r>
              <a:rPr lang="en-US" sz="2800" dirty="0">
                <a:latin typeface="Arial" charset="0"/>
              </a:rPr>
              <a:t> symposium – Blacksburg (70)</a:t>
            </a:r>
          </a:p>
          <a:p>
            <a:pPr eaLnBrk="1" hangingPunct="1">
              <a:spcBef>
                <a:spcPts val="300"/>
              </a:spcBef>
              <a:defRPr/>
            </a:pPr>
            <a:r>
              <a:rPr lang="en-US" sz="2800" dirty="0">
                <a:latin typeface="Arial" charset="0"/>
              </a:rPr>
              <a:t>2000 – 3</a:t>
            </a:r>
            <a:r>
              <a:rPr lang="en-US" sz="2800" baseline="30000" dirty="0">
                <a:latin typeface="Arial" charset="0"/>
              </a:rPr>
              <a:t>rd</a:t>
            </a:r>
            <a:r>
              <a:rPr lang="en-US" sz="2800" dirty="0">
                <a:latin typeface="Arial" charset="0"/>
              </a:rPr>
              <a:t> symposium – St. Petersburg, FL (225)</a:t>
            </a:r>
          </a:p>
          <a:p>
            <a:pPr eaLnBrk="1" hangingPunct="1">
              <a:spcBef>
                <a:spcPts val="300"/>
              </a:spcBef>
              <a:defRPr/>
            </a:pPr>
            <a:r>
              <a:rPr lang="en-US" sz="2800" dirty="0">
                <a:latin typeface="Arial" charset="0"/>
              </a:rPr>
              <a:t>2001 – 4</a:t>
            </a:r>
            <a:r>
              <a:rPr lang="en-US" sz="2800" baseline="30000" dirty="0">
                <a:latin typeface="Arial" charset="0"/>
              </a:rPr>
              <a:t>th</a:t>
            </a:r>
            <a:r>
              <a:rPr lang="en-US" sz="2800" dirty="0">
                <a:latin typeface="Arial" charset="0"/>
              </a:rPr>
              <a:t> symposium – Caltech, Pasadena (200)</a:t>
            </a:r>
          </a:p>
          <a:p>
            <a:pPr eaLnBrk="1" hangingPunct="1">
              <a:spcBef>
                <a:spcPts val="300"/>
              </a:spcBef>
              <a:defRPr/>
            </a:pPr>
            <a:r>
              <a:rPr lang="en-US" sz="2800" dirty="0">
                <a:latin typeface="Arial" charset="0"/>
              </a:rPr>
              <a:t>2002 – 5</a:t>
            </a:r>
            <a:r>
              <a:rPr lang="en-US" sz="2800" baseline="30000" dirty="0">
                <a:latin typeface="Arial" charset="0"/>
              </a:rPr>
              <a:t>th</a:t>
            </a:r>
            <a:r>
              <a:rPr lang="en-US" sz="2800" dirty="0">
                <a:latin typeface="Arial" charset="0"/>
              </a:rPr>
              <a:t> symposium – BYU, Provo, </a:t>
            </a:r>
            <a:r>
              <a:rPr lang="en-US" sz="2800" dirty="0" smtClean="0">
                <a:latin typeface="Arial" charset="0"/>
              </a:rPr>
              <a:t>Utah</a:t>
            </a:r>
          </a:p>
          <a:p>
            <a:pPr>
              <a:spcBef>
                <a:spcPts val="300"/>
              </a:spcBef>
              <a:defRPr/>
            </a:pPr>
            <a:r>
              <a:rPr lang="en-US" sz="2800" dirty="0">
                <a:latin typeface="Arial" charset="0"/>
              </a:rPr>
              <a:t>2003 – NDLTD incorporated as int’l non-profit</a:t>
            </a:r>
          </a:p>
          <a:p>
            <a:pPr eaLnBrk="1" hangingPunct="1">
              <a:spcBef>
                <a:spcPts val="300"/>
              </a:spcBef>
              <a:defRPr/>
            </a:pPr>
            <a:endParaRPr lang="en-US" sz="2800" dirty="0" smtClean="0">
              <a:latin typeface="Arial" charset="0"/>
            </a:endParaRPr>
          </a:p>
        </p:txBody>
      </p:sp>
    </p:spTree>
    <p:extLst>
      <p:ext uri="{BB962C8B-B14F-4D97-AF65-F5344CB8AC3E}">
        <p14:creationId xmlns:p14="http://schemas.microsoft.com/office/powerpoint/2010/main" val="4070585389"/>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2"/>
          <p:cNvSpPr>
            <a:spLocks noChangeArrowheads="1"/>
          </p:cNvSpPr>
          <p:nvPr/>
        </p:nvSpPr>
        <p:spPr bwMode="auto">
          <a:xfrm>
            <a:off x="6858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23554" name="Rectangle 3"/>
          <p:cNvSpPr>
            <a:spLocks noChangeArrowheads="1"/>
          </p:cNvSpPr>
          <p:nvPr/>
        </p:nvSpPr>
        <p:spPr bwMode="auto">
          <a:xfrm>
            <a:off x="3124200" y="62484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23555" name="Rectangle 4"/>
          <p:cNvSpPr>
            <a:spLocks noChangeArrowheads="1"/>
          </p:cNvSpPr>
          <p:nvPr/>
        </p:nvSpPr>
        <p:spPr bwMode="auto">
          <a:xfrm>
            <a:off x="685800" y="64008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23556" name="Rectangle 5"/>
          <p:cNvSpPr>
            <a:spLocks noChangeArrowheads="1"/>
          </p:cNvSpPr>
          <p:nvPr/>
        </p:nvSpPr>
        <p:spPr bwMode="auto">
          <a:xfrm>
            <a:off x="3124200" y="64008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23557" name="Rectangle 6"/>
          <p:cNvSpPr>
            <a:spLocks noChangeArrowheads="1"/>
          </p:cNvSpPr>
          <p:nvPr/>
        </p:nvSpPr>
        <p:spPr bwMode="auto">
          <a:xfrm>
            <a:off x="381000" y="61722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23558" name="Rectangle 7"/>
          <p:cNvSpPr>
            <a:spLocks noChangeArrowheads="1"/>
          </p:cNvSpPr>
          <p:nvPr/>
        </p:nvSpPr>
        <p:spPr bwMode="auto">
          <a:xfrm>
            <a:off x="3124200" y="61722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23559" name="Rectangle 8"/>
          <p:cNvSpPr>
            <a:spLocks noGrp="1" noChangeArrowheads="1"/>
          </p:cNvSpPr>
          <p:nvPr>
            <p:ph type="title"/>
          </p:nvPr>
        </p:nvSpPr>
        <p:spPr>
          <a:xfrm>
            <a:off x="609600" y="-152400"/>
            <a:ext cx="8077200" cy="800100"/>
          </a:xfrm>
          <a:noFill/>
        </p:spPr>
        <p:txBody>
          <a:bodyPr lIns="92075" tIns="46038" rIns="92075" bIns="46038"/>
          <a:lstStyle/>
          <a:p>
            <a:pPr eaLnBrk="1" hangingPunct="1"/>
            <a:r>
              <a:rPr lang="en-US" b="1">
                <a:latin typeface="Arial" charset="0"/>
              </a:rPr>
              <a:t>Acknowledgements (3): Mtgs</a:t>
            </a:r>
          </a:p>
        </p:txBody>
      </p:sp>
      <p:sp>
        <p:nvSpPr>
          <p:cNvPr id="23560" name="Rectangle 9"/>
          <p:cNvSpPr>
            <a:spLocks noGrp="1" noChangeArrowheads="1"/>
          </p:cNvSpPr>
          <p:nvPr>
            <p:ph type="body" idx="1"/>
          </p:nvPr>
        </p:nvSpPr>
        <p:spPr>
          <a:xfrm>
            <a:off x="228600" y="685800"/>
            <a:ext cx="8915400" cy="6172200"/>
          </a:xfrm>
          <a:noFill/>
        </p:spPr>
        <p:txBody>
          <a:bodyPr lIns="92075" tIns="46038" rIns="92075" bIns="46038">
            <a:normAutofit fontScale="92500" lnSpcReduction="10000"/>
          </a:bodyPr>
          <a:lstStyle/>
          <a:p>
            <a:pPr eaLnBrk="1" hangingPunct="1">
              <a:spcBef>
                <a:spcPts val="900"/>
              </a:spcBef>
            </a:pPr>
            <a:r>
              <a:rPr lang="en-US" sz="2600" dirty="0" smtClean="0">
                <a:latin typeface="Arial" charset="0"/>
              </a:rPr>
              <a:t>2003 </a:t>
            </a:r>
            <a:r>
              <a:rPr lang="en-US" sz="2600" dirty="0">
                <a:latin typeface="Arial" charset="0"/>
              </a:rPr>
              <a:t>– 6</a:t>
            </a:r>
            <a:r>
              <a:rPr lang="en-US" sz="2600" baseline="30000" dirty="0">
                <a:latin typeface="Arial" charset="0"/>
              </a:rPr>
              <a:t>th</a:t>
            </a:r>
            <a:r>
              <a:rPr lang="en-US" sz="2600" dirty="0">
                <a:latin typeface="Arial" charset="0"/>
              </a:rPr>
              <a:t> symposium – Berlin (</a:t>
            </a:r>
            <a:r>
              <a:rPr lang="en-US" sz="2600" dirty="0" smtClean="0">
                <a:latin typeface="Arial" charset="0"/>
              </a:rPr>
              <a:t>215 attendees) </a:t>
            </a:r>
            <a:endParaRPr lang="en-US" sz="2600" dirty="0">
              <a:latin typeface="Arial" charset="0"/>
            </a:endParaRPr>
          </a:p>
          <a:p>
            <a:pPr eaLnBrk="1" hangingPunct="1">
              <a:spcBef>
                <a:spcPts val="900"/>
              </a:spcBef>
            </a:pPr>
            <a:r>
              <a:rPr lang="en-US" sz="2600" dirty="0">
                <a:latin typeface="Arial" charset="0"/>
              </a:rPr>
              <a:t>2004 – 7</a:t>
            </a:r>
            <a:r>
              <a:rPr lang="en-US" sz="2600" baseline="30000" dirty="0">
                <a:latin typeface="Arial" charset="0"/>
              </a:rPr>
              <a:t>th</a:t>
            </a:r>
            <a:r>
              <a:rPr lang="en-US" sz="2600" dirty="0">
                <a:latin typeface="Arial" charset="0"/>
              </a:rPr>
              <a:t> symposium – U. </a:t>
            </a:r>
            <a:r>
              <a:rPr lang="en-US" sz="2600" dirty="0" smtClean="0">
                <a:latin typeface="Arial" charset="0"/>
              </a:rPr>
              <a:t>Kentucky, USA</a:t>
            </a:r>
            <a:endParaRPr lang="en-US" sz="2600" dirty="0">
              <a:latin typeface="Arial" charset="0"/>
            </a:endParaRPr>
          </a:p>
          <a:p>
            <a:pPr eaLnBrk="1" hangingPunct="1">
              <a:spcBef>
                <a:spcPts val="900"/>
              </a:spcBef>
            </a:pPr>
            <a:r>
              <a:rPr lang="en-US" sz="2600" dirty="0">
                <a:latin typeface="Arial" charset="0"/>
              </a:rPr>
              <a:t>2005 – 8</a:t>
            </a:r>
            <a:r>
              <a:rPr lang="en-US" sz="2600" baseline="30000" dirty="0">
                <a:latin typeface="Arial" charset="0"/>
              </a:rPr>
              <a:t>th</a:t>
            </a:r>
            <a:r>
              <a:rPr lang="en-US" sz="2600" dirty="0">
                <a:latin typeface="Arial" charset="0"/>
              </a:rPr>
              <a:t> symposium – Sydney, Australia</a:t>
            </a:r>
          </a:p>
          <a:p>
            <a:pPr eaLnBrk="1" hangingPunct="1">
              <a:spcBef>
                <a:spcPts val="900"/>
              </a:spcBef>
            </a:pPr>
            <a:r>
              <a:rPr lang="en-US" sz="2600" dirty="0">
                <a:latin typeface="Arial" charset="0"/>
              </a:rPr>
              <a:t>2006 – 9</a:t>
            </a:r>
            <a:r>
              <a:rPr lang="en-US" sz="2600" baseline="30000" dirty="0">
                <a:latin typeface="Arial" charset="0"/>
              </a:rPr>
              <a:t>th</a:t>
            </a:r>
            <a:r>
              <a:rPr lang="en-US" sz="2600" dirty="0">
                <a:latin typeface="Arial" charset="0"/>
              </a:rPr>
              <a:t> symposium – Quebec City, Canada</a:t>
            </a:r>
          </a:p>
          <a:p>
            <a:pPr eaLnBrk="1" hangingPunct="1">
              <a:spcBef>
                <a:spcPts val="900"/>
              </a:spcBef>
            </a:pPr>
            <a:r>
              <a:rPr lang="en-US" sz="2600" dirty="0">
                <a:latin typeface="Arial" charset="0"/>
              </a:rPr>
              <a:t>2007 – 10</a:t>
            </a:r>
            <a:r>
              <a:rPr lang="en-US" sz="2600" baseline="30000" dirty="0">
                <a:latin typeface="Arial" charset="0"/>
              </a:rPr>
              <a:t>th</a:t>
            </a:r>
            <a:r>
              <a:rPr lang="en-US" sz="2600" dirty="0">
                <a:latin typeface="Arial" charset="0"/>
              </a:rPr>
              <a:t> symposium – Uppsala, Sweden</a:t>
            </a:r>
          </a:p>
          <a:p>
            <a:pPr eaLnBrk="1" hangingPunct="1">
              <a:spcBef>
                <a:spcPts val="900"/>
              </a:spcBef>
            </a:pPr>
            <a:r>
              <a:rPr lang="en-US" sz="2600" dirty="0">
                <a:latin typeface="Arial" charset="0"/>
              </a:rPr>
              <a:t>2008 – 11</a:t>
            </a:r>
            <a:r>
              <a:rPr lang="en-US" sz="2600" baseline="30000" dirty="0">
                <a:latin typeface="Arial" charset="0"/>
              </a:rPr>
              <a:t>th</a:t>
            </a:r>
            <a:r>
              <a:rPr lang="en-US" sz="2600" dirty="0">
                <a:latin typeface="Arial" charset="0"/>
              </a:rPr>
              <a:t> symposium – Aberdeen, Scotland</a:t>
            </a:r>
          </a:p>
          <a:p>
            <a:pPr eaLnBrk="1" hangingPunct="1">
              <a:spcBef>
                <a:spcPts val="900"/>
              </a:spcBef>
            </a:pPr>
            <a:r>
              <a:rPr lang="en-US" sz="2600" dirty="0">
                <a:latin typeface="Arial" charset="0"/>
              </a:rPr>
              <a:t>2009 – 12</a:t>
            </a:r>
            <a:r>
              <a:rPr lang="en-US" sz="2600" baseline="30000" dirty="0">
                <a:latin typeface="Arial" charset="0"/>
              </a:rPr>
              <a:t>th</a:t>
            </a:r>
            <a:r>
              <a:rPr lang="en-US" sz="2600" dirty="0">
                <a:latin typeface="Arial" charset="0"/>
              </a:rPr>
              <a:t> symposium – Pittsburgh, </a:t>
            </a:r>
            <a:r>
              <a:rPr lang="en-US" sz="2600" dirty="0" smtClean="0">
                <a:latin typeface="Arial" charset="0"/>
              </a:rPr>
              <a:t>PA, USA</a:t>
            </a:r>
            <a:endParaRPr lang="en-US" sz="2600" dirty="0">
              <a:latin typeface="Arial" charset="0"/>
            </a:endParaRPr>
          </a:p>
          <a:p>
            <a:pPr eaLnBrk="1" hangingPunct="1">
              <a:spcBef>
                <a:spcPts val="900"/>
              </a:spcBef>
            </a:pPr>
            <a:r>
              <a:rPr lang="en-US" sz="2600" dirty="0">
                <a:latin typeface="Arial" charset="0"/>
              </a:rPr>
              <a:t>2010 – 13</a:t>
            </a:r>
            <a:r>
              <a:rPr lang="en-US" sz="2600" baseline="30000" dirty="0">
                <a:latin typeface="Arial" charset="0"/>
              </a:rPr>
              <a:t>th</a:t>
            </a:r>
            <a:r>
              <a:rPr lang="en-US" sz="2600" dirty="0">
                <a:latin typeface="Arial" charset="0"/>
              </a:rPr>
              <a:t> symposium – Austin, </a:t>
            </a:r>
            <a:r>
              <a:rPr lang="en-US" sz="2600" dirty="0" smtClean="0">
                <a:latin typeface="Arial" charset="0"/>
              </a:rPr>
              <a:t>TX, USA</a:t>
            </a:r>
            <a:endParaRPr lang="en-US" sz="2600" dirty="0">
              <a:latin typeface="Arial" charset="0"/>
            </a:endParaRPr>
          </a:p>
          <a:p>
            <a:pPr eaLnBrk="1" hangingPunct="1">
              <a:spcBef>
                <a:spcPts val="900"/>
              </a:spcBef>
            </a:pPr>
            <a:r>
              <a:rPr lang="en-US" sz="2600" dirty="0">
                <a:latin typeface="Arial" charset="0"/>
              </a:rPr>
              <a:t>2011 – 14</a:t>
            </a:r>
            <a:r>
              <a:rPr lang="en-US" sz="2600" baseline="30000" dirty="0">
                <a:latin typeface="Arial" charset="0"/>
              </a:rPr>
              <a:t>th</a:t>
            </a:r>
            <a:r>
              <a:rPr lang="en-US" sz="2600" dirty="0">
                <a:latin typeface="Arial" charset="0"/>
              </a:rPr>
              <a:t> symposium – Cape Town, S. </a:t>
            </a:r>
            <a:r>
              <a:rPr lang="en-US" sz="2600" dirty="0" smtClean="0">
                <a:latin typeface="Arial" charset="0"/>
              </a:rPr>
              <a:t>Africa</a:t>
            </a:r>
          </a:p>
          <a:p>
            <a:pPr>
              <a:spcBef>
                <a:spcPts val="900"/>
              </a:spcBef>
            </a:pPr>
            <a:r>
              <a:rPr lang="en-US" sz="2600" dirty="0" smtClean="0">
                <a:latin typeface="Arial" charset="0"/>
              </a:rPr>
              <a:t>2012 </a:t>
            </a:r>
            <a:r>
              <a:rPr lang="en-US" sz="2600" dirty="0">
                <a:latin typeface="Arial" charset="0"/>
              </a:rPr>
              <a:t>– </a:t>
            </a:r>
            <a:r>
              <a:rPr lang="en-US" sz="2600" dirty="0" smtClean="0">
                <a:latin typeface="Arial" charset="0"/>
              </a:rPr>
              <a:t>15</a:t>
            </a:r>
            <a:r>
              <a:rPr lang="en-US" sz="2600" baseline="30000" dirty="0" smtClean="0">
                <a:latin typeface="Arial" charset="0"/>
              </a:rPr>
              <a:t>th</a:t>
            </a:r>
            <a:r>
              <a:rPr lang="en-US" sz="2600" dirty="0" smtClean="0">
                <a:latin typeface="Arial" charset="0"/>
              </a:rPr>
              <a:t> </a:t>
            </a:r>
            <a:r>
              <a:rPr lang="en-US" sz="2600" dirty="0">
                <a:latin typeface="Arial" charset="0"/>
              </a:rPr>
              <a:t>symposium – </a:t>
            </a:r>
            <a:r>
              <a:rPr lang="en-US" sz="2600" dirty="0" smtClean="0">
                <a:latin typeface="Arial" charset="0"/>
              </a:rPr>
              <a:t>Lima, Peru</a:t>
            </a:r>
          </a:p>
          <a:p>
            <a:pPr>
              <a:spcBef>
                <a:spcPts val="900"/>
              </a:spcBef>
            </a:pPr>
            <a:r>
              <a:rPr lang="en-US" sz="2600" dirty="0" smtClean="0">
                <a:latin typeface="Arial" charset="0"/>
              </a:rPr>
              <a:t>2013 </a:t>
            </a:r>
            <a:r>
              <a:rPr lang="en-US" sz="2600" dirty="0">
                <a:latin typeface="Arial" charset="0"/>
              </a:rPr>
              <a:t>– </a:t>
            </a:r>
            <a:r>
              <a:rPr lang="en-US" sz="2600" dirty="0" smtClean="0">
                <a:latin typeface="Arial" charset="0"/>
              </a:rPr>
              <a:t>16</a:t>
            </a:r>
            <a:r>
              <a:rPr lang="en-US" sz="2600" baseline="30000" dirty="0" smtClean="0">
                <a:latin typeface="Arial" charset="0"/>
              </a:rPr>
              <a:t>th</a:t>
            </a:r>
            <a:r>
              <a:rPr lang="en-US" sz="2600" dirty="0" smtClean="0">
                <a:latin typeface="Arial" charset="0"/>
              </a:rPr>
              <a:t> </a:t>
            </a:r>
            <a:r>
              <a:rPr lang="en-US" sz="2600" dirty="0">
                <a:latin typeface="Arial" charset="0"/>
              </a:rPr>
              <a:t>symposium – </a:t>
            </a:r>
            <a:r>
              <a:rPr lang="en-US" sz="2600" dirty="0" smtClean="0">
                <a:latin typeface="Arial" charset="0"/>
              </a:rPr>
              <a:t>Hong Kong</a:t>
            </a:r>
          </a:p>
          <a:p>
            <a:pPr>
              <a:spcBef>
                <a:spcPts val="900"/>
              </a:spcBef>
            </a:pPr>
            <a:r>
              <a:rPr lang="en-US" sz="2600" dirty="0">
                <a:latin typeface="Arial" charset="0"/>
              </a:rPr>
              <a:t>2014 – 17</a:t>
            </a:r>
            <a:r>
              <a:rPr lang="en-US" sz="2600" baseline="30000" dirty="0">
                <a:latin typeface="Arial" charset="0"/>
              </a:rPr>
              <a:t>th</a:t>
            </a:r>
            <a:r>
              <a:rPr lang="en-US" sz="2600" dirty="0">
                <a:latin typeface="Arial" charset="0"/>
              </a:rPr>
              <a:t> symposium – Leicester, England</a:t>
            </a:r>
          </a:p>
          <a:p>
            <a:pPr>
              <a:spcBef>
                <a:spcPts val="900"/>
              </a:spcBef>
            </a:pPr>
            <a:r>
              <a:rPr lang="en-US" sz="2600" dirty="0" smtClean="0">
                <a:latin typeface="Arial" charset="0"/>
              </a:rPr>
              <a:t>2015 </a:t>
            </a:r>
            <a:r>
              <a:rPr lang="en-US" sz="2600" dirty="0" smtClean="0">
                <a:latin typeface="Arial" charset="0"/>
              </a:rPr>
              <a:t>– </a:t>
            </a:r>
            <a:r>
              <a:rPr lang="en-US" sz="2600" dirty="0" smtClean="0">
                <a:latin typeface="Arial" charset="0"/>
              </a:rPr>
              <a:t>18</a:t>
            </a:r>
            <a:r>
              <a:rPr lang="en-US" sz="2600" baseline="30000" dirty="0" smtClean="0">
                <a:latin typeface="Arial" charset="0"/>
              </a:rPr>
              <a:t>th</a:t>
            </a:r>
            <a:r>
              <a:rPr lang="en-US" sz="2600" dirty="0" smtClean="0">
                <a:latin typeface="Arial" charset="0"/>
              </a:rPr>
              <a:t> </a:t>
            </a:r>
            <a:r>
              <a:rPr lang="en-US" sz="2600" dirty="0" smtClean="0">
                <a:latin typeface="Arial" charset="0"/>
              </a:rPr>
              <a:t>symposium – </a:t>
            </a:r>
            <a:r>
              <a:rPr lang="en-US" sz="2600" dirty="0" smtClean="0">
                <a:latin typeface="Arial" charset="0"/>
              </a:rPr>
              <a:t>New Delhi, India</a:t>
            </a:r>
            <a:endParaRPr lang="en-US" sz="2600" dirty="0">
              <a:latin typeface="Arial" charset="0"/>
            </a:endParaRPr>
          </a:p>
        </p:txBody>
      </p:sp>
    </p:spTree>
    <p:extLst>
      <p:ext uri="{BB962C8B-B14F-4D97-AF65-F5344CB8AC3E}">
        <p14:creationId xmlns:p14="http://schemas.microsoft.com/office/powerpoint/2010/main" val="1120827928"/>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fld id="{1F88DC7F-3780-A74E-A161-16C4CE0F420F}" type="slidenum">
              <a:rPr lang="en-US" b="0"/>
              <a:pPr eaLnBrk="1" hangingPunct="1"/>
              <a:t>5</a:t>
            </a:fld>
            <a:endParaRPr lang="en-US" b="0"/>
          </a:p>
        </p:txBody>
      </p:sp>
      <p:pic>
        <p:nvPicPr>
          <p:cNvPr id="9219"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28800" y="-533400"/>
            <a:ext cx="12573000" cy="7858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extBox 3"/>
          <p:cNvSpPr txBox="1"/>
          <p:nvPr/>
        </p:nvSpPr>
        <p:spPr>
          <a:xfrm>
            <a:off x="7097272" y="102914"/>
            <a:ext cx="2022069" cy="2308324"/>
          </a:xfrm>
          <a:prstGeom prst="rect">
            <a:avLst/>
          </a:prstGeom>
          <a:noFill/>
        </p:spPr>
        <p:txBody>
          <a:bodyPr wrap="square" rtlCol="0">
            <a:spAutoFit/>
          </a:bodyPr>
          <a:lstStyle/>
          <a:p>
            <a:pPr algn="r"/>
            <a:r>
              <a:rPr lang="en-US" sz="4800" b="1" dirty="0" smtClean="0"/>
              <a:t>Digital</a:t>
            </a:r>
          </a:p>
          <a:p>
            <a:pPr algn="r"/>
            <a:r>
              <a:rPr lang="en-US" sz="4800" b="1" dirty="0" smtClean="0"/>
              <a:t>Library</a:t>
            </a:r>
          </a:p>
          <a:p>
            <a:pPr algn="r"/>
            <a:r>
              <a:rPr lang="en-US" sz="4800" b="1" dirty="0" smtClean="0"/>
              <a:t>Triad</a:t>
            </a:r>
            <a:endParaRPr lang="en-US" sz="4800" b="1" dirty="0"/>
          </a:p>
        </p:txBody>
      </p:sp>
    </p:spTree>
    <p:extLst>
      <p:ext uri="{BB962C8B-B14F-4D97-AF65-F5344CB8AC3E}">
        <p14:creationId xmlns:p14="http://schemas.microsoft.com/office/powerpoint/2010/main" val="1193571019"/>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b="1">
                <a:solidFill>
                  <a:schemeClr val="tx1"/>
                </a:solidFill>
                <a:latin typeface="Arial" charset="0"/>
                <a:ea typeface="ＭＳ Ｐゴシック" charset="0"/>
                <a:cs typeface="ＭＳ Ｐゴシック" charset="0"/>
              </a:defRPr>
            </a:lvl1pPr>
            <a:lvl2pPr marL="742950" indent="-285750" eaLnBrk="0" hangingPunct="0">
              <a:defRPr sz="2400" b="1">
                <a:solidFill>
                  <a:schemeClr val="tx1"/>
                </a:solidFill>
                <a:latin typeface="Arial" charset="0"/>
                <a:ea typeface="ＭＳ Ｐゴシック" charset="0"/>
              </a:defRPr>
            </a:lvl2pPr>
            <a:lvl3pPr marL="1143000" indent="-228600" eaLnBrk="0" hangingPunct="0">
              <a:defRPr sz="2400" b="1">
                <a:solidFill>
                  <a:schemeClr val="tx1"/>
                </a:solidFill>
                <a:latin typeface="Arial" charset="0"/>
                <a:ea typeface="ＭＳ Ｐゴシック" charset="0"/>
              </a:defRPr>
            </a:lvl3pPr>
            <a:lvl4pPr marL="1600200" indent="-228600" eaLnBrk="0" hangingPunct="0">
              <a:defRPr sz="2400" b="1">
                <a:solidFill>
                  <a:schemeClr val="tx1"/>
                </a:solidFill>
                <a:latin typeface="Arial" charset="0"/>
                <a:ea typeface="ＭＳ Ｐゴシック" charset="0"/>
              </a:defRPr>
            </a:lvl4pPr>
            <a:lvl5pPr marL="2057400" indent="-228600" eaLnBrk="0" hangingPunct="0">
              <a:defRPr sz="2400" b="1">
                <a:solidFill>
                  <a:schemeClr val="tx1"/>
                </a:solidFill>
                <a:latin typeface="Arial" charset="0"/>
                <a:ea typeface="ＭＳ Ｐゴシック" charset="0"/>
              </a:defRPr>
            </a:lvl5pPr>
            <a:lvl6pPr marL="2514600" indent="-228600" eaLnBrk="0" fontAlgn="base" hangingPunct="0">
              <a:spcBef>
                <a:spcPct val="0"/>
              </a:spcBef>
              <a:spcAft>
                <a:spcPct val="0"/>
              </a:spcAft>
              <a:defRPr sz="2400" b="1">
                <a:solidFill>
                  <a:schemeClr val="tx1"/>
                </a:solidFill>
                <a:latin typeface="Arial" charset="0"/>
                <a:ea typeface="ＭＳ Ｐゴシック" charset="0"/>
              </a:defRPr>
            </a:lvl6pPr>
            <a:lvl7pPr marL="2971800" indent="-228600" eaLnBrk="0" fontAlgn="base" hangingPunct="0">
              <a:spcBef>
                <a:spcPct val="0"/>
              </a:spcBef>
              <a:spcAft>
                <a:spcPct val="0"/>
              </a:spcAft>
              <a:defRPr sz="2400" b="1">
                <a:solidFill>
                  <a:schemeClr val="tx1"/>
                </a:solidFill>
                <a:latin typeface="Arial" charset="0"/>
                <a:ea typeface="ＭＳ Ｐゴシック" charset="0"/>
              </a:defRPr>
            </a:lvl7pPr>
            <a:lvl8pPr marL="3429000" indent="-228600" eaLnBrk="0" fontAlgn="base" hangingPunct="0">
              <a:spcBef>
                <a:spcPct val="0"/>
              </a:spcBef>
              <a:spcAft>
                <a:spcPct val="0"/>
              </a:spcAft>
              <a:defRPr sz="2400" b="1">
                <a:solidFill>
                  <a:schemeClr val="tx1"/>
                </a:solidFill>
                <a:latin typeface="Arial" charset="0"/>
                <a:ea typeface="ＭＳ Ｐゴシック" charset="0"/>
              </a:defRPr>
            </a:lvl8pPr>
            <a:lvl9pPr marL="3886200" indent="-228600" eaLnBrk="0" fontAlgn="base" hangingPunct="0">
              <a:spcBef>
                <a:spcPct val="0"/>
              </a:spcBef>
              <a:spcAft>
                <a:spcPct val="0"/>
              </a:spcAft>
              <a:defRPr sz="2400" b="1">
                <a:solidFill>
                  <a:schemeClr val="tx1"/>
                </a:solidFill>
                <a:latin typeface="Arial" charset="0"/>
                <a:ea typeface="ＭＳ Ｐゴシック" charset="0"/>
              </a:defRPr>
            </a:lvl9pPr>
          </a:lstStyle>
          <a:p>
            <a:pPr eaLnBrk="1" hangingPunct="1"/>
            <a:fld id="{6976761E-2DC8-6648-88B4-B5A9EF9D9409}" type="slidenum">
              <a:rPr lang="en-US" sz="1400" b="0"/>
              <a:pPr eaLnBrk="1" hangingPunct="1"/>
              <a:t>6</a:t>
            </a:fld>
            <a:endParaRPr lang="en-US" sz="1400" b="0"/>
          </a:p>
        </p:txBody>
      </p:sp>
      <p:pic>
        <p:nvPicPr>
          <p:cNvPr id="4198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 y="914400"/>
            <a:ext cx="8991600" cy="5153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type="none" w="sm" len="sm"/>
                <a:tailEnd type="none" w="sm" len="sm"/>
              </a14:hiddenLine>
            </a:ext>
          </a:extLst>
        </p:spPr>
      </p:pic>
    </p:spTree>
    <p:extLst>
      <p:ext uri="{BB962C8B-B14F-4D97-AF65-F5344CB8AC3E}">
        <p14:creationId xmlns:p14="http://schemas.microsoft.com/office/powerpoint/2010/main" val="3493854359"/>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1492" name="Oval 4"/>
          <p:cNvSpPr>
            <a:spLocks noChangeArrowheads="1"/>
          </p:cNvSpPr>
          <p:nvPr/>
        </p:nvSpPr>
        <p:spPr bwMode="auto">
          <a:xfrm>
            <a:off x="3167063" y="2209800"/>
            <a:ext cx="2211387" cy="2057400"/>
          </a:xfrm>
          <a:prstGeom prst="ellipse">
            <a:avLst/>
          </a:prstGeom>
          <a:noFill/>
          <a:ln w="28575">
            <a:solidFill>
              <a:srgbClr val="FF66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sp>
        <p:nvSpPr>
          <p:cNvPr id="191493" name="Oval 5"/>
          <p:cNvSpPr>
            <a:spLocks noChangeArrowheads="1"/>
          </p:cNvSpPr>
          <p:nvPr/>
        </p:nvSpPr>
        <p:spPr bwMode="auto">
          <a:xfrm>
            <a:off x="1219200" y="600075"/>
            <a:ext cx="6067425" cy="5715000"/>
          </a:xfrm>
          <a:prstGeom prst="ellipse">
            <a:avLst/>
          </a:prstGeom>
          <a:noFill/>
          <a:ln w="28575">
            <a:solidFill>
              <a:srgbClr val="FF66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sp>
        <p:nvSpPr>
          <p:cNvPr id="191494" name="Oval 6"/>
          <p:cNvSpPr>
            <a:spLocks noChangeArrowheads="1"/>
          </p:cNvSpPr>
          <p:nvPr/>
        </p:nvSpPr>
        <p:spPr bwMode="auto">
          <a:xfrm>
            <a:off x="685800" y="55563"/>
            <a:ext cx="7162800" cy="6781800"/>
          </a:xfrm>
          <a:prstGeom prst="ellipse">
            <a:avLst/>
          </a:prstGeom>
          <a:noFill/>
          <a:ln w="9525">
            <a:solidFill>
              <a:srgbClr val="CC0066"/>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sp>
        <p:nvSpPr>
          <p:cNvPr id="191495" name="Line 7"/>
          <p:cNvSpPr>
            <a:spLocks noChangeShapeType="1"/>
          </p:cNvSpPr>
          <p:nvPr/>
        </p:nvSpPr>
        <p:spPr bwMode="auto">
          <a:xfrm flipV="1">
            <a:off x="685800" y="3352800"/>
            <a:ext cx="7162800" cy="0"/>
          </a:xfrm>
          <a:prstGeom prst="line">
            <a:avLst/>
          </a:prstGeom>
          <a:noFill/>
          <a:ln w="28575">
            <a:solidFill>
              <a:srgbClr val="FF66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cs typeface="+mn-cs"/>
            </a:endParaRPr>
          </a:p>
        </p:txBody>
      </p:sp>
      <p:sp>
        <p:nvSpPr>
          <p:cNvPr id="191496" name="Line 8"/>
          <p:cNvSpPr>
            <a:spLocks noChangeShapeType="1"/>
          </p:cNvSpPr>
          <p:nvPr/>
        </p:nvSpPr>
        <p:spPr bwMode="auto">
          <a:xfrm>
            <a:off x="4267200" y="22225"/>
            <a:ext cx="0" cy="6835775"/>
          </a:xfrm>
          <a:prstGeom prst="line">
            <a:avLst/>
          </a:prstGeom>
          <a:noFill/>
          <a:ln w="28575">
            <a:solidFill>
              <a:srgbClr val="FF66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cs typeface="+mn-cs"/>
            </a:endParaRPr>
          </a:p>
        </p:txBody>
      </p:sp>
      <p:sp>
        <p:nvSpPr>
          <p:cNvPr id="191497" name="Text Box 9"/>
          <p:cNvSpPr txBox="1">
            <a:spLocks noChangeArrowheads="1"/>
          </p:cNvSpPr>
          <p:nvPr/>
        </p:nvSpPr>
        <p:spPr bwMode="auto">
          <a:xfrm rot="-2349452">
            <a:off x="3175000" y="2528888"/>
            <a:ext cx="1071563"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defRPr/>
            </a:pPr>
            <a:r>
              <a:rPr lang="en-US" sz="2000">
                <a:solidFill>
                  <a:srgbClr val="33CC33"/>
                </a:solidFill>
                <a:latin typeface="Times New Roman" charset="0"/>
                <a:cs typeface="+mn-cs"/>
              </a:rPr>
              <a:t>creation</a:t>
            </a:r>
          </a:p>
        </p:txBody>
      </p:sp>
      <p:sp>
        <p:nvSpPr>
          <p:cNvPr id="191498" name="Text Box 10"/>
          <p:cNvSpPr txBox="1">
            <a:spLocks noChangeArrowheads="1"/>
          </p:cNvSpPr>
          <p:nvPr/>
        </p:nvSpPr>
        <p:spPr bwMode="auto">
          <a:xfrm rot="2860990">
            <a:off x="4098131" y="2591594"/>
            <a:ext cx="1465263"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defRPr/>
            </a:pPr>
            <a:r>
              <a:rPr lang="en-US" sz="2000">
                <a:solidFill>
                  <a:srgbClr val="33CC33"/>
                </a:solidFill>
                <a:latin typeface="Times New Roman" charset="0"/>
                <a:cs typeface="+mn-cs"/>
              </a:rPr>
              <a:t>distribution</a:t>
            </a:r>
          </a:p>
        </p:txBody>
      </p:sp>
      <p:sp>
        <p:nvSpPr>
          <p:cNvPr id="191499" name="Text Box 11"/>
          <p:cNvSpPr txBox="1">
            <a:spLocks noChangeArrowheads="1"/>
          </p:cNvSpPr>
          <p:nvPr/>
        </p:nvSpPr>
        <p:spPr bwMode="auto">
          <a:xfrm rot="-2350453">
            <a:off x="4203700" y="3581400"/>
            <a:ext cx="98742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defRPr/>
            </a:pPr>
            <a:r>
              <a:rPr lang="en-US" sz="2000">
                <a:solidFill>
                  <a:srgbClr val="33CC33"/>
                </a:solidFill>
                <a:latin typeface="Times New Roman" charset="0"/>
                <a:cs typeface="+mn-cs"/>
              </a:rPr>
              <a:t>seeking</a:t>
            </a:r>
          </a:p>
        </p:txBody>
      </p:sp>
      <p:sp>
        <p:nvSpPr>
          <p:cNvPr id="191500" name="Text Box 12"/>
          <p:cNvSpPr txBox="1">
            <a:spLocks noChangeArrowheads="1"/>
          </p:cNvSpPr>
          <p:nvPr/>
        </p:nvSpPr>
        <p:spPr bwMode="auto">
          <a:xfrm rot="2686510">
            <a:off x="3178175" y="3575050"/>
            <a:ext cx="1281113"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defRPr/>
            </a:pPr>
            <a:r>
              <a:rPr lang="en-US" sz="2000">
                <a:solidFill>
                  <a:srgbClr val="33CC33"/>
                </a:solidFill>
                <a:latin typeface="Times New Roman" charset="0"/>
                <a:cs typeface="+mn-cs"/>
              </a:rPr>
              <a:t>utilization</a:t>
            </a:r>
          </a:p>
        </p:txBody>
      </p:sp>
      <p:grpSp>
        <p:nvGrpSpPr>
          <p:cNvPr id="44042" name="Group 13"/>
          <p:cNvGrpSpPr>
            <a:grpSpLocks/>
          </p:cNvGrpSpPr>
          <p:nvPr/>
        </p:nvGrpSpPr>
        <p:grpSpPr bwMode="auto">
          <a:xfrm>
            <a:off x="4619625" y="3405188"/>
            <a:ext cx="1704975" cy="1624012"/>
            <a:chOff x="2723" y="2112"/>
            <a:chExt cx="1074" cy="1023"/>
          </a:xfrm>
        </p:grpSpPr>
        <p:sp>
          <p:nvSpPr>
            <p:cNvPr id="191502" name="Text Box 14"/>
            <p:cNvSpPr txBox="1">
              <a:spLocks noChangeArrowheads="1"/>
            </p:cNvSpPr>
            <p:nvPr/>
          </p:nvSpPr>
          <p:spPr bwMode="auto">
            <a:xfrm>
              <a:off x="3552" y="2112"/>
              <a:ext cx="116"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defRPr/>
              </a:pPr>
              <a:endParaRPr lang="en-US" sz="2000" u="sng">
                <a:solidFill>
                  <a:schemeClr val="accent2"/>
                </a:solidFill>
                <a:latin typeface="Times New Roman" charset="0"/>
                <a:cs typeface="+mn-cs"/>
              </a:endParaRPr>
            </a:p>
          </p:txBody>
        </p:sp>
        <p:sp>
          <p:nvSpPr>
            <p:cNvPr id="191503" name="Text Box 15"/>
            <p:cNvSpPr txBox="1">
              <a:spLocks noChangeArrowheads="1"/>
            </p:cNvSpPr>
            <p:nvPr/>
          </p:nvSpPr>
          <p:spPr bwMode="auto">
            <a:xfrm rot="19590531">
              <a:off x="2723" y="2501"/>
              <a:ext cx="1074" cy="6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ctr">
                <a:defRPr/>
              </a:pPr>
              <a:r>
                <a:rPr lang="en-US" sz="2000">
                  <a:latin typeface="Times New Roman" charset="0"/>
                  <a:cs typeface="+mn-cs"/>
                </a:rPr>
                <a:t>searching,</a:t>
              </a:r>
            </a:p>
            <a:p>
              <a:pPr algn="ctr">
                <a:defRPr/>
              </a:pPr>
              <a:r>
                <a:rPr lang="en-US" sz="2000">
                  <a:latin typeface="Times New Roman" charset="0"/>
                  <a:cs typeface="+mn-cs"/>
                </a:rPr>
                <a:t>browsing, </a:t>
              </a:r>
            </a:p>
            <a:p>
              <a:pPr algn="ctr">
                <a:defRPr/>
              </a:pPr>
              <a:r>
                <a:rPr lang="en-US" sz="2000">
                  <a:latin typeface="Times New Roman" charset="0"/>
                  <a:cs typeface="+mn-cs"/>
                </a:rPr>
                <a:t>recommending</a:t>
              </a:r>
            </a:p>
          </p:txBody>
        </p:sp>
      </p:grpSp>
      <p:sp>
        <p:nvSpPr>
          <p:cNvPr id="191504" name="Text Box 16"/>
          <p:cNvSpPr txBox="1">
            <a:spLocks noChangeArrowheads="1"/>
          </p:cNvSpPr>
          <p:nvPr/>
        </p:nvSpPr>
        <p:spPr bwMode="auto">
          <a:xfrm rot="3322571">
            <a:off x="4727575" y="1878013"/>
            <a:ext cx="2035175"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ctr">
              <a:defRPr/>
            </a:pPr>
            <a:r>
              <a:rPr lang="en-US" sz="2000">
                <a:latin typeface="Times New Roman" charset="0"/>
                <a:cs typeface="+mn-cs"/>
              </a:rPr>
              <a:t>storing, archiving,</a:t>
            </a:r>
          </a:p>
          <a:p>
            <a:pPr algn="ctr">
              <a:defRPr/>
            </a:pPr>
            <a:r>
              <a:rPr lang="en-US" sz="2000">
                <a:latin typeface="Times New Roman" charset="0"/>
                <a:cs typeface="+mn-cs"/>
              </a:rPr>
              <a:t> networking</a:t>
            </a:r>
          </a:p>
        </p:txBody>
      </p:sp>
      <p:sp>
        <p:nvSpPr>
          <p:cNvPr id="191505" name="Line 17"/>
          <p:cNvSpPr>
            <a:spLocks noChangeShapeType="1"/>
          </p:cNvSpPr>
          <p:nvPr/>
        </p:nvSpPr>
        <p:spPr bwMode="auto">
          <a:xfrm flipV="1">
            <a:off x="1905000" y="815975"/>
            <a:ext cx="76200" cy="87313"/>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cs typeface="+mn-cs"/>
            </a:endParaRPr>
          </a:p>
        </p:txBody>
      </p:sp>
      <p:sp>
        <p:nvSpPr>
          <p:cNvPr id="191506" name="Line 18"/>
          <p:cNvSpPr>
            <a:spLocks noChangeShapeType="1"/>
          </p:cNvSpPr>
          <p:nvPr/>
        </p:nvSpPr>
        <p:spPr bwMode="auto">
          <a:xfrm>
            <a:off x="6553200" y="838200"/>
            <a:ext cx="76200" cy="7620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cs typeface="+mn-cs"/>
            </a:endParaRPr>
          </a:p>
        </p:txBody>
      </p:sp>
      <p:sp>
        <p:nvSpPr>
          <p:cNvPr id="191507" name="Line 19"/>
          <p:cNvSpPr>
            <a:spLocks noChangeShapeType="1"/>
          </p:cNvSpPr>
          <p:nvPr/>
        </p:nvSpPr>
        <p:spPr bwMode="auto">
          <a:xfrm flipH="1">
            <a:off x="6858000" y="5697538"/>
            <a:ext cx="61913" cy="93662"/>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cs typeface="+mn-cs"/>
            </a:endParaRPr>
          </a:p>
        </p:txBody>
      </p:sp>
      <p:sp>
        <p:nvSpPr>
          <p:cNvPr id="191508" name="Text Box 20"/>
          <p:cNvSpPr txBox="1">
            <a:spLocks noChangeArrowheads="1"/>
          </p:cNvSpPr>
          <p:nvPr/>
        </p:nvSpPr>
        <p:spPr bwMode="auto">
          <a:xfrm rot="-2728235">
            <a:off x="935832" y="1520031"/>
            <a:ext cx="3402012"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ctr">
              <a:defRPr/>
            </a:pPr>
            <a:r>
              <a:rPr lang="en-US" sz="2000">
                <a:latin typeface="Times New Roman" charset="0"/>
                <a:cs typeface="+mn-cs"/>
              </a:rPr>
              <a:t>authoring, modifying, </a:t>
            </a:r>
          </a:p>
          <a:p>
            <a:pPr algn="ctr">
              <a:defRPr/>
            </a:pPr>
            <a:r>
              <a:rPr lang="en-US" sz="2000">
                <a:latin typeface="Times New Roman" charset="0"/>
                <a:cs typeface="+mn-cs"/>
              </a:rPr>
              <a:t>describing organizing, indexing</a:t>
            </a:r>
          </a:p>
        </p:txBody>
      </p:sp>
      <p:sp>
        <p:nvSpPr>
          <p:cNvPr id="191509" name="Text Box 21"/>
          <p:cNvSpPr txBox="1">
            <a:spLocks noChangeArrowheads="1"/>
          </p:cNvSpPr>
          <p:nvPr/>
        </p:nvSpPr>
        <p:spPr bwMode="auto">
          <a:xfrm rot="-46609252">
            <a:off x="656432" y="1434306"/>
            <a:ext cx="15557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defRPr/>
            </a:pPr>
            <a:r>
              <a:rPr lang="en-US">
                <a:solidFill>
                  <a:srgbClr val="CC0066"/>
                </a:solidFill>
                <a:latin typeface="Times New Roman" charset="0"/>
                <a:cs typeface="+mn-cs"/>
              </a:rPr>
              <a:t>preservability, </a:t>
            </a:r>
          </a:p>
        </p:txBody>
      </p:sp>
      <p:sp>
        <p:nvSpPr>
          <p:cNvPr id="191510" name="Text Box 22"/>
          <p:cNvSpPr txBox="1">
            <a:spLocks noChangeArrowheads="1"/>
          </p:cNvSpPr>
          <p:nvPr/>
        </p:nvSpPr>
        <p:spPr bwMode="auto">
          <a:xfrm rot="-177707593">
            <a:off x="441325" y="2476500"/>
            <a:ext cx="117475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defRPr/>
            </a:pPr>
            <a:r>
              <a:rPr lang="en-US">
                <a:solidFill>
                  <a:srgbClr val="CC0066"/>
                </a:solidFill>
                <a:latin typeface="Times New Roman" charset="0"/>
                <a:cs typeface="+mn-cs"/>
              </a:rPr>
              <a:t>similarity, </a:t>
            </a:r>
          </a:p>
          <a:p>
            <a:pPr>
              <a:defRPr/>
            </a:pPr>
            <a:r>
              <a:rPr lang="en-US">
                <a:solidFill>
                  <a:srgbClr val="CC0066"/>
                </a:solidFill>
                <a:latin typeface="Times New Roman" charset="0"/>
                <a:cs typeface="+mn-cs"/>
              </a:rPr>
              <a:t>timeliness,</a:t>
            </a:r>
          </a:p>
        </p:txBody>
      </p:sp>
      <p:sp>
        <p:nvSpPr>
          <p:cNvPr id="191511" name="Text Box 23"/>
          <p:cNvSpPr txBox="1">
            <a:spLocks noChangeArrowheads="1"/>
          </p:cNvSpPr>
          <p:nvPr/>
        </p:nvSpPr>
        <p:spPr bwMode="auto">
          <a:xfrm rot="-23549132">
            <a:off x="1885950" y="481013"/>
            <a:ext cx="11112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defRPr/>
            </a:pPr>
            <a:r>
              <a:rPr lang="en-US">
                <a:solidFill>
                  <a:srgbClr val="CC0066"/>
                </a:solidFill>
                <a:latin typeface="Times New Roman" charset="0"/>
                <a:cs typeface="+mn-cs"/>
              </a:rPr>
              <a:t>accuracy, </a:t>
            </a:r>
          </a:p>
        </p:txBody>
      </p:sp>
      <p:sp>
        <p:nvSpPr>
          <p:cNvPr id="191512" name="Text Box 24"/>
          <p:cNvSpPr txBox="1">
            <a:spLocks noChangeArrowheads="1"/>
          </p:cNvSpPr>
          <p:nvPr/>
        </p:nvSpPr>
        <p:spPr bwMode="auto">
          <a:xfrm rot="-22330421">
            <a:off x="2847975" y="76200"/>
            <a:ext cx="15303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defRPr/>
            </a:pPr>
            <a:r>
              <a:rPr lang="en-US">
                <a:solidFill>
                  <a:srgbClr val="CC0066"/>
                </a:solidFill>
                <a:latin typeface="Times New Roman" charset="0"/>
                <a:cs typeface="+mn-cs"/>
              </a:rPr>
              <a:t>completeness, </a:t>
            </a:r>
          </a:p>
        </p:txBody>
      </p:sp>
      <p:sp>
        <p:nvSpPr>
          <p:cNvPr id="191513" name="Text Box 25"/>
          <p:cNvSpPr txBox="1">
            <a:spLocks noChangeArrowheads="1"/>
          </p:cNvSpPr>
          <p:nvPr/>
        </p:nvSpPr>
        <p:spPr bwMode="auto">
          <a:xfrm rot="-22321479">
            <a:off x="2927350" y="336550"/>
            <a:ext cx="14351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defRPr/>
            </a:pPr>
            <a:r>
              <a:rPr lang="en-US">
                <a:solidFill>
                  <a:srgbClr val="CC0066"/>
                </a:solidFill>
                <a:latin typeface="Times New Roman" charset="0"/>
                <a:cs typeface="+mn-cs"/>
              </a:rPr>
              <a:t>conformance </a:t>
            </a:r>
          </a:p>
        </p:txBody>
      </p:sp>
      <p:sp>
        <p:nvSpPr>
          <p:cNvPr id="191514" name="Text Box 26"/>
          <p:cNvSpPr txBox="1">
            <a:spLocks noChangeArrowheads="1"/>
          </p:cNvSpPr>
          <p:nvPr/>
        </p:nvSpPr>
        <p:spPr bwMode="auto">
          <a:xfrm rot="2476408">
            <a:off x="5246688" y="1179513"/>
            <a:ext cx="26860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defRPr/>
            </a:pPr>
            <a:r>
              <a:rPr lang="en-US">
                <a:solidFill>
                  <a:srgbClr val="CC0066"/>
                </a:solidFill>
                <a:latin typeface="Times New Roman" charset="0"/>
                <a:cs typeface="+mn-cs"/>
              </a:rPr>
              <a:t>accessibility, preservability</a:t>
            </a:r>
          </a:p>
        </p:txBody>
      </p:sp>
      <p:sp>
        <p:nvSpPr>
          <p:cNvPr id="191515" name="Text Box 27"/>
          <p:cNvSpPr txBox="1">
            <a:spLocks noChangeArrowheads="1"/>
          </p:cNvSpPr>
          <p:nvPr/>
        </p:nvSpPr>
        <p:spPr bwMode="auto">
          <a:xfrm rot="4890909">
            <a:off x="424657" y="3867943"/>
            <a:ext cx="11938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defRPr/>
            </a:pPr>
            <a:r>
              <a:rPr lang="en-US">
                <a:solidFill>
                  <a:srgbClr val="CC0066"/>
                </a:solidFill>
                <a:latin typeface="Times New Roman" charset="0"/>
                <a:cs typeface="+mn-cs"/>
              </a:rPr>
              <a:t>pertinence,</a:t>
            </a:r>
          </a:p>
        </p:txBody>
      </p:sp>
      <p:sp>
        <p:nvSpPr>
          <p:cNvPr id="191516" name="Text Box 28"/>
          <p:cNvSpPr txBox="1">
            <a:spLocks noChangeArrowheads="1"/>
          </p:cNvSpPr>
          <p:nvPr/>
        </p:nvSpPr>
        <p:spPr bwMode="auto">
          <a:xfrm rot="3361961">
            <a:off x="896144" y="5010944"/>
            <a:ext cx="13462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defRPr/>
            </a:pPr>
            <a:r>
              <a:rPr lang="en-US">
                <a:solidFill>
                  <a:srgbClr val="CC0066"/>
                </a:solidFill>
                <a:latin typeface="Times New Roman" charset="0"/>
                <a:cs typeface="+mn-cs"/>
              </a:rPr>
              <a:t>significance,</a:t>
            </a:r>
          </a:p>
        </p:txBody>
      </p:sp>
      <p:sp>
        <p:nvSpPr>
          <p:cNvPr id="191517" name="Text Box 29"/>
          <p:cNvSpPr txBox="1">
            <a:spLocks noChangeArrowheads="1"/>
          </p:cNvSpPr>
          <p:nvPr/>
        </p:nvSpPr>
        <p:spPr bwMode="auto">
          <a:xfrm rot="660885">
            <a:off x="3155950" y="6415088"/>
            <a:ext cx="11112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defRPr/>
            </a:pPr>
            <a:r>
              <a:rPr lang="en-US">
                <a:solidFill>
                  <a:srgbClr val="CC0066"/>
                </a:solidFill>
                <a:latin typeface="Times New Roman" charset="0"/>
                <a:cs typeface="+mn-cs"/>
              </a:rPr>
              <a:t>timeliness</a:t>
            </a:r>
          </a:p>
        </p:txBody>
      </p:sp>
      <p:sp>
        <p:nvSpPr>
          <p:cNvPr id="191518" name="Text Box 30"/>
          <p:cNvSpPr txBox="1">
            <a:spLocks noChangeArrowheads="1"/>
          </p:cNvSpPr>
          <p:nvPr/>
        </p:nvSpPr>
        <p:spPr bwMode="auto">
          <a:xfrm rot="-2906685">
            <a:off x="6358732" y="5147468"/>
            <a:ext cx="10604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defRPr/>
            </a:pPr>
            <a:r>
              <a:rPr lang="en-US">
                <a:solidFill>
                  <a:srgbClr val="CC0066"/>
                </a:solidFill>
                <a:latin typeface="Times New Roman" charset="0"/>
                <a:cs typeface="+mn-cs"/>
              </a:rPr>
              <a:t>relevance</a:t>
            </a:r>
          </a:p>
        </p:txBody>
      </p:sp>
      <p:sp>
        <p:nvSpPr>
          <p:cNvPr id="191519" name="Text Box 31"/>
          <p:cNvSpPr txBox="1">
            <a:spLocks noChangeArrowheads="1"/>
          </p:cNvSpPr>
          <p:nvPr/>
        </p:nvSpPr>
        <p:spPr bwMode="auto">
          <a:xfrm rot="-2878114">
            <a:off x="795337" y="865188"/>
            <a:ext cx="10128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defRPr/>
            </a:pPr>
            <a:r>
              <a:rPr lang="en-US" sz="2400">
                <a:solidFill>
                  <a:srgbClr val="336600"/>
                </a:solidFill>
                <a:latin typeface="Times New Roman" charset="0"/>
                <a:cs typeface="+mn-cs"/>
              </a:rPr>
              <a:t>Active</a:t>
            </a:r>
          </a:p>
        </p:txBody>
      </p:sp>
      <p:sp>
        <p:nvSpPr>
          <p:cNvPr id="191520" name="Text Box 32"/>
          <p:cNvSpPr txBox="1">
            <a:spLocks noChangeArrowheads="1"/>
          </p:cNvSpPr>
          <p:nvPr/>
        </p:nvSpPr>
        <p:spPr bwMode="auto">
          <a:xfrm rot="-18241359">
            <a:off x="6775450" y="1365250"/>
            <a:ext cx="16891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defRPr/>
            </a:pPr>
            <a:r>
              <a:rPr lang="en-US" sz="2400">
                <a:solidFill>
                  <a:srgbClr val="336600"/>
                </a:solidFill>
                <a:latin typeface="Times New Roman" charset="0"/>
                <a:cs typeface="+mn-cs"/>
              </a:rPr>
              <a:t>Semi-active</a:t>
            </a:r>
          </a:p>
        </p:txBody>
      </p:sp>
      <p:sp>
        <p:nvSpPr>
          <p:cNvPr id="191521" name="Text Box 33"/>
          <p:cNvSpPr txBox="1">
            <a:spLocks noChangeArrowheads="1"/>
          </p:cNvSpPr>
          <p:nvPr/>
        </p:nvSpPr>
        <p:spPr bwMode="auto">
          <a:xfrm rot="-19270587">
            <a:off x="1265238" y="6013450"/>
            <a:ext cx="123348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defRPr/>
            </a:pPr>
            <a:r>
              <a:rPr lang="en-US" sz="2400">
                <a:solidFill>
                  <a:srgbClr val="336600"/>
                </a:solidFill>
                <a:latin typeface="Times New Roman" charset="0"/>
                <a:cs typeface="+mn-cs"/>
              </a:rPr>
              <a:t>Inactive</a:t>
            </a:r>
          </a:p>
        </p:txBody>
      </p:sp>
      <p:sp>
        <p:nvSpPr>
          <p:cNvPr id="191522" name="Text Box 34"/>
          <p:cNvSpPr txBox="1">
            <a:spLocks noChangeArrowheads="1"/>
          </p:cNvSpPr>
          <p:nvPr/>
        </p:nvSpPr>
        <p:spPr bwMode="auto">
          <a:xfrm rot="2242402">
            <a:off x="1828800" y="5957888"/>
            <a:ext cx="13716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defRPr/>
            </a:pPr>
            <a:r>
              <a:rPr lang="en-US">
                <a:solidFill>
                  <a:srgbClr val="CC0066"/>
                </a:solidFill>
                <a:latin typeface="Times New Roman" charset="0"/>
                <a:cs typeface="+mn-cs"/>
              </a:rPr>
              <a:t>accessibility,</a:t>
            </a:r>
          </a:p>
        </p:txBody>
      </p:sp>
      <p:grpSp>
        <p:nvGrpSpPr>
          <p:cNvPr id="44062" name="Group 35"/>
          <p:cNvGrpSpPr>
            <a:grpSpLocks/>
          </p:cNvGrpSpPr>
          <p:nvPr/>
        </p:nvGrpSpPr>
        <p:grpSpPr bwMode="auto">
          <a:xfrm rot="5068226">
            <a:off x="2664619" y="4029869"/>
            <a:ext cx="1400175" cy="1039813"/>
            <a:chOff x="2808" y="2300"/>
            <a:chExt cx="882" cy="655"/>
          </a:xfrm>
        </p:grpSpPr>
        <p:sp>
          <p:nvSpPr>
            <p:cNvPr id="191524" name="Text Box 36"/>
            <p:cNvSpPr txBox="1">
              <a:spLocks noChangeArrowheads="1"/>
            </p:cNvSpPr>
            <p:nvPr/>
          </p:nvSpPr>
          <p:spPr bwMode="auto">
            <a:xfrm>
              <a:off x="3379" y="2297"/>
              <a:ext cx="308" cy="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rot="10800000" vert="eaVert" wrap="none">
              <a:spAutoFit/>
            </a:bodyPr>
            <a:lstStyle/>
            <a:p>
              <a:pPr>
                <a:defRPr/>
              </a:pPr>
              <a:endParaRPr lang="en-US" sz="2000" u="sng">
                <a:solidFill>
                  <a:schemeClr val="accent2"/>
                </a:solidFill>
                <a:latin typeface="Times New Roman" charset="0"/>
                <a:cs typeface="+mn-cs"/>
              </a:endParaRPr>
            </a:p>
          </p:txBody>
        </p:sp>
        <p:sp>
          <p:nvSpPr>
            <p:cNvPr id="191525" name="Text Box 37"/>
            <p:cNvSpPr txBox="1">
              <a:spLocks noChangeArrowheads="1"/>
            </p:cNvSpPr>
            <p:nvPr/>
          </p:nvSpPr>
          <p:spPr bwMode="auto">
            <a:xfrm rot="19590531">
              <a:off x="2808" y="2512"/>
              <a:ext cx="768" cy="4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ctr">
                <a:defRPr/>
              </a:pPr>
              <a:r>
                <a:rPr lang="en-US" sz="2000">
                  <a:latin typeface="Times New Roman" charset="0"/>
                  <a:cs typeface="+mn-cs"/>
                </a:rPr>
                <a:t>accessing,</a:t>
              </a:r>
            </a:p>
            <a:p>
              <a:pPr algn="ctr">
                <a:defRPr/>
              </a:pPr>
              <a:r>
                <a:rPr lang="en-US" sz="2000">
                  <a:latin typeface="Times New Roman" charset="0"/>
                  <a:cs typeface="+mn-cs"/>
                </a:rPr>
                <a:t>filtering</a:t>
              </a:r>
            </a:p>
          </p:txBody>
        </p:sp>
      </p:grpSp>
      <p:sp>
        <p:nvSpPr>
          <p:cNvPr id="191527" name="Text Box 39"/>
          <p:cNvSpPr txBox="1">
            <a:spLocks noChangeArrowheads="1"/>
          </p:cNvSpPr>
          <p:nvPr/>
        </p:nvSpPr>
        <p:spPr bwMode="auto">
          <a:xfrm>
            <a:off x="6149391" y="5929270"/>
            <a:ext cx="2956909"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rgbClr val="CC3300"/>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r" eaLnBrk="0" hangingPunct="0">
              <a:defRPr/>
            </a:pPr>
            <a:r>
              <a:rPr lang="en-US" dirty="0" err="1">
                <a:cs typeface="+mn-cs"/>
              </a:rPr>
              <a:t>Gonçalves</a:t>
            </a:r>
            <a:r>
              <a:rPr lang="en-US" dirty="0">
                <a:cs typeface="+mn-cs"/>
              </a:rPr>
              <a:t> et al</a:t>
            </a:r>
            <a:r>
              <a:rPr lang="en-US" dirty="0" smtClean="0">
                <a:cs typeface="+mn-cs"/>
              </a:rPr>
              <a:t>. 2007</a:t>
            </a:r>
          </a:p>
          <a:p>
            <a:pPr algn="r" eaLnBrk="0" hangingPunct="0">
              <a:defRPr/>
            </a:pPr>
            <a:r>
              <a:rPr lang="pl-PL" dirty="0"/>
              <a:t>http://dx.doi.org</a:t>
            </a:r>
            <a:r>
              <a:rPr lang="pl-PL" dirty="0" smtClean="0"/>
              <a:t>/</a:t>
            </a:r>
          </a:p>
          <a:p>
            <a:pPr algn="r" eaLnBrk="0" hangingPunct="0">
              <a:defRPr/>
            </a:pPr>
            <a:r>
              <a:rPr lang="pl-PL" dirty="0" smtClean="0"/>
              <a:t>10.1016</a:t>
            </a:r>
            <a:r>
              <a:rPr lang="pl-PL" dirty="0"/>
              <a:t>/j.ipm.2006.11.010</a:t>
            </a:r>
            <a:endParaRPr lang="en-US" dirty="0">
              <a:cs typeface="+mn-cs"/>
            </a:endParaRPr>
          </a:p>
        </p:txBody>
      </p:sp>
      <p:sp>
        <p:nvSpPr>
          <p:cNvPr id="2" name="TextBox 1"/>
          <p:cNvSpPr txBox="1"/>
          <p:nvPr/>
        </p:nvSpPr>
        <p:spPr>
          <a:xfrm>
            <a:off x="6535786" y="102914"/>
            <a:ext cx="2487580" cy="1754327"/>
          </a:xfrm>
          <a:prstGeom prst="rect">
            <a:avLst/>
          </a:prstGeom>
          <a:noFill/>
        </p:spPr>
        <p:txBody>
          <a:bodyPr wrap="none" rtlCol="0">
            <a:spAutoFit/>
          </a:bodyPr>
          <a:lstStyle/>
          <a:p>
            <a:pPr algn="r"/>
            <a:r>
              <a:rPr lang="en-US" sz="3600" b="1" dirty="0" smtClean="0"/>
              <a:t>Information</a:t>
            </a:r>
          </a:p>
          <a:p>
            <a:pPr algn="r"/>
            <a:r>
              <a:rPr lang="en-US" sz="3600" b="1" dirty="0" smtClean="0"/>
              <a:t>Life</a:t>
            </a:r>
          </a:p>
          <a:p>
            <a:pPr algn="r"/>
            <a:r>
              <a:rPr lang="en-US" sz="3600" b="1" dirty="0" smtClean="0"/>
              <a:t>Cycle</a:t>
            </a:r>
            <a:endParaRPr lang="en-US" sz="3600" b="1" dirty="0"/>
          </a:p>
        </p:txBody>
      </p:sp>
    </p:spTree>
    <p:extLst>
      <p:ext uri="{BB962C8B-B14F-4D97-AF65-F5344CB8AC3E}">
        <p14:creationId xmlns:p14="http://schemas.microsoft.com/office/powerpoint/2010/main" val="756132660"/>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fld id="{FE21F19D-ED7F-3245-8B55-B6538579D5A0}" type="slidenum">
              <a:rPr lang="en-US" b="0"/>
              <a:pPr eaLnBrk="1" hangingPunct="1"/>
              <a:t>8</a:t>
            </a:fld>
            <a:endParaRPr lang="en-US" b="0"/>
          </a:p>
        </p:txBody>
      </p:sp>
      <p:sp>
        <p:nvSpPr>
          <p:cNvPr id="30723" name="Rectangle 2"/>
          <p:cNvSpPr>
            <a:spLocks noGrp="1" noChangeArrowheads="1"/>
          </p:cNvSpPr>
          <p:nvPr>
            <p:ph type="title"/>
          </p:nvPr>
        </p:nvSpPr>
        <p:spPr>
          <a:xfrm>
            <a:off x="685800" y="152400"/>
            <a:ext cx="7772400" cy="781050"/>
          </a:xfrm>
        </p:spPr>
        <p:txBody>
          <a:bodyPr>
            <a:normAutofit fontScale="90000"/>
          </a:bodyPr>
          <a:lstStyle/>
          <a:p>
            <a:pPr eaLnBrk="1" hangingPunct="1"/>
            <a:r>
              <a:rPr lang="en-US" sz="4800" b="1" dirty="0">
                <a:latin typeface="Arial" charset="0"/>
                <a:cs typeface="Arial" charset="0"/>
              </a:rPr>
              <a:t>ETD-MS</a:t>
            </a:r>
            <a:endParaRPr lang="en-US" sz="4800" dirty="0">
              <a:latin typeface="Arial" charset="0"/>
            </a:endParaRPr>
          </a:p>
        </p:txBody>
      </p:sp>
      <p:sp>
        <p:nvSpPr>
          <p:cNvPr id="30724" name="Rectangle 3"/>
          <p:cNvSpPr>
            <a:spLocks noGrp="1" noChangeArrowheads="1"/>
          </p:cNvSpPr>
          <p:nvPr>
            <p:ph type="body" idx="1"/>
          </p:nvPr>
        </p:nvSpPr>
        <p:spPr>
          <a:xfrm>
            <a:off x="228600" y="1219200"/>
            <a:ext cx="8458200" cy="5257800"/>
          </a:xfrm>
        </p:spPr>
        <p:txBody>
          <a:bodyPr>
            <a:normAutofit/>
          </a:bodyPr>
          <a:lstStyle/>
          <a:p>
            <a:pPr eaLnBrk="1" hangingPunct="1">
              <a:lnSpc>
                <a:spcPct val="90000"/>
              </a:lnSpc>
            </a:pPr>
            <a:r>
              <a:rPr lang="en-US" sz="3600" b="1" dirty="0">
                <a:latin typeface="Arial" charset="0"/>
                <a:cs typeface="Arial" charset="0"/>
              </a:rPr>
              <a:t>ETD Metadata Standard</a:t>
            </a:r>
          </a:p>
          <a:p>
            <a:pPr lvl="1" eaLnBrk="1" hangingPunct="1">
              <a:lnSpc>
                <a:spcPct val="90000"/>
              </a:lnSpc>
            </a:pPr>
            <a:r>
              <a:rPr lang="en-US" sz="3200" dirty="0">
                <a:latin typeface="Arial" charset="0"/>
                <a:cs typeface="Arial" charset="0"/>
              </a:rPr>
              <a:t>XML-encoded metadata standard (content and encoding) for Electronic Theses and Dissertations (ETDs)</a:t>
            </a:r>
          </a:p>
          <a:p>
            <a:pPr lvl="1" eaLnBrk="1" hangingPunct="1">
              <a:lnSpc>
                <a:spcPct val="90000"/>
              </a:lnSpc>
            </a:pPr>
            <a:r>
              <a:rPr lang="en-US" sz="3200" dirty="0" smtClean="0">
                <a:latin typeface="Arial" charset="0"/>
                <a:cs typeface="Arial" charset="0"/>
              </a:rPr>
              <a:t>In </a:t>
            </a:r>
            <a:r>
              <a:rPr lang="en-US" sz="3200" dirty="0">
                <a:latin typeface="Arial" charset="0"/>
                <a:cs typeface="Arial" charset="0"/>
              </a:rPr>
              <a:t>part conforming to Dublin Core (DC</a:t>
            </a:r>
            <a:r>
              <a:rPr lang="en-US" sz="3200" dirty="0" smtClean="0">
                <a:latin typeface="Arial" charset="0"/>
                <a:cs typeface="Arial" charset="0"/>
              </a:rPr>
              <a:t>)</a:t>
            </a:r>
          </a:p>
          <a:p>
            <a:pPr lvl="1" eaLnBrk="1" hangingPunct="1">
              <a:lnSpc>
                <a:spcPct val="90000"/>
              </a:lnSpc>
            </a:pPr>
            <a:r>
              <a:rPr lang="en-US" sz="3200" dirty="0" smtClean="0">
                <a:latin typeface="Arial" charset="0"/>
                <a:cs typeface="Arial" charset="0"/>
              </a:rPr>
              <a:t>Adds details about level, etc.</a:t>
            </a:r>
          </a:p>
          <a:p>
            <a:pPr lvl="1">
              <a:lnSpc>
                <a:spcPct val="90000"/>
              </a:lnSpc>
            </a:pPr>
            <a:r>
              <a:rPr lang="en-US" sz="3200" dirty="0">
                <a:latin typeface="Arial" charset="0"/>
                <a:cs typeface="Arial" charset="0"/>
                <a:hlinkClick r:id="rId3"/>
              </a:rPr>
              <a:t>http://www.ndltd.org/standards/</a:t>
            </a:r>
            <a:r>
              <a:rPr lang="en-US" sz="3200" dirty="0" smtClean="0">
                <a:latin typeface="Arial" charset="0"/>
                <a:cs typeface="Arial" charset="0"/>
                <a:hlinkClick r:id="rId3"/>
              </a:rPr>
              <a:t>metadata</a:t>
            </a:r>
            <a:r>
              <a:rPr lang="en-US" sz="3200" dirty="0" smtClean="0">
                <a:latin typeface="Arial" charset="0"/>
                <a:cs typeface="Arial" charset="0"/>
              </a:rPr>
              <a:t> </a:t>
            </a:r>
            <a:endParaRPr lang="en-US" sz="3200" dirty="0">
              <a:latin typeface="Arial" charset="0"/>
              <a:cs typeface="Arial" charset="0"/>
            </a:endParaRPr>
          </a:p>
          <a:p>
            <a:pPr eaLnBrk="1" hangingPunct="1">
              <a:lnSpc>
                <a:spcPct val="90000"/>
              </a:lnSpc>
            </a:pPr>
            <a:r>
              <a:rPr lang="en-US" sz="3600" dirty="0" smtClean="0">
                <a:latin typeface="Arial" charset="0"/>
                <a:cs typeface="Arial" charset="0"/>
              </a:rPr>
              <a:t>With </a:t>
            </a:r>
            <a:r>
              <a:rPr lang="en-US" sz="3600" dirty="0">
                <a:latin typeface="Arial" charset="0"/>
                <a:cs typeface="Arial" charset="0"/>
              </a:rPr>
              <a:t>specified relationship to </a:t>
            </a:r>
            <a:r>
              <a:rPr lang="en-US" sz="3600" dirty="0" smtClean="0">
                <a:latin typeface="Arial" charset="0"/>
                <a:cs typeface="Arial" charset="0"/>
              </a:rPr>
              <a:t>MARC</a:t>
            </a:r>
          </a:p>
          <a:p>
            <a:pPr eaLnBrk="1" hangingPunct="1">
              <a:lnSpc>
                <a:spcPct val="90000"/>
              </a:lnSpc>
            </a:pPr>
            <a:r>
              <a:rPr lang="en-US" sz="3600" b="1" dirty="0" smtClean="0">
                <a:latin typeface="Arial" charset="0"/>
                <a:cs typeface="Arial" charset="0"/>
              </a:rPr>
              <a:t>Aim: Richer, higher quality metadata</a:t>
            </a:r>
            <a:endParaRPr lang="en-US" sz="3600" b="1" dirty="0">
              <a:latin typeface="Arial" charset="0"/>
              <a:cs typeface="Arial" charset="0"/>
            </a:endParaRPr>
          </a:p>
        </p:txBody>
      </p:sp>
    </p:spTree>
    <p:extLst>
      <p:ext uri="{BB962C8B-B14F-4D97-AF65-F5344CB8AC3E}">
        <p14:creationId xmlns:p14="http://schemas.microsoft.com/office/powerpoint/2010/main" val="2339821538"/>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fld id="{3B209452-0D00-1940-A279-065B901AAAE2}" type="slidenum">
              <a:rPr lang="en-US" b="0"/>
              <a:pPr eaLnBrk="1" hangingPunct="1"/>
              <a:t>9</a:t>
            </a:fld>
            <a:endParaRPr lang="en-US" b="0"/>
          </a:p>
        </p:txBody>
      </p:sp>
      <p:sp>
        <p:nvSpPr>
          <p:cNvPr id="28675" name="Rectangle 2"/>
          <p:cNvSpPr>
            <a:spLocks noGrp="1" noChangeArrowheads="1"/>
          </p:cNvSpPr>
          <p:nvPr>
            <p:ph type="title"/>
          </p:nvPr>
        </p:nvSpPr>
        <p:spPr>
          <a:xfrm>
            <a:off x="0" y="274638"/>
            <a:ext cx="9144000" cy="1143000"/>
          </a:xfrm>
        </p:spPr>
        <p:txBody>
          <a:bodyPr>
            <a:normAutofit fontScale="90000"/>
          </a:bodyPr>
          <a:lstStyle/>
          <a:p>
            <a:r>
              <a:rPr lang="en-US" b="1" dirty="0">
                <a:latin typeface="Arial" charset="0"/>
              </a:rPr>
              <a:t>OAI - Open Archives Initiative</a:t>
            </a:r>
            <a:br>
              <a:rPr lang="en-US" b="1" dirty="0">
                <a:latin typeface="Arial" charset="0"/>
              </a:rPr>
            </a:br>
            <a:r>
              <a:rPr lang="en-US" sz="3600" dirty="0">
                <a:latin typeface="Arial" charset="0"/>
                <a:hlinkClick r:id="rId3"/>
              </a:rPr>
              <a:t>https://www.openarchives.org</a:t>
            </a:r>
            <a:r>
              <a:rPr lang="en-US" sz="3600" dirty="0" smtClean="0">
                <a:latin typeface="Arial" charset="0"/>
                <a:hlinkClick r:id="rId3"/>
              </a:rPr>
              <a:t>/</a:t>
            </a:r>
            <a:r>
              <a:rPr lang="en-US" sz="3600" dirty="0" smtClean="0">
                <a:latin typeface="Arial" charset="0"/>
              </a:rPr>
              <a:t> </a:t>
            </a:r>
            <a:endParaRPr lang="en-US" sz="3600" dirty="0">
              <a:latin typeface="Arial" charset="0"/>
            </a:endParaRPr>
          </a:p>
        </p:txBody>
      </p:sp>
      <p:sp>
        <p:nvSpPr>
          <p:cNvPr id="28676" name="Rectangle 3"/>
          <p:cNvSpPr>
            <a:spLocks noGrp="1" noChangeArrowheads="1"/>
          </p:cNvSpPr>
          <p:nvPr>
            <p:ph type="body" idx="1"/>
          </p:nvPr>
        </p:nvSpPr>
        <p:spPr>
          <a:xfrm>
            <a:off x="457200" y="2057400"/>
            <a:ext cx="8229600" cy="4525963"/>
          </a:xfrm>
        </p:spPr>
        <p:txBody>
          <a:bodyPr>
            <a:normAutofit/>
          </a:bodyPr>
          <a:lstStyle/>
          <a:p>
            <a:pPr eaLnBrk="1" hangingPunct="1"/>
            <a:r>
              <a:rPr lang="en-US" dirty="0" smtClean="0">
                <a:latin typeface="Arial" charset="0"/>
              </a:rPr>
              <a:t>Interoperability</a:t>
            </a:r>
            <a:endParaRPr lang="en-US" dirty="0">
              <a:latin typeface="Arial" charset="0"/>
            </a:endParaRPr>
          </a:p>
          <a:p>
            <a:pPr eaLnBrk="1" hangingPunct="1"/>
            <a:r>
              <a:rPr lang="en-US" dirty="0">
                <a:latin typeface="Arial" charset="0"/>
              </a:rPr>
              <a:t>Standard for transferring metadata among digital libraries</a:t>
            </a:r>
          </a:p>
          <a:p>
            <a:pPr lvl="1" eaLnBrk="1" hangingPunct="1"/>
            <a:r>
              <a:rPr lang="en-US" sz="3200" dirty="0">
                <a:latin typeface="Arial" charset="0"/>
              </a:rPr>
              <a:t>Protocol for Metadata Harvesting (PMH</a:t>
            </a:r>
            <a:r>
              <a:rPr lang="en-US" sz="3200" dirty="0" smtClean="0">
                <a:latin typeface="Arial" charset="0"/>
              </a:rPr>
              <a:t>)</a:t>
            </a:r>
          </a:p>
          <a:p>
            <a:r>
              <a:rPr lang="en-US" dirty="0" smtClean="0">
                <a:latin typeface="Arial" charset="0"/>
              </a:rPr>
              <a:t>NDLTD Union Catalog</a:t>
            </a:r>
          </a:p>
          <a:p>
            <a:r>
              <a:rPr lang="en-US" dirty="0" smtClean="0">
                <a:latin typeface="Arial" charset="0"/>
              </a:rPr>
              <a:t>Local site –&gt; national/regional site –&gt; Union Catalog –&gt; service providers (Global ETD Search, …) </a:t>
            </a:r>
            <a:endParaRPr lang="en-US" dirty="0">
              <a:latin typeface="Arial" charset="0"/>
            </a:endParaRPr>
          </a:p>
        </p:txBody>
      </p:sp>
    </p:spTree>
    <p:extLst>
      <p:ext uri="{BB962C8B-B14F-4D97-AF65-F5344CB8AC3E}">
        <p14:creationId xmlns:p14="http://schemas.microsoft.com/office/powerpoint/2010/main" val="75351219"/>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383</TotalTime>
  <Words>849</Words>
  <Application>Microsoft Macintosh PowerPoint</Application>
  <PresentationFormat>On-screen Show (4:3)</PresentationFormat>
  <Paragraphs>168</Paragraphs>
  <Slides>15</Slides>
  <Notes>14</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Welcome ETD 2016: 19th Int’l Symposium on ETDs Lille, France  Edward A. Fox Executive Director, Chairman of the Board  NDLTD, www.ndltd.org   fox@vt.edu       http://fox.cs.vt.edu/talks/2016   Professor, Department of Computer Science Virginia Tech, Blacksburg, VA 24061 USA</vt:lpstr>
      <vt:lpstr>Acknowledgments </vt:lpstr>
      <vt:lpstr>Acknowledgements (2): Mtgs</vt:lpstr>
      <vt:lpstr>Acknowledgements (3): Mtgs</vt:lpstr>
      <vt:lpstr>PowerPoint Presentation</vt:lpstr>
      <vt:lpstr>PowerPoint Presentation</vt:lpstr>
      <vt:lpstr>PowerPoint Presentation</vt:lpstr>
      <vt:lpstr>ETD-MS</vt:lpstr>
      <vt:lpstr>OAI - Open Archives Initiative https://www.openarchives.org/ </vt:lpstr>
      <vt:lpstr>PowerPoint Presentation</vt:lpstr>
      <vt:lpstr>Mission</vt:lpstr>
      <vt:lpstr>Selected Benefits</vt:lpstr>
      <vt:lpstr>How You Can Participate</vt:lpstr>
      <vt:lpstr>Spirit of NDLTD</vt:lpstr>
      <vt:lpstr>Questions? Discussion? Recommendations?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NDLTD Welcome and Introduction  ETD 2011: 14th Int. Symp. on ETDs Cape Town, South Africa  Edward A. Fox Executive Director, NDLTD, www.ndltd.org  fox@vt.edu       http://fox.cs.vt.edu/talks/2011  Virginia Tech, Blacksburg, VA 24061 USA</dc:title>
  <dc:creator>Ed Fox</dc:creator>
  <cp:lastModifiedBy>Ed Fox</cp:lastModifiedBy>
  <cp:revision>37</cp:revision>
  <dcterms:created xsi:type="dcterms:W3CDTF">2011-09-11T14:21:50Z</dcterms:created>
  <dcterms:modified xsi:type="dcterms:W3CDTF">2016-07-10T22:12:41Z</dcterms:modified>
</cp:coreProperties>
</file>