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-128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6061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4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76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10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29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spcBef>
                <a:spcPts val="0"/>
              </a:spcBef>
              <a:buSzPct val="100000"/>
              <a:defRPr sz="4800"/>
            </a:lvl1pPr>
            <a:lvl2pPr indent="304800" algn="ctr">
              <a:spcBef>
                <a:spcPts val="0"/>
              </a:spcBef>
              <a:buSzPct val="100000"/>
              <a:defRPr sz="4800"/>
            </a:lvl2pPr>
            <a:lvl3pPr indent="304800" algn="ctr">
              <a:spcBef>
                <a:spcPts val="0"/>
              </a:spcBef>
              <a:buSzPct val="100000"/>
              <a:defRPr sz="4800"/>
            </a:lvl3pPr>
            <a:lvl4pPr indent="304800" algn="ctr">
              <a:spcBef>
                <a:spcPts val="0"/>
              </a:spcBef>
              <a:buSzPct val="100000"/>
              <a:defRPr sz="4800"/>
            </a:lvl4pPr>
            <a:lvl5pPr indent="304800" algn="ctr">
              <a:spcBef>
                <a:spcPts val="0"/>
              </a:spcBef>
              <a:buSzPct val="100000"/>
              <a:defRPr sz="4800"/>
            </a:lvl5pPr>
            <a:lvl6pPr indent="304800" algn="ctr">
              <a:spcBef>
                <a:spcPts val="0"/>
              </a:spcBef>
              <a:buSzPct val="100000"/>
              <a:defRPr sz="4800"/>
            </a:lvl6pPr>
            <a:lvl7pPr indent="304800" algn="ctr">
              <a:spcBef>
                <a:spcPts val="0"/>
              </a:spcBef>
              <a:buSzPct val="100000"/>
              <a:defRPr sz="4800"/>
            </a:lvl7pPr>
            <a:lvl8pPr indent="304800" algn="ctr">
              <a:spcBef>
                <a:spcPts val="0"/>
              </a:spcBef>
              <a:buSzPct val="100000"/>
              <a:defRPr sz="4800"/>
            </a:lvl8pPr>
            <a:lvl9pPr indent="304800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dl.handle.net/10919/4793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50049" y="730643"/>
            <a:ext cx="8222069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3600" dirty="0">
                <a:solidFill>
                  <a:schemeClr val="bg1"/>
                </a:solidFill>
                <a:hlinkClick r:id="rId3"/>
              </a:rPr>
              <a:t>http://hdl.handle.net/10919/47935</a:t>
            </a:r>
            <a:r>
              <a:rPr lang="fi-FI" sz="3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" dirty="0" smtClean="0"/>
              <a:t>VT </a:t>
            </a:r>
            <a:r>
              <a:rPr lang="en" dirty="0"/>
              <a:t>Web Archiving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119725"/>
            <a:ext cx="7772400" cy="228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Anthony Rinaldi and Dev Mehta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CS 4624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Clients: Mohamed Magdy and Tarek Kanan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Blacksburg, VA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 smtClean="0"/>
              <a:t>5/6/2014</a:t>
            </a:r>
            <a:endParaRPr lang="en-US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 smtClean="0"/>
              <a:t>Edited </a:t>
            </a:r>
            <a:r>
              <a:rPr lang="en-US" dirty="0" smtClean="0"/>
              <a:t>by E. Fox for QNL on 21 May 2015</a:t>
            </a: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Project Goals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0065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Setup a web-crawler with Heritrix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Archive files from vt.edu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Integrate with Wayback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Set-up Search with Solr (Stretch)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Work Accomplished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66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Working set-up of Heritrix that successfully crawls vt.edu web-pages.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Customized configuration to increase crawl depth. 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Reject non-domain based URLs. 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Working set-up of Wayback machine: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Processes warc files from Heritrix. 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Front-end for Heritrix-based crawls.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Sometimes, documentation leaves much to be desired.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 Crawls can be extremely large if not configured properly.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7400"/>
      </p:ext>
    </p:extLst>
  </p:cSld>
  <p:clrMapOvr>
    <a:masterClrMapping/>
  </p:clrMapOvr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122</Words>
  <Application>Microsoft Macintosh PowerPoint</Application>
  <PresentationFormat>On-screen Show (16:9)</PresentationFormat>
  <Paragraphs>27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spotlight</vt:lpstr>
      <vt:lpstr>http://hdl.handle.net/10919/47935  VT Web Archiving</vt:lpstr>
      <vt:lpstr>Project Goals</vt:lpstr>
      <vt:lpstr>Work Accomplished</vt:lpstr>
      <vt:lpstr>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Web Archiving</dc:title>
  <cp:lastModifiedBy>Ed Fox</cp:lastModifiedBy>
  <cp:revision>4</cp:revision>
  <dcterms:modified xsi:type="dcterms:W3CDTF">2015-05-20T16:04:05Z</dcterms:modified>
</cp:coreProperties>
</file>