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80" y="2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5" d="100"/>
        <a:sy n="2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15,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15, 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15,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15,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-tcdl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508636" cy="2400416"/>
          </a:xfrm>
        </p:spPr>
        <p:txBody>
          <a:bodyPr/>
          <a:lstStyle/>
          <a:p>
            <a:r>
              <a:rPr lang="en-US" sz="4800" dirty="0" smtClean="0"/>
              <a:t>JCDL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540101"/>
            <a:ext cx="8344670" cy="4144388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Community</a:t>
            </a:r>
          </a:p>
          <a:p>
            <a:r>
              <a:rPr lang="en-US" sz="4400" dirty="0" smtClean="0"/>
              <a:t>Meeting</a:t>
            </a:r>
          </a:p>
          <a:p>
            <a:endParaRPr lang="en-US" sz="4400" dirty="0" smtClean="0"/>
          </a:p>
          <a:p>
            <a:r>
              <a:rPr lang="en-US" sz="4400" dirty="0" smtClean="0"/>
              <a:t>Ottawa</a:t>
            </a:r>
            <a:r>
              <a:rPr lang="en-US" sz="4400" dirty="0"/>
              <a:t>, </a:t>
            </a:r>
            <a:r>
              <a:rPr lang="en-US" sz="4400" dirty="0" smtClean="0"/>
              <a:t>6/15/2011</a:t>
            </a:r>
          </a:p>
          <a:p>
            <a:r>
              <a:rPr lang="en-US" sz="4400" dirty="0" smtClean="0"/>
              <a:t>www.jcdl.org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241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918"/>
            <a:ext cx="76200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Connect with emerging areas</a:t>
            </a:r>
          </a:p>
          <a:p>
            <a:endParaRPr lang="en-US" dirty="0"/>
          </a:p>
          <a:p>
            <a:r>
              <a:rPr lang="en-US" dirty="0" smtClean="0"/>
              <a:t>Connect with related groups</a:t>
            </a:r>
          </a:p>
          <a:p>
            <a:endParaRPr lang="en-US" dirty="0"/>
          </a:p>
          <a:p>
            <a:r>
              <a:rPr lang="en-US" dirty="0" smtClean="0"/>
              <a:t>Many dimensions, e.g.,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Research, development, practice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Policy: personal, group, organization, region, globe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Thank you for your time, involvement, and interest!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5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IEEE-CS Technical Committee on Digital Libraries</a:t>
            </a:r>
          </a:p>
          <a:p>
            <a:endParaRPr lang="en-US" sz="3600" dirty="0"/>
          </a:p>
          <a:p>
            <a:r>
              <a:rPr lang="en-US" sz="3600" dirty="0" smtClean="0">
                <a:hlinkClick r:id="rId2"/>
              </a:rPr>
              <a:t>http://www.ieee-tcdl.org/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furuta@cs.tamu.edu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79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50000"/>
            <a:ext cx="8143675" cy="43111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At large members, terms ending: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2011*: Ed Fox, Rudi </a:t>
            </a:r>
            <a:r>
              <a:rPr lang="en-US" dirty="0" err="1"/>
              <a:t>Schmiede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2012: </a:t>
            </a:r>
            <a:r>
              <a:rPr lang="en-US" dirty="0" err="1" smtClean="0"/>
              <a:t>Ingeborg</a:t>
            </a:r>
            <a:r>
              <a:rPr lang="en-US" dirty="0" smtClean="0"/>
              <a:t> </a:t>
            </a:r>
            <a:r>
              <a:rPr lang="en-US" dirty="0" err="1" smtClean="0"/>
              <a:t>Solvberg</a:t>
            </a:r>
            <a:r>
              <a:rPr lang="en-US" dirty="0"/>
              <a:t>, Shigeo Sugimoto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2013: </a:t>
            </a:r>
            <a:r>
              <a:rPr lang="en-US" dirty="0" smtClean="0"/>
              <a:t>Ronald </a:t>
            </a:r>
            <a:r>
              <a:rPr lang="en-US" dirty="0"/>
              <a:t>Larsen, Sally Jo Cunningham</a:t>
            </a:r>
          </a:p>
          <a:p>
            <a:endParaRPr lang="en-US" dirty="0" smtClean="0"/>
          </a:p>
          <a:p>
            <a:r>
              <a:rPr lang="en-US" dirty="0" smtClean="0"/>
              <a:t>Sponsor Representatives: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IEEE-CS TCDL: Richard </a:t>
            </a:r>
            <a:r>
              <a:rPr lang="en-US" dirty="0" err="1" smtClean="0"/>
              <a:t>Furuta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ACM SIGIR: Edie Rasmussen (also: TPDL liaison, nominating committee chair – please send her nominations*)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ACM SIGWEB: David Hicks*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Webmaster: </a:t>
            </a:r>
            <a:r>
              <a:rPr lang="en-US" dirty="0" err="1" smtClean="0"/>
              <a:t>Unmil</a:t>
            </a:r>
            <a:r>
              <a:rPr lang="en-US" dirty="0" smtClean="0"/>
              <a:t> </a:t>
            </a:r>
            <a:r>
              <a:rPr lang="en-US" dirty="0" err="1" smtClean="0"/>
              <a:t>Karadkar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9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533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Build community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Advance </a:t>
            </a:r>
            <a:r>
              <a:rPr lang="en-US" dirty="0"/>
              <a:t>the </a:t>
            </a:r>
            <a:r>
              <a:rPr lang="en-US" dirty="0" smtClean="0"/>
              <a:t>field </a:t>
            </a:r>
            <a:r>
              <a:rPr lang="en-US" dirty="0"/>
              <a:t>of digital libraries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Connect the conference series with attendees</a:t>
            </a:r>
          </a:p>
          <a:p>
            <a:endParaRPr lang="en-US" dirty="0"/>
          </a:p>
          <a:p>
            <a:r>
              <a:rPr lang="en-US" dirty="0" smtClean="0"/>
              <a:t>Get feedback on issues and plans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Future conferences, e.g., 2012 …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Connections with other organizations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Build on positive experience in 2010 w. ICADL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TPDL (formerly, ECDL)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Open Repositories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Digital Humanities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806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Washington, D.C</a:t>
            </a:r>
          </a:p>
          <a:p>
            <a:endParaRPr lang="en-US" dirty="0"/>
          </a:p>
          <a:p>
            <a:r>
              <a:rPr lang="en-US" dirty="0" smtClean="0"/>
              <a:t>Hand-off at end of this conference</a:t>
            </a:r>
          </a:p>
          <a:p>
            <a:endParaRPr lang="en-US" dirty="0"/>
          </a:p>
          <a:p>
            <a:r>
              <a:rPr lang="en-US" dirty="0" smtClean="0"/>
              <a:t>Many key leaders here, e.g.,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Barrie Howard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Karim</a:t>
            </a:r>
            <a:r>
              <a:rPr lang="en-US" dirty="0" smtClean="0"/>
              <a:t> </a:t>
            </a:r>
            <a:r>
              <a:rPr lang="en-US" dirty="0" err="1" smtClean="0"/>
              <a:t>Boughida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Michael Nelson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3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(June)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9379"/>
            <a:ext cx="7620000" cy="3786784"/>
          </a:xfrm>
        </p:spPr>
        <p:txBody>
          <a:bodyPr>
            <a:normAutofit/>
          </a:bodyPr>
          <a:lstStyle/>
          <a:p>
            <a:r>
              <a:rPr lang="en-US" sz="3600" dirty="0"/>
              <a:t>Many key leaders here, e.g.</a:t>
            </a:r>
            <a:r>
              <a:rPr lang="en-US" sz="3600" dirty="0" smtClean="0"/>
              <a:t>,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Robert McDonald, Indiana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/>
              <a:t>Stephen </a:t>
            </a:r>
            <a:r>
              <a:rPr lang="en-US" sz="3600" dirty="0" err="1" smtClean="0"/>
              <a:t>Downie</a:t>
            </a:r>
            <a:r>
              <a:rPr lang="en-US" sz="3600" dirty="0" smtClean="0"/>
              <a:t>, Illinois</a:t>
            </a:r>
          </a:p>
          <a:p>
            <a:endParaRPr lang="en-US" sz="3600" dirty="0"/>
          </a:p>
          <a:p>
            <a:r>
              <a:rPr lang="en-US" sz="3600" dirty="0" smtClean="0"/>
              <a:t>Site: Indianapolis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263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… and TPDL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510"/>
            <a:ext cx="7620000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Discussions with TPDL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Edie Rasmussen is liaison between the two steering committees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She chairs a task force to explore issues related to working together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Some suggestions have been received for: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Argentina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Italy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UK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For example, London: George Buchanan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9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… other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0510"/>
            <a:ext cx="7620000" cy="43735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Atlanta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Houston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Argentina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…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Please give your preferences and comments about: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 locations,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active groups,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places where we can help with DL community building</a:t>
            </a:r>
          </a:p>
        </p:txBody>
      </p:sp>
    </p:spTree>
    <p:extLst>
      <p:ext uri="{BB962C8B-B14F-4D97-AF65-F5344CB8AC3E}">
        <p14:creationId xmlns:p14="http://schemas.microsoft.com/office/powerpoint/2010/main" val="79133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Atlanta</a:t>
            </a:r>
          </a:p>
          <a:p>
            <a:r>
              <a:rPr lang="en-US" dirty="0" smtClean="0"/>
              <a:t>Buenos Aires</a:t>
            </a:r>
          </a:p>
          <a:p>
            <a:r>
              <a:rPr lang="en-US" dirty="0" smtClean="0"/>
              <a:t>Florence</a:t>
            </a:r>
          </a:p>
          <a:p>
            <a:r>
              <a:rPr lang="en-US" dirty="0" smtClean="0"/>
              <a:t>Hague</a:t>
            </a:r>
          </a:p>
          <a:p>
            <a:r>
              <a:rPr lang="en-US" dirty="0" smtClean="0"/>
              <a:t>London</a:t>
            </a:r>
          </a:p>
          <a:p>
            <a:r>
              <a:rPr lang="en-US" dirty="0" smtClean="0"/>
              <a:t>Puebla</a:t>
            </a:r>
          </a:p>
          <a:p>
            <a:r>
              <a:rPr lang="en-US" dirty="0" smtClean="0"/>
              <a:t>Rio</a:t>
            </a:r>
          </a:p>
          <a:p>
            <a:r>
              <a:rPr lang="en-US" dirty="0" smtClean="0"/>
              <a:t>Salt 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2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190</TotalTime>
  <Words>337</Words>
  <Application>Microsoft Macintosh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JCDL </vt:lpstr>
      <vt:lpstr>TCDL</vt:lpstr>
      <vt:lpstr>Steering Committee</vt:lpstr>
      <vt:lpstr>Goals</vt:lpstr>
      <vt:lpstr>2012</vt:lpstr>
      <vt:lpstr>2013 (June)</vt:lpstr>
      <vt:lpstr>2014 … and TPDL</vt:lpstr>
      <vt:lpstr>2014 … other Sites</vt:lpstr>
      <vt:lpstr>Straw</vt:lpstr>
      <vt:lpstr>Community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JCDL  Steering Committee</dc:title>
  <dc:creator>Ed Fox</dc:creator>
  <cp:lastModifiedBy>Ed Fox</cp:lastModifiedBy>
  <cp:revision>10</cp:revision>
  <dcterms:created xsi:type="dcterms:W3CDTF">2011-06-15T14:30:20Z</dcterms:created>
  <dcterms:modified xsi:type="dcterms:W3CDTF">2011-06-15T18:06:39Z</dcterms:modified>
</cp:coreProperties>
</file>