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17F4F-C209-4125-927A-25438ADFF2B8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06C9-1FDF-48B3-AC09-25F5FCD7D6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06C9-1FDF-48B3-AC09-25F5FCD7D63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06C9-1FDF-48B3-AC09-25F5FCD7D63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06C9-1FDF-48B3-AC09-25F5FCD7D63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06C9-1FDF-48B3-AC09-25F5FCD7D63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06C9-1FDF-48B3-AC09-25F5FCD7D63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06C9-1FDF-48B3-AC09-25F5FCD7D63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06C9-1FDF-48B3-AC09-25F5FCD7D63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06C9-1FDF-48B3-AC09-25F5FCD7D63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5990-3A53-4ACF-93DD-C3A7DC6B7083}" type="datetimeFigureOut">
              <a:rPr lang="en-US" smtClean="0"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F036D-E512-47C9-BA2F-6E1BF59AE6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ox@vt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dltd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Universities Put</a:t>
            </a:r>
            <a:br>
              <a:rPr lang="en-US" dirty="0" smtClean="0"/>
            </a:br>
            <a:r>
              <a:rPr lang="en-US" dirty="0" smtClean="0"/>
              <a:t>Dissertations on the Internet:</a:t>
            </a:r>
            <a:br>
              <a:rPr lang="en-US" dirty="0" smtClean="0"/>
            </a:br>
            <a:r>
              <a:rPr lang="en-US" dirty="0" smtClean="0"/>
              <a:t>New Practice; New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3124200"/>
            <a:ext cx="3352800" cy="3154363"/>
          </a:xfrm>
        </p:spPr>
        <p:txBody>
          <a:bodyPr/>
          <a:lstStyle/>
          <a:p>
            <a:r>
              <a:rPr lang="en-US" dirty="0" smtClean="0"/>
              <a:t>Sarah C. </a:t>
            </a:r>
            <a:r>
              <a:rPr lang="en-US" dirty="0" err="1" smtClean="0"/>
              <a:t>Maza</a:t>
            </a:r>
            <a:endParaRPr lang="en-US" dirty="0" smtClean="0"/>
          </a:p>
          <a:p>
            <a:r>
              <a:rPr lang="en-US" dirty="0" smtClean="0"/>
              <a:t>Susan Ferber</a:t>
            </a:r>
          </a:p>
          <a:p>
            <a:r>
              <a:rPr lang="en-US" dirty="0" smtClean="0"/>
              <a:t>Edward Fox</a:t>
            </a:r>
          </a:p>
          <a:p>
            <a:r>
              <a:rPr lang="en-US" dirty="0" smtClean="0"/>
              <a:t>Stuart </a:t>
            </a:r>
            <a:r>
              <a:rPr lang="en-US" dirty="0" err="1" smtClean="0"/>
              <a:t>Shieber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Electronic Dissertations Panel</a:t>
            </a:r>
            <a:br>
              <a:rPr lang="en-US" dirty="0" smtClean="0"/>
            </a:br>
            <a:r>
              <a:rPr lang="en-US" dirty="0" smtClean="0"/>
              <a:t>AHA 2011</a:t>
            </a:r>
            <a:br>
              <a:rPr lang="en-US" dirty="0" smtClean="0"/>
            </a:br>
            <a:r>
              <a:rPr lang="en-US" dirty="0" smtClean="0"/>
              <a:t>Boston, 1/7/2011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Ed Fox, </a:t>
            </a:r>
            <a:r>
              <a:rPr lang="en-US" b="1" dirty="0" smtClean="0">
                <a:solidFill>
                  <a:schemeClr val="tx1"/>
                </a:solidFill>
                <a:hlinkClick r:id="rId3"/>
              </a:rPr>
              <a:t>fox@vt.edu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Executive Director, NDLTD 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4"/>
              </a:rPr>
              <a:t>http://www.ndltd.org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Professor, Computer Science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Universities launch ETD initiatives</a:t>
            </a:r>
          </a:p>
          <a:p>
            <a:pPr lvl="0"/>
            <a:r>
              <a:rPr lang="en-US" dirty="0"/>
              <a:t>Universities include ETDs in institutional repositories</a:t>
            </a:r>
          </a:p>
          <a:p>
            <a:pPr lvl="0"/>
            <a:r>
              <a:rPr lang="en-US" dirty="0"/>
              <a:t>Best practices for ETD programs become more widely understood and followed</a:t>
            </a:r>
          </a:p>
          <a:p>
            <a:pPr lvl="0"/>
            <a:r>
              <a:rPr lang="en-US" dirty="0"/>
              <a:t>(NDLTD can assist, including through its service for individuals</a:t>
            </a:r>
            <a:r>
              <a:rPr lang="en-US" dirty="0" smtClean="0"/>
              <a:t>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to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Open access to substantive body of research</a:t>
            </a:r>
          </a:p>
          <a:p>
            <a:pPr lvl="0"/>
            <a:r>
              <a:rPr lang="en-US" dirty="0"/>
              <a:t>Easier to reference works for classes, research studies</a:t>
            </a:r>
          </a:p>
          <a:p>
            <a:pPr lvl="0"/>
            <a:r>
              <a:rPr lang="en-US" dirty="0"/>
              <a:t>Significant increase in citations &amp; building on related work</a:t>
            </a:r>
          </a:p>
          <a:p>
            <a:pPr lvl="0"/>
            <a:r>
              <a:rPr lang="en-US" dirty="0"/>
              <a:t>Higher quality theses and </a:t>
            </a:r>
            <a:r>
              <a:rPr lang="en-US" dirty="0" smtClean="0"/>
              <a:t>dissertations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Benefits to </a:t>
            </a:r>
            <a:r>
              <a:rPr lang="en-US" b="1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Cheaper than paper</a:t>
            </a:r>
          </a:p>
          <a:p>
            <a:pPr lvl="0"/>
            <a:r>
              <a:rPr lang="en-US" dirty="0"/>
              <a:t>Expression expanded through electronic representations (video, audio, images, animations, simulations, virtual reality environments, datasets)</a:t>
            </a:r>
          </a:p>
          <a:p>
            <a:pPr lvl="0"/>
            <a:r>
              <a:rPr lang="en-US" dirty="0"/>
              <a:t>Faster visibility and expanded social network</a:t>
            </a:r>
          </a:p>
          <a:p>
            <a:pPr lvl="0"/>
            <a:r>
              <a:rPr lang="en-US" dirty="0"/>
              <a:t>Learn skills useful for future publication &amp; dissemination </a:t>
            </a:r>
            <a:r>
              <a:rPr lang="en-US" dirty="0" smtClean="0"/>
              <a:t>efforts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Benefits to </a:t>
            </a:r>
            <a:r>
              <a:rPr lang="en-US" b="1" dirty="0" smtClean="0"/>
              <a:t>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Greater visibility of research results</a:t>
            </a:r>
          </a:p>
          <a:p>
            <a:pPr lvl="0"/>
            <a:r>
              <a:rPr lang="en-US" dirty="0"/>
              <a:t>Easier to leverage student work into teaching, follow-on studies</a:t>
            </a:r>
          </a:p>
          <a:p>
            <a:pPr lvl="0"/>
            <a:r>
              <a:rPr lang="en-US" dirty="0"/>
              <a:t>University can help preserve and provide access to datasets that faculty and students wish to share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to Universities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Greater visibility of research</a:t>
            </a:r>
          </a:p>
          <a:p>
            <a:pPr lvl="0"/>
            <a:r>
              <a:rPr lang="en-US" dirty="0"/>
              <a:t>Savings in space, handling</a:t>
            </a:r>
          </a:p>
          <a:p>
            <a:pPr lvl="0"/>
            <a:r>
              <a:rPr lang="en-US" dirty="0"/>
              <a:t>Increased proficiency in working with digital libraries and related systems, and in handling of electronic resources</a:t>
            </a:r>
          </a:p>
          <a:p>
            <a:pPr lvl="0"/>
            <a:r>
              <a:rPr lang="en-US" dirty="0"/>
              <a:t>Aid in making the transition to new models of information dissemination, library activity, archiving, and </a:t>
            </a:r>
            <a:r>
              <a:rPr lang="en-US" dirty="0" smtClean="0"/>
              <a:t>preservation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AHA </a:t>
            </a:r>
            <a:r>
              <a:rPr lang="en-US" b="1" dirty="0" err="1" smtClean="0"/>
              <a:t>Followup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AHA could collaborate with NDLTD and offer annual awards for best history ETDs.</a:t>
            </a:r>
          </a:p>
          <a:p>
            <a:pPr lvl="0"/>
            <a:r>
              <a:rPr lang="en-US" dirty="0"/>
              <a:t>AHA could help make sure that history faculty and students understand the best practices related to ETDs and so achieve maximal benefit.</a:t>
            </a:r>
          </a:p>
          <a:p>
            <a:pPr lvl="0"/>
            <a:r>
              <a:rPr lang="en-US" dirty="0"/>
              <a:t>AHA could leverage ETD efforts to better disseminate findings of American historians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284</Words>
  <Application>Microsoft Office PowerPoint</Application>
  <PresentationFormat>On-screen Show (4:3)</PresentationFormat>
  <Paragraphs>46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When Universities Put Dissertations on the Internet: New Practice; New Problems?</vt:lpstr>
      <vt:lpstr>Electronic Dissertations Panel AHA 2011 Boston, 1/7/2011</vt:lpstr>
      <vt:lpstr>How</vt:lpstr>
      <vt:lpstr>Benefits to Research</vt:lpstr>
      <vt:lpstr>Benefits to Students</vt:lpstr>
      <vt:lpstr>Benefits to Faculty</vt:lpstr>
      <vt:lpstr>Benefits to Universities</vt:lpstr>
      <vt:lpstr>AHA Followup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Dissertations Panel AHA 2011 Boston, 1/7/2011</dc:title>
  <dc:creator>FOX</dc:creator>
  <cp:lastModifiedBy>FOX</cp:lastModifiedBy>
  <cp:revision>2</cp:revision>
  <dcterms:created xsi:type="dcterms:W3CDTF">2011-01-07T16:36:55Z</dcterms:created>
  <dcterms:modified xsi:type="dcterms:W3CDTF">2011-01-07T19:03:35Z</dcterms:modified>
</cp:coreProperties>
</file>