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6" r:id="rId2"/>
    <p:sldId id="257" r:id="rId3"/>
    <p:sldId id="259" r:id="rId4"/>
    <p:sldId id="258" r:id="rId5"/>
    <p:sldId id="260" r:id="rId6"/>
    <p:sldId id="261" r:id="rId7"/>
    <p:sldId id="262" r:id="rId8"/>
    <p:sldId id="263"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133" d="100"/>
          <a:sy n="133" d="100"/>
        </p:scale>
        <p:origin x="-1842"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5326282-CCF3-4123-8688-256BE9A3C743}" type="datetimeFigureOut">
              <a:rPr lang="en-US" smtClean="0"/>
              <a:pPr/>
              <a:t>6/23/2010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2766DB0-4112-4BA3-BBBA-4FF4FF2A79F4}"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2766DB0-4112-4BA3-BBBA-4FF4FF2A79F4}"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2766DB0-4112-4BA3-BBBA-4FF4FF2A79F4}"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2766DB0-4112-4BA3-BBBA-4FF4FF2A79F4}"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2766DB0-4112-4BA3-BBBA-4FF4FF2A79F4}"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2766DB0-4112-4BA3-BBBA-4FF4FF2A79F4}"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2766DB0-4112-4BA3-BBBA-4FF4FF2A79F4}"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2766DB0-4112-4BA3-BBBA-4FF4FF2A79F4}"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2766DB0-4112-4BA3-BBBA-4FF4FF2A79F4}"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2766DB0-4112-4BA3-BBBA-4FF4FF2A79F4}"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D50B73F-ABA4-443D-92F1-36C449EBB776}" type="datetimeFigureOut">
              <a:rPr lang="en-US" smtClean="0"/>
              <a:pPr/>
              <a:t>6/23/2010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769C2-5B70-435C-B2E3-4B7063AED639}"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D50B73F-ABA4-443D-92F1-36C449EBB776}" type="datetimeFigureOut">
              <a:rPr lang="en-US" smtClean="0"/>
              <a:pPr/>
              <a:t>6/23/2010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769C2-5B70-435C-B2E3-4B7063AED63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D50B73F-ABA4-443D-92F1-36C449EBB776}" type="datetimeFigureOut">
              <a:rPr lang="en-US" smtClean="0"/>
              <a:pPr/>
              <a:t>6/23/2010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769C2-5B70-435C-B2E3-4B7063AED63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D50B73F-ABA4-443D-92F1-36C449EBB776}" type="datetimeFigureOut">
              <a:rPr lang="en-US" smtClean="0"/>
              <a:pPr/>
              <a:t>6/23/2010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769C2-5B70-435C-B2E3-4B7063AED63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D50B73F-ABA4-443D-92F1-36C449EBB776}" type="datetimeFigureOut">
              <a:rPr lang="en-US" smtClean="0"/>
              <a:pPr/>
              <a:t>6/23/2010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769C2-5B70-435C-B2E3-4B7063AED639}"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D50B73F-ABA4-443D-92F1-36C449EBB776}" type="datetimeFigureOut">
              <a:rPr lang="en-US" smtClean="0"/>
              <a:pPr/>
              <a:t>6/23/2010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769C2-5B70-435C-B2E3-4B7063AED63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D50B73F-ABA4-443D-92F1-36C449EBB776}" type="datetimeFigureOut">
              <a:rPr lang="en-US" smtClean="0"/>
              <a:pPr/>
              <a:t>6/23/2010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4B769C2-5B70-435C-B2E3-4B7063AED63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D50B73F-ABA4-443D-92F1-36C449EBB776}" type="datetimeFigureOut">
              <a:rPr lang="en-US" smtClean="0"/>
              <a:pPr/>
              <a:t>6/23/2010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4B769C2-5B70-435C-B2E3-4B7063AED63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D50B73F-ABA4-443D-92F1-36C449EBB776}" type="datetimeFigureOut">
              <a:rPr lang="en-US" smtClean="0"/>
              <a:pPr/>
              <a:t>6/23/2010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4B769C2-5B70-435C-B2E3-4B7063AED63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D50B73F-ABA4-443D-92F1-36C449EBB776}" type="datetimeFigureOut">
              <a:rPr lang="en-US" smtClean="0"/>
              <a:pPr/>
              <a:t>6/23/2010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769C2-5B70-435C-B2E3-4B7063AED639}"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D50B73F-ABA4-443D-92F1-36C449EBB776}" type="datetimeFigureOut">
              <a:rPr lang="en-US" smtClean="0"/>
              <a:pPr/>
              <a:t>6/23/2010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769C2-5B70-435C-B2E3-4B7063AED639}"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D50B73F-ABA4-443D-92F1-36C449EBB776}" type="datetimeFigureOut">
              <a:rPr lang="en-US" smtClean="0"/>
              <a:pPr/>
              <a:t>6/23/2010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B769C2-5B70-435C-B2E3-4B7063AED63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mailto:fox@vt.edu"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hyperlink" Target="mailto:erich.neuhold@univie.ac.at" TargetMode="External"/><Relationship Id="rId4" Type="http://schemas.openxmlformats.org/officeDocument/2006/relationships/hyperlink" Target="mailto:jlb@ist.utl.pt"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mailto:fox@vt.edu"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mailto:fox@vt.edu"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mailto:fox@vt.edu"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JCDL 2010</a:t>
            </a:r>
            <a:br>
              <a:rPr lang="en-US" dirty="0" smtClean="0"/>
            </a:br>
            <a:r>
              <a:rPr lang="en-US" dirty="0" smtClean="0"/>
              <a:t>Surfers Paradise, Australia</a:t>
            </a:r>
            <a:endParaRPr lang="en-US" dirty="0"/>
          </a:p>
        </p:txBody>
      </p:sp>
      <p:sp>
        <p:nvSpPr>
          <p:cNvPr id="3" name="Subtitle 2"/>
          <p:cNvSpPr>
            <a:spLocks noGrp="1"/>
          </p:cNvSpPr>
          <p:nvPr>
            <p:ph type="subTitle" idx="1"/>
          </p:nvPr>
        </p:nvSpPr>
        <p:spPr/>
        <p:txBody>
          <a:bodyPr/>
          <a:lstStyle/>
          <a:p>
            <a:r>
              <a:rPr lang="en-US" dirty="0" smtClean="0"/>
              <a:t>Business </a:t>
            </a:r>
            <a:r>
              <a:rPr lang="en-US" dirty="0" smtClean="0"/>
              <a:t>Meeting</a:t>
            </a:r>
          </a:p>
          <a:p>
            <a:r>
              <a:rPr lang="en-US" dirty="0" smtClean="0"/>
              <a:t>(Discussion of the DL Community)</a:t>
            </a:r>
            <a:endParaRPr lang="en-US" dirty="0" smtClean="0"/>
          </a:p>
          <a:p>
            <a:r>
              <a:rPr lang="en-US" dirty="0" smtClean="0"/>
              <a:t>Lunch, Wed., June 23</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TCDL – Jose </a:t>
            </a:r>
            <a:r>
              <a:rPr lang="en-US" dirty="0" err="1" smtClean="0"/>
              <a:t>Borbinha</a:t>
            </a:r>
            <a:r>
              <a:rPr lang="en-US" dirty="0" smtClean="0"/>
              <a:t>: Election</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Election for next chair (a member of IEEE-CS</a:t>
            </a:r>
            <a:r>
              <a:rPr lang="en-US" dirty="0" smtClean="0"/>
              <a:t>) in process, for 2 year term, starting July</a:t>
            </a:r>
            <a:endParaRPr lang="en-US" dirty="0" smtClean="0"/>
          </a:p>
          <a:p>
            <a:r>
              <a:rPr lang="en-US" dirty="0" smtClean="0"/>
              <a:t>To submit a nomination, please send an email with your CV and your position statement (500 words on average for each case) to the Nominating Committee, before the end of the day of 27 of June): </a:t>
            </a:r>
            <a:r>
              <a:rPr lang="en-US" dirty="0" smtClean="0">
                <a:hlinkClick r:id="rId3"/>
              </a:rPr>
              <a:t>fox@vt.edu</a:t>
            </a:r>
            <a:r>
              <a:rPr lang="en-US" dirty="0" smtClean="0"/>
              <a:t>, </a:t>
            </a:r>
            <a:r>
              <a:rPr lang="en-US" dirty="0" smtClean="0">
                <a:hlinkClick r:id="rId4"/>
              </a:rPr>
              <a:t>jlb@ist.utl.pt</a:t>
            </a:r>
            <a:r>
              <a:rPr lang="en-US" dirty="0" smtClean="0"/>
              <a:t>, </a:t>
            </a:r>
            <a:r>
              <a:rPr lang="en-US" dirty="0" smtClean="0">
                <a:hlinkClick r:id="rId5"/>
              </a:rPr>
              <a:t>erich.neuhold@univie.ac.at</a:t>
            </a:r>
            <a:r>
              <a:rPr lang="en-US" dirty="0" smtClean="0"/>
              <a:t> </a:t>
            </a:r>
          </a:p>
          <a:p>
            <a:r>
              <a:rPr lang="en-US" dirty="0" smtClean="0"/>
              <a:t>Nominations so far:</a:t>
            </a:r>
          </a:p>
          <a:p>
            <a:pPr lvl="1"/>
            <a:r>
              <a:rPr lang="en-US" dirty="0" smtClean="0"/>
              <a:t>Richard </a:t>
            </a:r>
            <a:r>
              <a:rPr lang="en-US" dirty="0" err="1" smtClean="0"/>
              <a:t>Furuta</a:t>
            </a:r>
            <a:r>
              <a:rPr lang="en-US" dirty="0" smtClean="0"/>
              <a:t>, Texas A&amp;M University</a:t>
            </a:r>
          </a:p>
          <a:p>
            <a:pPr lvl="1"/>
            <a:r>
              <a:rPr lang="en-US" dirty="0" smtClean="0"/>
              <a:t>Rudi </a:t>
            </a:r>
            <a:r>
              <a:rPr lang="en-US" dirty="0" err="1" smtClean="0"/>
              <a:t>Schmiede</a:t>
            </a:r>
            <a:r>
              <a:rPr lang="en-US" dirty="0" smtClean="0"/>
              <a:t>, Darmstadt U. of Technology</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TCDL (2)</a:t>
            </a:r>
            <a:endParaRPr lang="en-US" dirty="0"/>
          </a:p>
        </p:txBody>
      </p:sp>
      <p:sp>
        <p:nvSpPr>
          <p:cNvPr id="3" name="Content Placeholder 2"/>
          <p:cNvSpPr>
            <a:spLocks noGrp="1"/>
          </p:cNvSpPr>
          <p:nvPr>
            <p:ph idx="1"/>
          </p:nvPr>
        </p:nvSpPr>
        <p:spPr/>
        <p:txBody>
          <a:bodyPr/>
          <a:lstStyle/>
          <a:p>
            <a:r>
              <a:rPr lang="en-US" dirty="0" smtClean="0"/>
              <a:t>Bulletin</a:t>
            </a:r>
          </a:p>
          <a:p>
            <a:pPr lvl="1"/>
            <a:r>
              <a:rPr lang="en-US" dirty="0" smtClean="0"/>
              <a:t>Doctoral </a:t>
            </a:r>
            <a:r>
              <a:rPr lang="en-US" dirty="0" smtClean="0"/>
              <a:t>consortium issue</a:t>
            </a:r>
          </a:p>
          <a:p>
            <a:pPr lvl="1"/>
            <a:r>
              <a:rPr lang="en-US" dirty="0" smtClean="0"/>
              <a:t>Thanks to Lisa Spiro for her service!</a:t>
            </a:r>
            <a:endParaRPr lang="en-US" dirty="0" smtClean="0"/>
          </a:p>
          <a:p>
            <a:pPr lvl="1"/>
            <a:r>
              <a:rPr lang="en-US" dirty="0" smtClean="0"/>
              <a:t>Editor after Lisa </a:t>
            </a:r>
            <a:r>
              <a:rPr lang="en-US" dirty="0" smtClean="0"/>
              <a:t>Spiro (please send nominations or volunteer!)</a:t>
            </a:r>
            <a:endParaRPr lang="en-US" dirty="0" smtClean="0"/>
          </a:p>
          <a:p>
            <a:r>
              <a:rPr lang="en-US" dirty="0" smtClean="0"/>
              <a:t>Other </a:t>
            </a:r>
            <a:r>
              <a:rPr lang="en-US" dirty="0" smtClean="0"/>
              <a:t>business?</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JCDL 2010 Awards</a:t>
            </a:r>
            <a:endParaRPr lang="en-US" dirty="0"/>
          </a:p>
        </p:txBody>
      </p:sp>
      <p:sp>
        <p:nvSpPr>
          <p:cNvPr id="3" name="Content Placeholder 2"/>
          <p:cNvSpPr>
            <a:spLocks noGrp="1"/>
          </p:cNvSpPr>
          <p:nvPr>
            <p:ph idx="1"/>
          </p:nvPr>
        </p:nvSpPr>
        <p:spPr>
          <a:xfrm>
            <a:off x="457200" y="1600200"/>
            <a:ext cx="8229600" cy="5029200"/>
          </a:xfrm>
        </p:spPr>
        <p:txBody>
          <a:bodyPr>
            <a:normAutofit fontScale="92500" lnSpcReduction="10000"/>
          </a:bodyPr>
          <a:lstStyle/>
          <a:p>
            <a:r>
              <a:rPr lang="en-US" dirty="0" smtClean="0"/>
              <a:t>Committee of 5 studied final versions of papers identified based on PC nominations and ranking</a:t>
            </a:r>
          </a:p>
          <a:p>
            <a:r>
              <a:rPr lang="en-US" dirty="0" err="1" smtClean="0"/>
              <a:t>Vannevar</a:t>
            </a:r>
            <a:r>
              <a:rPr lang="en-US" dirty="0" smtClean="0"/>
              <a:t> Bush Best Paper Award:                    David </a:t>
            </a:r>
            <a:r>
              <a:rPr lang="en-US" dirty="0" err="1" smtClean="0"/>
              <a:t>Bamman</a:t>
            </a:r>
            <a:r>
              <a:rPr lang="en-US" dirty="0" smtClean="0"/>
              <a:t>, Alison </a:t>
            </a:r>
            <a:r>
              <a:rPr lang="en-US" dirty="0" err="1" smtClean="0"/>
              <a:t>Babeu</a:t>
            </a:r>
            <a:r>
              <a:rPr lang="en-US" dirty="0" smtClean="0"/>
              <a:t>, and Gregory Crane: Transferring Structural Markup Across Translations Using Multilingual Alignment and Projection </a:t>
            </a:r>
          </a:p>
          <a:p>
            <a:r>
              <a:rPr lang="en-US" dirty="0" smtClean="0"/>
              <a:t>Best Student Paper:                                                Xiao </a:t>
            </a:r>
            <a:r>
              <a:rPr lang="en-US" dirty="0" err="1" smtClean="0"/>
              <a:t>Hu</a:t>
            </a:r>
            <a:r>
              <a:rPr lang="en-US" dirty="0" smtClean="0"/>
              <a:t> &amp; J. Stephen </a:t>
            </a:r>
            <a:r>
              <a:rPr lang="en-US" dirty="0" err="1" smtClean="0"/>
              <a:t>Downie</a:t>
            </a:r>
            <a:r>
              <a:rPr lang="en-US" dirty="0" smtClean="0"/>
              <a:t>: Improving Mood Classification in Music Digital Libraries by Combining Lyrics and Audio </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JCDL 2011</a:t>
            </a:r>
            <a:endParaRPr lang="en-US" dirty="0"/>
          </a:p>
        </p:txBody>
      </p:sp>
      <p:sp>
        <p:nvSpPr>
          <p:cNvPr id="3" name="Content Placeholder 2"/>
          <p:cNvSpPr>
            <a:spLocks noGrp="1"/>
          </p:cNvSpPr>
          <p:nvPr>
            <p:ph idx="1"/>
          </p:nvPr>
        </p:nvSpPr>
        <p:spPr/>
        <p:txBody>
          <a:bodyPr/>
          <a:lstStyle/>
          <a:p>
            <a:r>
              <a:rPr lang="en-US" dirty="0" smtClean="0"/>
              <a:t>Ottawa, Canada</a:t>
            </a:r>
          </a:p>
          <a:p>
            <a:r>
              <a:rPr lang="en-US" dirty="0" smtClean="0"/>
              <a:t>June 13-17</a:t>
            </a:r>
          </a:p>
          <a:p>
            <a:r>
              <a:rPr lang="en-US" dirty="0" smtClean="0"/>
              <a:t>Glen Newton, general </a:t>
            </a:r>
            <a:r>
              <a:rPr lang="en-US" dirty="0" smtClean="0"/>
              <a:t>chair</a:t>
            </a:r>
          </a:p>
          <a:p>
            <a:r>
              <a:rPr lang="en-US" dirty="0" smtClean="0"/>
              <a:t>Michael Wright, program chair</a:t>
            </a:r>
          </a:p>
          <a:p>
            <a:r>
              <a:rPr lang="en-US" dirty="0" smtClean="0"/>
              <a:t>Volunteers are welcome to assist in a variet</a:t>
            </a:r>
            <a:r>
              <a:rPr lang="en-US" dirty="0" smtClean="0"/>
              <a:t>y of roles in the conference committee</a:t>
            </a:r>
          </a:p>
          <a:p>
            <a:r>
              <a:rPr lang="en-US" dirty="0" smtClean="0"/>
              <a:t>Suggestions welcome for topics and related experts to help broaden the program</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JCDL 2012</a:t>
            </a:r>
            <a:endParaRPr lang="en-US" dirty="0"/>
          </a:p>
        </p:txBody>
      </p:sp>
      <p:sp>
        <p:nvSpPr>
          <p:cNvPr id="3" name="Content Placeholder 2"/>
          <p:cNvSpPr>
            <a:spLocks noGrp="1"/>
          </p:cNvSpPr>
          <p:nvPr>
            <p:ph idx="1"/>
          </p:nvPr>
        </p:nvSpPr>
        <p:spPr/>
        <p:txBody>
          <a:bodyPr/>
          <a:lstStyle/>
          <a:p>
            <a:r>
              <a:rPr lang="en-US" dirty="0" smtClean="0"/>
              <a:t>Formal proposals due August 1 to </a:t>
            </a:r>
            <a:r>
              <a:rPr lang="en-US" dirty="0" smtClean="0">
                <a:hlinkClick r:id="rId3"/>
              </a:rPr>
              <a:t>fox@vt.edu</a:t>
            </a:r>
            <a:endParaRPr lang="en-US" dirty="0" smtClean="0"/>
          </a:p>
          <a:p>
            <a:r>
              <a:rPr lang="en-US" dirty="0" smtClean="0"/>
              <a:t>Seems to be interest in locating this on the East Coast of USA</a:t>
            </a:r>
          </a:p>
          <a:p>
            <a:r>
              <a:rPr lang="en-US" dirty="0" smtClean="0"/>
              <a:t>Comments, nominations, etc. are welcome!</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JCDL 2013</a:t>
            </a:r>
            <a:endParaRPr lang="en-US" dirty="0"/>
          </a:p>
        </p:txBody>
      </p:sp>
      <p:sp>
        <p:nvSpPr>
          <p:cNvPr id="3" name="Content Placeholder 2"/>
          <p:cNvSpPr>
            <a:spLocks noGrp="1"/>
          </p:cNvSpPr>
          <p:nvPr>
            <p:ph idx="1"/>
          </p:nvPr>
        </p:nvSpPr>
        <p:spPr/>
        <p:txBody>
          <a:bodyPr/>
          <a:lstStyle/>
          <a:p>
            <a:r>
              <a:rPr lang="en-US" dirty="0" smtClean="0"/>
              <a:t>Formal proposals due Jan. 1 to </a:t>
            </a:r>
            <a:r>
              <a:rPr lang="en-US" dirty="0" smtClean="0">
                <a:hlinkClick r:id="rId3"/>
              </a:rPr>
              <a:t>fox@vt.edu</a:t>
            </a:r>
            <a:endParaRPr lang="en-US" dirty="0" smtClean="0"/>
          </a:p>
          <a:p>
            <a:r>
              <a:rPr lang="en-US" dirty="0" smtClean="0"/>
              <a:t>Emails of intent due Sept. 1</a:t>
            </a:r>
          </a:p>
          <a:p>
            <a:r>
              <a:rPr lang="en-US" dirty="0" smtClean="0"/>
              <a:t>Seems to be interest in locating this on the West Coast of USA</a:t>
            </a:r>
          </a:p>
          <a:p>
            <a:r>
              <a:rPr lang="en-US" dirty="0" smtClean="0"/>
              <a:t>But other offers, nominations are welcome!</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JCDL 2014</a:t>
            </a:r>
            <a:endParaRPr lang="en-US" dirty="0"/>
          </a:p>
        </p:txBody>
      </p:sp>
      <p:sp>
        <p:nvSpPr>
          <p:cNvPr id="3" name="Content Placeholder 2"/>
          <p:cNvSpPr>
            <a:spLocks noGrp="1"/>
          </p:cNvSpPr>
          <p:nvPr>
            <p:ph idx="1"/>
          </p:nvPr>
        </p:nvSpPr>
        <p:spPr/>
        <p:txBody>
          <a:bodyPr/>
          <a:lstStyle/>
          <a:p>
            <a:r>
              <a:rPr lang="en-US" dirty="0" smtClean="0"/>
              <a:t>Preliminary proposals due May 2011 to </a:t>
            </a:r>
            <a:r>
              <a:rPr lang="en-US" dirty="0" smtClean="0">
                <a:hlinkClick r:id="rId3"/>
              </a:rPr>
              <a:t>fox@vt.edu</a:t>
            </a:r>
            <a:endParaRPr lang="en-US" dirty="0" smtClean="0"/>
          </a:p>
          <a:p>
            <a:r>
              <a:rPr lang="en-US" dirty="0" smtClean="0"/>
              <a:t>Location: </a:t>
            </a:r>
            <a:r>
              <a:rPr lang="en-US" dirty="0" smtClean="0"/>
              <a:t>TDB</a:t>
            </a:r>
          </a:p>
          <a:p>
            <a:r>
              <a:rPr lang="en-US" dirty="0" smtClean="0"/>
              <a:t>Discussions are underway with regard to co-location or other collaborations with related conferences and workshops.</a:t>
            </a:r>
            <a:endParaRPr lang="en-US" dirty="0" smtClean="0"/>
          </a:p>
          <a:p>
            <a:r>
              <a:rPr lang="en-US" dirty="0" smtClean="0"/>
              <a:t>Comments, nominations, etc. are welcome!</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Business</a:t>
            </a:r>
            <a:endParaRPr lang="en-US" dirty="0"/>
          </a:p>
        </p:txBody>
      </p:sp>
      <p:sp>
        <p:nvSpPr>
          <p:cNvPr id="3" name="Content Placeholder 2"/>
          <p:cNvSpPr>
            <a:spLocks noGrp="1"/>
          </p:cNvSpPr>
          <p:nvPr>
            <p:ph idx="1"/>
          </p:nvPr>
        </p:nvSpPr>
        <p:spPr/>
        <p:txBody>
          <a:bodyPr/>
          <a:lstStyle/>
          <a:p>
            <a:r>
              <a:rPr lang="en-US" dirty="0" smtClean="0"/>
              <a:t>Second Life poster </a:t>
            </a:r>
            <a:r>
              <a:rPr lang="en-US" dirty="0" smtClean="0"/>
              <a:t>buildings will be extended with the posters from JCDL 2010.</a:t>
            </a:r>
            <a:endParaRPr lang="en-US" dirty="0" smtClean="0"/>
          </a:p>
          <a:p>
            <a:r>
              <a:rPr lang="en-US" dirty="0" smtClean="0"/>
              <a:t>Future of the DL </a:t>
            </a:r>
            <a:r>
              <a:rPr lang="en-US" dirty="0" smtClean="0"/>
              <a:t>community?</a:t>
            </a:r>
            <a:endParaRPr lang="en-US" dirty="0" smtClean="0"/>
          </a:p>
          <a:p>
            <a:r>
              <a:rPr lang="en-US" dirty="0" smtClean="0"/>
              <a:t>Connections with related communities – </a:t>
            </a:r>
            <a:r>
              <a:rPr lang="en-US" dirty="0" smtClean="0"/>
              <a:t>how?</a:t>
            </a:r>
            <a:endParaRPr lang="en-US" dirty="0" smtClean="0"/>
          </a:p>
          <a:p>
            <a:pPr lvl="1"/>
            <a:r>
              <a:rPr lang="en-US" dirty="0" smtClean="0"/>
              <a:t>Workshops at </a:t>
            </a:r>
            <a:r>
              <a:rPr lang="en-US" smtClean="0"/>
              <a:t>JCDL </a:t>
            </a:r>
            <a:r>
              <a:rPr lang="en-US" smtClean="0"/>
              <a:t>meetings?</a:t>
            </a:r>
            <a:endParaRPr lang="en-US" dirty="0" smtClean="0"/>
          </a:p>
          <a:p>
            <a:pPr lvl="1"/>
            <a:endParaRPr lang="en-US" dirty="0" smtClean="0"/>
          </a:p>
          <a:p>
            <a:r>
              <a:rPr lang="en-US" dirty="0" smtClean="0"/>
              <a:t>Other?</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87</TotalTime>
  <Words>399</Words>
  <Application>Microsoft Office PowerPoint</Application>
  <PresentationFormat>On-screen Show (4:3)</PresentationFormat>
  <Paragraphs>57</Paragraphs>
  <Slides>9</Slides>
  <Notes>9</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JCDL 2010 Surfers Paradise, Australia</vt:lpstr>
      <vt:lpstr>TCDL – Jose Borbinha: Election</vt:lpstr>
      <vt:lpstr>TCDL (2)</vt:lpstr>
      <vt:lpstr>JCDL 2010 Awards</vt:lpstr>
      <vt:lpstr>JCDL 2011</vt:lpstr>
      <vt:lpstr>JCDL 2012</vt:lpstr>
      <vt:lpstr>JCDL 2013</vt:lpstr>
      <vt:lpstr>JCDL 2014</vt:lpstr>
      <vt:lpstr>Other Business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JCDL 2010 Surfers Paradise, Australia</dc:title>
  <dc:creator>FOX</dc:creator>
  <cp:lastModifiedBy>FOX</cp:lastModifiedBy>
  <cp:revision>7</cp:revision>
  <dcterms:created xsi:type="dcterms:W3CDTF">2010-06-23T01:26:44Z</dcterms:created>
  <dcterms:modified xsi:type="dcterms:W3CDTF">2010-06-23T23:01:01Z</dcterms:modified>
</cp:coreProperties>
</file>