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83"/>
  </p:notesMasterIdLst>
  <p:handoutMasterIdLst>
    <p:handoutMasterId r:id="rId84"/>
  </p:handoutMasterIdLst>
  <p:sldIdLst>
    <p:sldId id="1204" r:id="rId2"/>
    <p:sldId id="1205" r:id="rId3"/>
    <p:sldId id="1271" r:id="rId4"/>
    <p:sldId id="1270" r:id="rId5"/>
    <p:sldId id="1246" r:id="rId6"/>
    <p:sldId id="1247" r:id="rId7"/>
    <p:sldId id="1250" r:id="rId8"/>
    <p:sldId id="1248" r:id="rId9"/>
    <p:sldId id="1249" r:id="rId10"/>
    <p:sldId id="1251" r:id="rId11"/>
    <p:sldId id="1252" r:id="rId12"/>
    <p:sldId id="1253" r:id="rId13"/>
    <p:sldId id="1206" r:id="rId14"/>
    <p:sldId id="1207" r:id="rId15"/>
    <p:sldId id="1208" r:id="rId16"/>
    <p:sldId id="1209" r:id="rId17"/>
    <p:sldId id="1210" r:id="rId18"/>
    <p:sldId id="1262" r:id="rId19"/>
    <p:sldId id="1214" r:id="rId20"/>
    <p:sldId id="1215" r:id="rId21"/>
    <p:sldId id="1203" r:id="rId22"/>
    <p:sldId id="1261" r:id="rId23"/>
    <p:sldId id="1213" r:id="rId24"/>
    <p:sldId id="1258" r:id="rId25"/>
    <p:sldId id="1263" r:id="rId26"/>
    <p:sldId id="1217" r:id="rId27"/>
    <p:sldId id="1260" r:id="rId28"/>
    <p:sldId id="1259" r:id="rId29"/>
    <p:sldId id="1256" r:id="rId30"/>
    <p:sldId id="1212" r:id="rId31"/>
    <p:sldId id="1257" r:id="rId32"/>
    <p:sldId id="1211" r:id="rId33"/>
    <p:sldId id="1218" r:id="rId34"/>
    <p:sldId id="1219" r:id="rId35"/>
    <p:sldId id="1220" r:id="rId36"/>
    <p:sldId id="1222" r:id="rId37"/>
    <p:sldId id="1232" r:id="rId38"/>
    <p:sldId id="1233" r:id="rId39"/>
    <p:sldId id="1186" r:id="rId40"/>
    <p:sldId id="904" r:id="rId41"/>
    <p:sldId id="708" r:id="rId42"/>
    <p:sldId id="718" r:id="rId43"/>
    <p:sldId id="1236" r:id="rId44"/>
    <p:sldId id="1241" r:id="rId45"/>
    <p:sldId id="1242" r:id="rId46"/>
    <p:sldId id="1238" r:id="rId47"/>
    <p:sldId id="1239" r:id="rId48"/>
    <p:sldId id="738" r:id="rId49"/>
    <p:sldId id="1230" r:id="rId50"/>
    <p:sldId id="1234" r:id="rId51"/>
    <p:sldId id="1221" r:id="rId52"/>
    <p:sldId id="688" r:id="rId53"/>
    <p:sldId id="1237" r:id="rId54"/>
    <p:sldId id="1231" r:id="rId55"/>
    <p:sldId id="1229" r:id="rId56"/>
    <p:sldId id="411" r:id="rId57"/>
    <p:sldId id="1227" r:id="rId58"/>
    <p:sldId id="1226" r:id="rId59"/>
    <p:sldId id="1264" r:id="rId60"/>
    <p:sldId id="1265" r:id="rId61"/>
    <p:sldId id="1266" r:id="rId62"/>
    <p:sldId id="1093" r:id="rId63"/>
    <p:sldId id="1094" r:id="rId64"/>
    <p:sldId id="1267" r:id="rId65"/>
    <p:sldId id="1268" r:id="rId66"/>
    <p:sldId id="1269" r:id="rId67"/>
    <p:sldId id="1228" r:id="rId68"/>
    <p:sldId id="914" r:id="rId69"/>
    <p:sldId id="1223" r:id="rId70"/>
    <p:sldId id="1224" r:id="rId71"/>
    <p:sldId id="1225" r:id="rId72"/>
    <p:sldId id="1068" r:id="rId73"/>
    <p:sldId id="459" r:id="rId74"/>
    <p:sldId id="1235" r:id="rId75"/>
    <p:sldId id="458" r:id="rId76"/>
    <p:sldId id="462" r:id="rId77"/>
    <p:sldId id="1240" r:id="rId78"/>
    <p:sldId id="1243" r:id="rId79"/>
    <p:sldId id="1245" r:id="rId80"/>
    <p:sldId id="1272" r:id="rId81"/>
    <p:sldId id="1244" r:id="rId8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8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47716-9733-4A8B-9A20-833E1E5A94D7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DA3322-9AA4-474C-8C72-0CCE4FC23928}">
      <dgm:prSet phldrT="[Text]"/>
      <dgm:spPr>
        <a:noFill/>
        <a:ln>
          <a:noFill/>
        </a:ln>
      </dgm:spPr>
      <dgm:t>
        <a:bodyPr/>
        <a:lstStyle/>
        <a:p>
          <a:endParaRPr lang="en-US" b="1" dirty="0"/>
        </a:p>
      </dgm:t>
    </dgm:pt>
    <dgm:pt modelId="{56DB26D1-AD70-455C-87FB-B7F74164A349}" type="parTrans" cxnId="{3D30EAF9-CF62-4066-949E-1C900B50421D}">
      <dgm:prSet/>
      <dgm:spPr/>
      <dgm:t>
        <a:bodyPr/>
        <a:lstStyle/>
        <a:p>
          <a:endParaRPr lang="en-US"/>
        </a:p>
      </dgm:t>
    </dgm:pt>
    <dgm:pt modelId="{AAE5BCC2-0399-4953-B87A-CB12A25EDF56}" type="sibTrans" cxnId="{3D30EAF9-CF62-4066-949E-1C900B50421D}">
      <dgm:prSet/>
      <dgm:spPr/>
      <dgm:t>
        <a:bodyPr/>
        <a:lstStyle/>
        <a:p>
          <a:endParaRPr lang="en-US"/>
        </a:p>
      </dgm:t>
    </dgm:pt>
    <dgm:pt modelId="{8C77CC41-C353-41CC-8A92-69B5A784FD5F}">
      <dgm:prSet phldrT="[Text]" custT="1"/>
      <dgm:spPr>
        <a:solidFill>
          <a:srgbClr val="654A99"/>
        </a:solidFill>
      </dgm:spPr>
      <dgm:t>
        <a:bodyPr/>
        <a:lstStyle/>
        <a:p>
          <a:r>
            <a:rPr lang="en-US" sz="2000" b="1" dirty="0" smtClean="0"/>
            <a:t>Crawl</a:t>
          </a:r>
          <a:endParaRPr lang="en-US" sz="2000" b="1" dirty="0"/>
        </a:p>
      </dgm:t>
    </dgm:pt>
    <dgm:pt modelId="{72DAACC0-BFE6-40AA-A599-EC9BFDFE2FE1}" type="parTrans" cxnId="{388303A4-9E70-4EC4-A5A4-54EF67684090}">
      <dgm:prSet/>
      <dgm:spPr/>
      <dgm:t>
        <a:bodyPr/>
        <a:lstStyle/>
        <a:p>
          <a:endParaRPr lang="en-US"/>
        </a:p>
      </dgm:t>
    </dgm:pt>
    <dgm:pt modelId="{7D3B9466-0278-4382-A417-58CAF62D5589}" type="sibTrans" cxnId="{388303A4-9E70-4EC4-A5A4-54EF67684090}">
      <dgm:prSet/>
      <dgm:spPr/>
      <dgm:t>
        <a:bodyPr/>
        <a:lstStyle/>
        <a:p>
          <a:endParaRPr lang="en-US"/>
        </a:p>
      </dgm:t>
    </dgm:pt>
    <dgm:pt modelId="{7F89DA55-C37D-418A-B316-A1CED6DCE4C0}">
      <dgm:prSet phldrT="[Text]" custT="1"/>
      <dgm:spPr>
        <a:solidFill>
          <a:srgbClr val="734B9C"/>
        </a:solidFill>
      </dgm:spPr>
      <dgm:t>
        <a:bodyPr/>
        <a:lstStyle/>
        <a:p>
          <a:r>
            <a:rPr lang="en-US" sz="2000" b="1" dirty="0" smtClean="0"/>
            <a:t>Index Data</a:t>
          </a:r>
          <a:endParaRPr lang="en-US" sz="2000" b="1" dirty="0"/>
        </a:p>
      </dgm:t>
    </dgm:pt>
    <dgm:pt modelId="{853379F5-BE16-41CD-B403-062C87739501}" type="parTrans" cxnId="{A678535B-21F4-4B0F-A255-08346E6656E3}">
      <dgm:prSet/>
      <dgm:spPr/>
      <dgm:t>
        <a:bodyPr/>
        <a:lstStyle/>
        <a:p>
          <a:endParaRPr lang="en-US"/>
        </a:p>
      </dgm:t>
    </dgm:pt>
    <dgm:pt modelId="{2A07C180-4FFD-4B40-9121-DF5B528CA867}" type="sibTrans" cxnId="{A678535B-21F4-4B0F-A255-08346E6656E3}">
      <dgm:prSet/>
      <dgm:spPr/>
      <dgm:t>
        <a:bodyPr/>
        <a:lstStyle/>
        <a:p>
          <a:endParaRPr lang="en-US"/>
        </a:p>
      </dgm:t>
    </dgm:pt>
    <dgm:pt modelId="{6C8161FE-34FD-4187-9571-052FFBE805EF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654A99"/>
        </a:solidFill>
      </dgm:spPr>
      <dgm:t>
        <a:bodyPr lIns="91440" tIns="91440" rIns="91440" bIns="91440"/>
        <a:lstStyle/>
        <a:p>
          <a:r>
            <a:rPr lang="en-US" sz="2300" dirty="0" smtClean="0">
              <a:solidFill>
                <a:schemeClr val="bg1"/>
              </a:solidFill>
            </a:rPr>
            <a:t>Index crawl data from Heritrix</a:t>
          </a:r>
          <a:endParaRPr lang="en-US" sz="2300" dirty="0">
            <a:solidFill>
              <a:schemeClr val="bg1"/>
            </a:solidFill>
          </a:endParaRPr>
        </a:p>
      </dgm:t>
    </dgm:pt>
    <dgm:pt modelId="{4874FC20-846F-4C29-B4C7-9D920726F075}" type="parTrans" cxnId="{FDD972C9-9E13-413D-A551-389F035372DF}">
      <dgm:prSet/>
      <dgm:spPr/>
      <dgm:t>
        <a:bodyPr/>
        <a:lstStyle/>
        <a:p>
          <a:endParaRPr lang="en-US"/>
        </a:p>
      </dgm:t>
    </dgm:pt>
    <dgm:pt modelId="{407DB471-0513-4E10-B837-55FA3908C094}" type="sibTrans" cxnId="{FDD972C9-9E13-413D-A551-389F035372DF}">
      <dgm:prSet/>
      <dgm:spPr/>
      <dgm:t>
        <a:bodyPr/>
        <a:lstStyle/>
        <a:p>
          <a:endParaRPr lang="en-US"/>
        </a:p>
      </dgm:t>
    </dgm:pt>
    <dgm:pt modelId="{5C93CCF4-49C9-4F56-B504-D241F7B6A3C7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 lIns="91440" tIns="91440" rIns="91440" bIns="91440"/>
        <a:lstStyle/>
        <a:p>
          <a:r>
            <a:rPr lang="en-US" sz="2000" dirty="0" smtClean="0">
              <a:solidFill>
                <a:schemeClr val="tx1"/>
              </a:solidFill>
            </a:rPr>
            <a:t>Use NutchWax to preliminarily analyze seed quality</a:t>
          </a:r>
          <a:endParaRPr lang="en-US" sz="2000" dirty="0">
            <a:solidFill>
              <a:schemeClr val="tx1"/>
            </a:solidFill>
          </a:endParaRPr>
        </a:p>
      </dgm:t>
    </dgm:pt>
    <dgm:pt modelId="{C3A05190-8747-4684-9D84-20B7E7C04672}" type="parTrans" cxnId="{693F8090-91B6-4ACC-94A3-1CD3D6E41143}">
      <dgm:prSet/>
      <dgm:spPr/>
      <dgm:t>
        <a:bodyPr/>
        <a:lstStyle/>
        <a:p>
          <a:endParaRPr lang="en-US"/>
        </a:p>
      </dgm:t>
    </dgm:pt>
    <dgm:pt modelId="{617853C0-1B1C-492A-A78D-E77979488B41}" type="sibTrans" cxnId="{693F8090-91B6-4ACC-94A3-1CD3D6E41143}">
      <dgm:prSet/>
      <dgm:spPr/>
      <dgm:t>
        <a:bodyPr/>
        <a:lstStyle/>
        <a:p>
          <a:endParaRPr lang="en-US"/>
        </a:p>
      </dgm:t>
    </dgm:pt>
    <dgm:pt modelId="{A0FEA0A7-7342-4CA9-B6AB-F5A959AE7A9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 lIns="91440" tIns="91440" rIns="91440" bIns="91440"/>
        <a:lstStyle/>
        <a:p>
          <a:r>
            <a:rPr lang="en-US" sz="2000" b="1" dirty="0" smtClean="0">
              <a:solidFill>
                <a:srgbClr val="00B050"/>
              </a:solidFill>
            </a:rPr>
            <a:t>Pass Along</a:t>
          </a:r>
          <a:endParaRPr lang="en-US" sz="2000" b="1" dirty="0">
            <a:solidFill>
              <a:srgbClr val="00B050"/>
            </a:solidFill>
          </a:endParaRPr>
        </a:p>
      </dgm:t>
    </dgm:pt>
    <dgm:pt modelId="{3BD79715-186E-4EFB-9F02-6058E4ED0068}" type="parTrans" cxnId="{0257AFD5-D968-4046-B9CE-22EC886DDD8B}">
      <dgm:prSet/>
      <dgm:spPr/>
      <dgm:t>
        <a:bodyPr/>
        <a:lstStyle/>
        <a:p>
          <a:endParaRPr lang="en-US"/>
        </a:p>
      </dgm:t>
    </dgm:pt>
    <dgm:pt modelId="{3349A9F6-CBC1-4ABF-8B3C-1E6EDB195A1E}" type="sibTrans" cxnId="{0257AFD5-D968-4046-B9CE-22EC886DDD8B}">
      <dgm:prSet/>
      <dgm:spPr/>
      <dgm:t>
        <a:bodyPr/>
        <a:lstStyle/>
        <a:p>
          <a:endParaRPr lang="en-US"/>
        </a:p>
      </dgm:t>
    </dgm:pt>
    <dgm:pt modelId="{4EBB1724-4C52-447C-9049-7D595E26B5F4}">
      <dgm:prSet phldrT="[Text]" custT="1"/>
      <dgm:spPr>
        <a:solidFill>
          <a:srgbClr val="465B90"/>
        </a:solidFill>
      </dgm:spPr>
      <dgm:t>
        <a:bodyPr/>
        <a:lstStyle/>
        <a:p>
          <a:r>
            <a:rPr lang="en-US" sz="2000" b="1" dirty="0" smtClean="0"/>
            <a:t>Collect Seeds</a:t>
          </a:r>
          <a:endParaRPr lang="en-US" sz="2000" b="1" dirty="0"/>
        </a:p>
      </dgm:t>
    </dgm:pt>
    <dgm:pt modelId="{0CEDAC5D-340C-4AE1-8B96-5F48C2D03B90}" type="sibTrans" cxnId="{B16DAEB6-A46F-4B74-82BD-A2D3C4766575}">
      <dgm:prSet/>
      <dgm:spPr/>
      <dgm:t>
        <a:bodyPr/>
        <a:lstStyle/>
        <a:p>
          <a:endParaRPr lang="en-US"/>
        </a:p>
      </dgm:t>
    </dgm:pt>
    <dgm:pt modelId="{1D8E9370-6AD5-4531-A0A4-881996997290}" type="parTrans" cxnId="{B16DAEB6-A46F-4B74-82BD-A2D3C4766575}">
      <dgm:prSet/>
      <dgm:spPr/>
      <dgm:t>
        <a:bodyPr/>
        <a:lstStyle/>
        <a:p>
          <a:endParaRPr lang="en-US"/>
        </a:p>
      </dgm:t>
    </dgm:pt>
    <dgm:pt modelId="{D59E9BF1-517A-4AB2-BCC8-69F2F975BEFD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 lIns="91440" tIns="91440" rIns="91440" bIns="91440"/>
        <a:lstStyle/>
        <a:p>
          <a:pPr rtl="0"/>
          <a:r>
            <a:rPr lang="en-US" sz="2000" dirty="0" smtClean="0">
              <a:solidFill>
                <a:srgbClr val="C00000"/>
              </a:solidFill>
            </a:rPr>
            <a:t>Send ARC files on for Story-telling</a:t>
          </a:r>
          <a:endParaRPr lang="en-US" sz="2000" dirty="0">
            <a:solidFill>
              <a:srgbClr val="C00000"/>
            </a:solidFill>
          </a:endParaRPr>
        </a:p>
      </dgm:t>
    </dgm:pt>
    <dgm:pt modelId="{3FF74A3A-D321-42EE-B57E-76BE07B95DAA}" type="parTrans" cxnId="{B4EF04A1-A9B7-48E8-92C9-9FC4D2CF8FF5}">
      <dgm:prSet/>
      <dgm:spPr/>
      <dgm:t>
        <a:bodyPr/>
        <a:lstStyle/>
        <a:p>
          <a:endParaRPr lang="en-US"/>
        </a:p>
      </dgm:t>
    </dgm:pt>
    <dgm:pt modelId="{8AA7E3EB-E809-4532-89EE-3D08C3728F15}" type="sibTrans" cxnId="{B4EF04A1-A9B7-48E8-92C9-9FC4D2CF8FF5}">
      <dgm:prSet/>
      <dgm:spPr/>
      <dgm:t>
        <a:bodyPr/>
        <a:lstStyle/>
        <a:p>
          <a:endParaRPr lang="en-US"/>
        </a:p>
      </dgm:t>
    </dgm:pt>
    <dgm:pt modelId="{D9E68210-3E3A-4EAE-9614-BD30617438EB}" type="pres">
      <dgm:prSet presAssocID="{85947716-9733-4A8B-9A20-833E1E5A94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903184-184E-4744-A104-7DD89624CBF7}" type="pres">
      <dgm:prSet presAssocID="{C0DA3322-9AA4-474C-8C72-0CCE4FC23928}" presName="composite" presStyleCnt="0"/>
      <dgm:spPr/>
      <dgm:t>
        <a:bodyPr/>
        <a:lstStyle/>
        <a:p>
          <a:endParaRPr lang="en-US"/>
        </a:p>
      </dgm:t>
    </dgm:pt>
    <dgm:pt modelId="{2CC9E62C-6FA6-49A0-9890-3BF1924528AE}" type="pres">
      <dgm:prSet presAssocID="{C0DA3322-9AA4-474C-8C72-0CCE4FC23928}" presName="parTx" presStyleLbl="node1" presStyleIdx="0" presStyleCnt="5" custFlipHor="1" custScaleX="27381" custScaleY="100000" custLinFactY="-1900000" custLinFactNeighborX="-30290" custLinFactNeighborY="-1912053">
        <dgm:presLayoutVars>
          <dgm:chMax val="0"/>
          <dgm:chPref val="0"/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88B9E060-1D9F-41C1-986E-86DF6452A1FF}" type="pres">
      <dgm:prSet presAssocID="{C0DA3322-9AA4-474C-8C72-0CCE4FC23928}" presName="desTx" presStyleLbl="revTx" presStyleIdx="0" presStyleCnt="3">
        <dgm:presLayoutVars>
          <dgm:bulletEnabled val="1"/>
        </dgm:presLayoutVars>
      </dgm:prSet>
      <dgm:spPr>
        <a:solidFill>
          <a:srgbClr val="438086"/>
        </a:solidFill>
      </dgm:spPr>
      <dgm:t>
        <a:bodyPr/>
        <a:lstStyle/>
        <a:p>
          <a:endParaRPr lang="en-US"/>
        </a:p>
      </dgm:t>
    </dgm:pt>
    <dgm:pt modelId="{74E76629-7F54-4887-8DD6-3D359C9ADF7C}" type="pres">
      <dgm:prSet presAssocID="{AAE5BCC2-0399-4953-B87A-CB12A25EDF56}" presName="space" presStyleCnt="0"/>
      <dgm:spPr/>
      <dgm:t>
        <a:bodyPr/>
        <a:lstStyle/>
        <a:p>
          <a:endParaRPr lang="en-US"/>
        </a:p>
      </dgm:t>
    </dgm:pt>
    <dgm:pt modelId="{A4527E0C-744B-41BC-8AB8-B10B39D9A2B0}" type="pres">
      <dgm:prSet presAssocID="{4EBB1724-4C52-447C-9049-7D595E26B5F4}" presName="composite" presStyleCnt="0"/>
      <dgm:spPr/>
      <dgm:t>
        <a:bodyPr/>
        <a:lstStyle/>
        <a:p>
          <a:endParaRPr lang="en-US"/>
        </a:p>
      </dgm:t>
    </dgm:pt>
    <dgm:pt modelId="{3611C331-E257-467B-9BC4-246B86BC5160}" type="pres">
      <dgm:prSet presAssocID="{4EBB1724-4C52-447C-9049-7D595E26B5F4}" presName="parTx" presStyleLbl="node1" presStyleIdx="1" presStyleCnt="5" custLinFactNeighborX="8698" custLinFactNeighborY="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80A67-F403-46AD-B8BD-780840098FD0}" type="pres">
      <dgm:prSet presAssocID="{4EBB1724-4C52-447C-9049-7D595E26B5F4}" presName="desTx" presStyleLbl="revTx" presStyleIdx="0" presStyleCnt="3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prstGeom prst="flowChartDocument">
          <a:avLst/>
        </a:prstGeom>
        <a:solidFill>
          <a:srgbClr val="465B90"/>
        </a:solidFill>
      </dgm:spPr>
      <dgm:t>
        <a:bodyPr/>
        <a:lstStyle/>
        <a:p>
          <a:endParaRPr lang="en-US"/>
        </a:p>
      </dgm:t>
    </dgm:pt>
    <dgm:pt modelId="{975AC100-5796-4495-AE80-DBD90D188A09}" type="pres">
      <dgm:prSet presAssocID="{0CEDAC5D-340C-4AE1-8B96-5F48C2D03B90}" presName="space" presStyleCnt="0"/>
      <dgm:spPr/>
      <dgm:t>
        <a:bodyPr/>
        <a:lstStyle/>
        <a:p>
          <a:endParaRPr lang="en-US"/>
        </a:p>
      </dgm:t>
    </dgm:pt>
    <dgm:pt modelId="{7C312B14-5A46-4D7C-A5D7-1407462229EE}" type="pres">
      <dgm:prSet presAssocID="{8C77CC41-C353-41CC-8A92-69B5A784FD5F}" presName="composite" presStyleCnt="0"/>
      <dgm:spPr/>
      <dgm:t>
        <a:bodyPr/>
        <a:lstStyle/>
        <a:p>
          <a:endParaRPr lang="en-US"/>
        </a:p>
      </dgm:t>
    </dgm:pt>
    <dgm:pt modelId="{44712717-AEC8-4E2E-BB4B-D504B5217909}" type="pres">
      <dgm:prSet presAssocID="{8C77CC41-C353-41CC-8A92-69B5A784FD5F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CF449-14CF-47AF-B821-237256997EE6}" type="pres">
      <dgm:prSet presAssocID="{8C77CC41-C353-41CC-8A92-69B5A784FD5F}" presName="desTx" presStyleLbl="revTx" presStyleIdx="0" presStyleCnt="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EF23202B-71D4-428D-9C45-E6E94EF6D31C}" type="pres">
      <dgm:prSet presAssocID="{7D3B9466-0278-4382-A417-58CAF62D5589}" presName="space" presStyleCnt="0"/>
      <dgm:spPr/>
      <dgm:t>
        <a:bodyPr/>
        <a:lstStyle/>
        <a:p>
          <a:endParaRPr lang="en-US"/>
        </a:p>
      </dgm:t>
    </dgm:pt>
    <dgm:pt modelId="{B8FCD429-DD33-4548-9918-0781718B73DD}" type="pres">
      <dgm:prSet presAssocID="{7F89DA55-C37D-418A-B316-A1CED6DCE4C0}" presName="composite" presStyleCnt="0"/>
      <dgm:spPr/>
      <dgm:t>
        <a:bodyPr/>
        <a:lstStyle/>
        <a:p>
          <a:endParaRPr lang="en-US"/>
        </a:p>
      </dgm:t>
    </dgm:pt>
    <dgm:pt modelId="{FA6E9E06-C4C7-4215-A6B9-EE48500E81FD}" type="pres">
      <dgm:prSet presAssocID="{7F89DA55-C37D-418A-B316-A1CED6DCE4C0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BD554-1C00-4914-A357-4891A23E6D14}" type="pres">
      <dgm:prSet presAssocID="{7F89DA55-C37D-418A-B316-A1CED6DCE4C0}" presName="desTx" presStyleLbl="revTx" presStyleIdx="1" presStyleCnt="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3B2FD82-67CD-4CB4-A4E8-7D8A3BB74EB3}" type="pres">
      <dgm:prSet presAssocID="{2A07C180-4FFD-4B40-9121-DF5B528CA867}" presName="space" presStyleCnt="0"/>
      <dgm:spPr/>
    </dgm:pt>
    <dgm:pt modelId="{3A15C87B-4286-441C-B3BF-35F77C96C19E}" type="pres">
      <dgm:prSet presAssocID="{A0FEA0A7-7342-4CA9-B6AB-F5A959AE7A99}" presName="composite" presStyleCnt="0"/>
      <dgm:spPr/>
    </dgm:pt>
    <dgm:pt modelId="{67F1DA71-A82E-4C11-8029-618AB4B6C2FC}" type="pres">
      <dgm:prSet presAssocID="{A0FEA0A7-7342-4CA9-B6AB-F5A959AE7A99}" presName="parTx" presStyleLbl="node1" presStyleIdx="4" presStyleCnt="5" custLinFactNeighborX="2234" custLinFactNeighborY="-1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FBC5C-A69B-472D-859D-7134ABBCC9C9}" type="pres">
      <dgm:prSet presAssocID="{A0FEA0A7-7342-4CA9-B6AB-F5A959AE7A99}" presName="desTx" presStyleLbl="revTx" presStyleIdx="2" presStyleCnt="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BDB39560-7C3F-4ADF-9BE3-85F2E0E53A61}" type="presOf" srcId="{7F89DA55-C37D-418A-B316-A1CED6DCE4C0}" destId="{FA6E9E06-C4C7-4215-A6B9-EE48500E81FD}" srcOrd="0" destOrd="0" presId="urn:microsoft.com/office/officeart/2005/8/layout/chevron1"/>
    <dgm:cxn modelId="{3D30EAF9-CF62-4066-949E-1C900B50421D}" srcId="{85947716-9733-4A8B-9A20-833E1E5A94D7}" destId="{C0DA3322-9AA4-474C-8C72-0CCE4FC23928}" srcOrd="0" destOrd="0" parTransId="{56DB26D1-AD70-455C-87FB-B7F74164A349}" sibTransId="{AAE5BCC2-0399-4953-B87A-CB12A25EDF56}"/>
    <dgm:cxn modelId="{B4EF04A1-A9B7-48E8-92C9-9FC4D2CF8FF5}" srcId="{A0FEA0A7-7342-4CA9-B6AB-F5A959AE7A99}" destId="{D59E9BF1-517A-4AB2-BCC8-69F2F975BEFD}" srcOrd="0" destOrd="0" parTransId="{3FF74A3A-D321-42EE-B57E-76BE07B95DAA}" sibTransId="{8AA7E3EB-E809-4532-89EE-3D08C3728F15}"/>
    <dgm:cxn modelId="{388303A4-9E70-4EC4-A5A4-54EF67684090}" srcId="{85947716-9733-4A8B-9A20-833E1E5A94D7}" destId="{8C77CC41-C353-41CC-8A92-69B5A784FD5F}" srcOrd="2" destOrd="0" parTransId="{72DAACC0-BFE6-40AA-A599-EC9BFDFE2FE1}" sibTransId="{7D3B9466-0278-4382-A417-58CAF62D5589}"/>
    <dgm:cxn modelId="{F0BB46B4-4F30-4371-BCA1-A489697D76B4}" type="presOf" srcId="{85947716-9733-4A8B-9A20-833E1E5A94D7}" destId="{D9E68210-3E3A-4EAE-9614-BD30617438EB}" srcOrd="0" destOrd="0" presId="urn:microsoft.com/office/officeart/2005/8/layout/chevron1"/>
    <dgm:cxn modelId="{88926AD7-63C0-48E2-AD88-7E5ED9848F08}" type="presOf" srcId="{4EBB1724-4C52-447C-9049-7D595E26B5F4}" destId="{3611C331-E257-467B-9BC4-246B86BC5160}" srcOrd="0" destOrd="0" presId="urn:microsoft.com/office/officeart/2005/8/layout/chevron1"/>
    <dgm:cxn modelId="{04547F50-C576-4C6F-ABCE-2EFC0041CEBD}" type="presOf" srcId="{C0DA3322-9AA4-474C-8C72-0CCE4FC23928}" destId="{2CC9E62C-6FA6-49A0-9890-3BF1924528AE}" srcOrd="0" destOrd="0" presId="urn:microsoft.com/office/officeart/2005/8/layout/chevron1"/>
    <dgm:cxn modelId="{693F8090-91B6-4ACC-94A3-1CD3D6E41143}" srcId="{7F89DA55-C37D-418A-B316-A1CED6DCE4C0}" destId="{5C93CCF4-49C9-4F56-B504-D241F7B6A3C7}" srcOrd="0" destOrd="0" parTransId="{C3A05190-8747-4684-9D84-20B7E7C04672}" sibTransId="{617853C0-1B1C-492A-A78D-E77979488B41}"/>
    <dgm:cxn modelId="{3AFFB4F5-7766-463D-B0F6-C234EA86319D}" type="presOf" srcId="{A0FEA0A7-7342-4CA9-B6AB-F5A959AE7A99}" destId="{67F1DA71-A82E-4C11-8029-618AB4B6C2FC}" srcOrd="0" destOrd="0" presId="urn:microsoft.com/office/officeart/2005/8/layout/chevron1"/>
    <dgm:cxn modelId="{9BF1F53F-B15B-4672-9C7C-2264BD7E0263}" type="presOf" srcId="{D59E9BF1-517A-4AB2-BCC8-69F2F975BEFD}" destId="{7BBFBC5C-A69B-472D-859D-7134ABBCC9C9}" srcOrd="0" destOrd="0" presId="urn:microsoft.com/office/officeart/2005/8/layout/chevron1"/>
    <dgm:cxn modelId="{752D894B-3CE3-44B3-9221-1434D864470C}" type="presOf" srcId="{6C8161FE-34FD-4187-9571-052FFBE805EF}" destId="{5E2CF449-14CF-47AF-B821-237256997EE6}" srcOrd="0" destOrd="0" presId="urn:microsoft.com/office/officeart/2005/8/layout/chevron1"/>
    <dgm:cxn modelId="{B243EC0B-34C3-456B-85D2-DB8081DAB4CE}" type="presOf" srcId="{5C93CCF4-49C9-4F56-B504-D241F7B6A3C7}" destId="{B2FBD554-1C00-4914-A357-4891A23E6D14}" srcOrd="0" destOrd="0" presId="urn:microsoft.com/office/officeart/2005/8/layout/chevron1"/>
    <dgm:cxn modelId="{FDD972C9-9E13-413D-A551-389F035372DF}" srcId="{8C77CC41-C353-41CC-8A92-69B5A784FD5F}" destId="{6C8161FE-34FD-4187-9571-052FFBE805EF}" srcOrd="0" destOrd="0" parTransId="{4874FC20-846F-4C29-B4C7-9D920726F075}" sibTransId="{407DB471-0513-4E10-B837-55FA3908C094}"/>
    <dgm:cxn modelId="{B16DAEB6-A46F-4B74-82BD-A2D3C4766575}" srcId="{85947716-9733-4A8B-9A20-833E1E5A94D7}" destId="{4EBB1724-4C52-447C-9049-7D595E26B5F4}" srcOrd="1" destOrd="0" parTransId="{1D8E9370-6AD5-4531-A0A4-881996997290}" sibTransId="{0CEDAC5D-340C-4AE1-8B96-5F48C2D03B90}"/>
    <dgm:cxn modelId="{0257AFD5-D968-4046-B9CE-22EC886DDD8B}" srcId="{85947716-9733-4A8B-9A20-833E1E5A94D7}" destId="{A0FEA0A7-7342-4CA9-B6AB-F5A959AE7A99}" srcOrd="4" destOrd="0" parTransId="{3BD79715-186E-4EFB-9F02-6058E4ED0068}" sibTransId="{3349A9F6-CBC1-4ABF-8B3C-1E6EDB195A1E}"/>
    <dgm:cxn modelId="{5F0A2C1C-DF48-461D-9B15-B0A74B7E7A69}" type="presOf" srcId="{8C77CC41-C353-41CC-8A92-69B5A784FD5F}" destId="{44712717-AEC8-4E2E-BB4B-D504B5217909}" srcOrd="0" destOrd="0" presId="urn:microsoft.com/office/officeart/2005/8/layout/chevron1"/>
    <dgm:cxn modelId="{A678535B-21F4-4B0F-A255-08346E6656E3}" srcId="{85947716-9733-4A8B-9A20-833E1E5A94D7}" destId="{7F89DA55-C37D-418A-B316-A1CED6DCE4C0}" srcOrd="3" destOrd="0" parTransId="{853379F5-BE16-41CD-B403-062C87739501}" sibTransId="{2A07C180-4FFD-4B40-9121-DF5B528CA867}"/>
    <dgm:cxn modelId="{A714DA22-EB7D-4EB2-877C-99531F7260D0}" type="presParOf" srcId="{D9E68210-3E3A-4EAE-9614-BD30617438EB}" destId="{24903184-184E-4744-A104-7DD89624CBF7}" srcOrd="0" destOrd="0" presId="urn:microsoft.com/office/officeart/2005/8/layout/chevron1"/>
    <dgm:cxn modelId="{C3EB3227-5FE6-4435-AD00-325E14CF7583}" type="presParOf" srcId="{24903184-184E-4744-A104-7DD89624CBF7}" destId="{2CC9E62C-6FA6-49A0-9890-3BF1924528AE}" srcOrd="0" destOrd="0" presId="urn:microsoft.com/office/officeart/2005/8/layout/chevron1"/>
    <dgm:cxn modelId="{E8574B72-8D32-4C2C-8960-8487BAA6A840}" type="presParOf" srcId="{24903184-184E-4744-A104-7DD89624CBF7}" destId="{88B9E060-1D9F-41C1-986E-86DF6452A1FF}" srcOrd="1" destOrd="0" presId="urn:microsoft.com/office/officeart/2005/8/layout/chevron1"/>
    <dgm:cxn modelId="{2CE5E9A2-89BD-452F-B409-0E8D2C0617CA}" type="presParOf" srcId="{D9E68210-3E3A-4EAE-9614-BD30617438EB}" destId="{74E76629-7F54-4887-8DD6-3D359C9ADF7C}" srcOrd="1" destOrd="0" presId="urn:microsoft.com/office/officeart/2005/8/layout/chevron1"/>
    <dgm:cxn modelId="{FBF6948F-4D0C-43CD-9502-B63B190DEBA4}" type="presParOf" srcId="{D9E68210-3E3A-4EAE-9614-BD30617438EB}" destId="{A4527E0C-744B-41BC-8AB8-B10B39D9A2B0}" srcOrd="2" destOrd="0" presId="urn:microsoft.com/office/officeart/2005/8/layout/chevron1"/>
    <dgm:cxn modelId="{B9A5B5D2-1515-4539-88E4-D36655AE85C4}" type="presParOf" srcId="{A4527E0C-744B-41BC-8AB8-B10B39D9A2B0}" destId="{3611C331-E257-467B-9BC4-246B86BC5160}" srcOrd="0" destOrd="0" presId="urn:microsoft.com/office/officeart/2005/8/layout/chevron1"/>
    <dgm:cxn modelId="{E987924C-11FF-4EF7-89F1-43B278369EBF}" type="presParOf" srcId="{A4527E0C-744B-41BC-8AB8-B10B39D9A2B0}" destId="{6C980A67-F403-46AD-B8BD-780840098FD0}" srcOrd="1" destOrd="0" presId="urn:microsoft.com/office/officeart/2005/8/layout/chevron1"/>
    <dgm:cxn modelId="{C256F2D9-8560-4FCC-B899-1408414CD252}" type="presParOf" srcId="{D9E68210-3E3A-4EAE-9614-BD30617438EB}" destId="{975AC100-5796-4495-AE80-DBD90D188A09}" srcOrd="3" destOrd="0" presId="urn:microsoft.com/office/officeart/2005/8/layout/chevron1"/>
    <dgm:cxn modelId="{13F2372E-B938-4923-B771-E76A34F3FAA5}" type="presParOf" srcId="{D9E68210-3E3A-4EAE-9614-BD30617438EB}" destId="{7C312B14-5A46-4D7C-A5D7-1407462229EE}" srcOrd="4" destOrd="0" presId="urn:microsoft.com/office/officeart/2005/8/layout/chevron1"/>
    <dgm:cxn modelId="{2700DADE-8EDA-4415-9CBC-8DD29727D412}" type="presParOf" srcId="{7C312B14-5A46-4D7C-A5D7-1407462229EE}" destId="{44712717-AEC8-4E2E-BB4B-D504B5217909}" srcOrd="0" destOrd="0" presId="urn:microsoft.com/office/officeart/2005/8/layout/chevron1"/>
    <dgm:cxn modelId="{80601D70-307C-452F-899A-F0B66C6F239D}" type="presParOf" srcId="{7C312B14-5A46-4D7C-A5D7-1407462229EE}" destId="{5E2CF449-14CF-47AF-B821-237256997EE6}" srcOrd="1" destOrd="0" presId="urn:microsoft.com/office/officeart/2005/8/layout/chevron1"/>
    <dgm:cxn modelId="{576EF31D-DC9B-4B63-A3AC-548BF91A2FEA}" type="presParOf" srcId="{D9E68210-3E3A-4EAE-9614-BD30617438EB}" destId="{EF23202B-71D4-428D-9C45-E6E94EF6D31C}" srcOrd="5" destOrd="0" presId="urn:microsoft.com/office/officeart/2005/8/layout/chevron1"/>
    <dgm:cxn modelId="{0BA19E55-2296-4A27-A39E-C390B8E574A2}" type="presParOf" srcId="{D9E68210-3E3A-4EAE-9614-BD30617438EB}" destId="{B8FCD429-DD33-4548-9918-0781718B73DD}" srcOrd="6" destOrd="0" presId="urn:microsoft.com/office/officeart/2005/8/layout/chevron1"/>
    <dgm:cxn modelId="{16647B9F-0F7A-4601-B1E8-74FE0CD32BEF}" type="presParOf" srcId="{B8FCD429-DD33-4548-9918-0781718B73DD}" destId="{FA6E9E06-C4C7-4215-A6B9-EE48500E81FD}" srcOrd="0" destOrd="0" presId="urn:microsoft.com/office/officeart/2005/8/layout/chevron1"/>
    <dgm:cxn modelId="{C509F2E2-1F9B-4857-A1D3-75CBE54CCF5F}" type="presParOf" srcId="{B8FCD429-DD33-4548-9918-0781718B73DD}" destId="{B2FBD554-1C00-4914-A357-4891A23E6D14}" srcOrd="1" destOrd="0" presId="urn:microsoft.com/office/officeart/2005/8/layout/chevron1"/>
    <dgm:cxn modelId="{DECAD4E0-8768-4667-9D11-65A3486C8B12}" type="presParOf" srcId="{D9E68210-3E3A-4EAE-9614-BD30617438EB}" destId="{F3B2FD82-67CD-4CB4-A4E8-7D8A3BB74EB3}" srcOrd="7" destOrd="0" presId="urn:microsoft.com/office/officeart/2005/8/layout/chevron1"/>
    <dgm:cxn modelId="{C2840A24-E369-4E09-8577-59EA23516287}" type="presParOf" srcId="{D9E68210-3E3A-4EAE-9614-BD30617438EB}" destId="{3A15C87B-4286-441C-B3BF-35F77C96C19E}" srcOrd="8" destOrd="0" presId="urn:microsoft.com/office/officeart/2005/8/layout/chevron1"/>
    <dgm:cxn modelId="{20A4E71D-D479-4589-88C2-33EDB012CFE3}" type="presParOf" srcId="{3A15C87B-4286-441C-B3BF-35F77C96C19E}" destId="{67F1DA71-A82E-4C11-8029-618AB4B6C2FC}" srcOrd="0" destOrd="0" presId="urn:microsoft.com/office/officeart/2005/8/layout/chevron1"/>
    <dgm:cxn modelId="{C70599EC-95BE-4DDC-868C-708ED6C36965}" type="presParOf" srcId="{3A15C87B-4286-441C-B3BF-35F77C96C19E}" destId="{7BBFBC5C-A69B-472D-859D-7134ABBCC9C9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CE6E6-EDA2-4BF7-9776-16ACAC11234E}" type="doc">
      <dgm:prSet loTypeId="urn:microsoft.com/office/officeart/2005/8/layout/hProcess6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58A6F7-3D9D-4991-9F6A-4991C97DEB37}">
      <dgm:prSet phldrT="[Text]" custT="1"/>
      <dgm:spPr/>
      <dgm:t>
        <a:bodyPr/>
        <a:lstStyle/>
        <a:p>
          <a:r>
            <a:rPr lang="en-US" sz="1400" dirty="0" smtClean="0"/>
            <a:t>Classifying</a:t>
          </a:r>
          <a:endParaRPr lang="en-US" sz="1400" dirty="0"/>
        </a:p>
      </dgm:t>
    </dgm:pt>
    <dgm:pt modelId="{2EC9CBA9-8C0C-4FED-B016-5E09CE3E396F}" type="parTrans" cxnId="{CF1A33E3-91A1-4E3A-A9B0-661C6832CB75}">
      <dgm:prSet/>
      <dgm:spPr/>
      <dgm:t>
        <a:bodyPr/>
        <a:lstStyle/>
        <a:p>
          <a:endParaRPr lang="en-US"/>
        </a:p>
      </dgm:t>
    </dgm:pt>
    <dgm:pt modelId="{D69465C8-6DE0-45F3-A24E-7BB1CE7222BE}" type="sibTrans" cxnId="{CF1A33E3-91A1-4E3A-A9B0-661C6832CB75}">
      <dgm:prSet/>
      <dgm:spPr/>
      <dgm:t>
        <a:bodyPr/>
        <a:lstStyle/>
        <a:p>
          <a:endParaRPr lang="en-US"/>
        </a:p>
      </dgm:t>
    </dgm:pt>
    <dgm:pt modelId="{810F63AD-FD0A-4E0B-BEFF-820737E03367}">
      <dgm:prSet phldrT="[Text]"/>
      <dgm:spPr/>
      <dgm:t>
        <a:bodyPr/>
        <a:lstStyle/>
        <a:p>
          <a:r>
            <a:rPr lang="en-US" dirty="0" smtClean="0"/>
            <a:t>Related files</a:t>
          </a:r>
          <a:endParaRPr lang="en-US" dirty="0"/>
        </a:p>
      </dgm:t>
    </dgm:pt>
    <dgm:pt modelId="{EF71FBB3-1F25-4DF6-9168-B2214477A509}" type="parTrans" cxnId="{F34E5FDF-7B80-4DA6-A84E-028184FC8EB7}">
      <dgm:prSet/>
      <dgm:spPr/>
      <dgm:t>
        <a:bodyPr/>
        <a:lstStyle/>
        <a:p>
          <a:endParaRPr lang="en-US"/>
        </a:p>
      </dgm:t>
    </dgm:pt>
    <dgm:pt modelId="{4B435DAA-14D7-43D8-8DCE-DC3E6D10B299}" type="sibTrans" cxnId="{F34E5FDF-7B80-4DA6-A84E-028184FC8EB7}">
      <dgm:prSet/>
      <dgm:spPr/>
      <dgm:t>
        <a:bodyPr/>
        <a:lstStyle/>
        <a:p>
          <a:endParaRPr lang="en-US"/>
        </a:p>
      </dgm:t>
    </dgm:pt>
    <dgm:pt modelId="{29D741CA-68E0-4911-87FF-E45D53466C90}">
      <dgm:prSet phldrT="[Text]" custT="1"/>
      <dgm:spPr/>
      <dgm:t>
        <a:bodyPr/>
        <a:lstStyle/>
        <a:p>
          <a:r>
            <a:rPr lang="en-US" sz="1100" dirty="0" smtClean="0"/>
            <a:t>S</a:t>
          </a:r>
          <a:r>
            <a:rPr lang="en-US" sz="1200" dirty="0" smtClean="0"/>
            <a:t>torytelling</a:t>
          </a:r>
          <a:endParaRPr lang="en-US" sz="1100" dirty="0"/>
        </a:p>
      </dgm:t>
    </dgm:pt>
    <dgm:pt modelId="{DCD71C53-C3D5-40FC-A837-C73FEA814C5C}" type="parTrans" cxnId="{4A8488E5-DB4B-4CA5-95AF-7DA4724C2D5F}">
      <dgm:prSet/>
      <dgm:spPr/>
      <dgm:t>
        <a:bodyPr/>
        <a:lstStyle/>
        <a:p>
          <a:endParaRPr lang="en-US"/>
        </a:p>
      </dgm:t>
    </dgm:pt>
    <dgm:pt modelId="{94D3DAB1-3758-48B1-B20D-CBB228AF9285}" type="sibTrans" cxnId="{4A8488E5-DB4B-4CA5-95AF-7DA4724C2D5F}">
      <dgm:prSet/>
      <dgm:spPr/>
      <dgm:t>
        <a:bodyPr/>
        <a:lstStyle/>
        <a:p>
          <a:endParaRPr lang="en-US"/>
        </a:p>
      </dgm:t>
    </dgm:pt>
    <dgm:pt modelId="{1DB2AB98-DFEA-416C-9271-BF36078207D1}">
      <dgm:prSet phldrT="[Text]"/>
      <dgm:spPr/>
      <dgm:t>
        <a:bodyPr/>
        <a:lstStyle/>
        <a:p>
          <a:r>
            <a:rPr lang="en-US" dirty="0" smtClean="0"/>
            <a:t>Stories</a:t>
          </a:r>
          <a:endParaRPr lang="en-US" dirty="0"/>
        </a:p>
      </dgm:t>
    </dgm:pt>
    <dgm:pt modelId="{7A964FFA-2FD2-4532-897A-B13EF83AA3A6}" type="parTrans" cxnId="{2ABF0284-E050-41D5-863B-2D0520A247DD}">
      <dgm:prSet/>
      <dgm:spPr/>
      <dgm:t>
        <a:bodyPr/>
        <a:lstStyle/>
        <a:p>
          <a:endParaRPr lang="en-US"/>
        </a:p>
      </dgm:t>
    </dgm:pt>
    <dgm:pt modelId="{D528E734-76EB-404A-BA2C-C458E8072A3C}" type="sibTrans" cxnId="{2ABF0284-E050-41D5-863B-2D0520A247DD}">
      <dgm:prSet/>
      <dgm:spPr/>
      <dgm:t>
        <a:bodyPr/>
        <a:lstStyle/>
        <a:p>
          <a:endParaRPr lang="en-US"/>
        </a:p>
      </dgm:t>
    </dgm:pt>
    <dgm:pt modelId="{E6110623-20E9-4BC9-81C5-9739149D0518}">
      <dgm:prSet phldrT="[Text]" custT="1"/>
      <dgm:spPr/>
      <dgm:t>
        <a:bodyPr/>
        <a:lstStyle/>
        <a:p>
          <a:r>
            <a:rPr lang="en-US" sz="1400" dirty="0" smtClean="0"/>
            <a:t>Visualizing</a:t>
          </a:r>
          <a:endParaRPr lang="en-US" sz="1400" dirty="0"/>
        </a:p>
      </dgm:t>
    </dgm:pt>
    <dgm:pt modelId="{05D5FAAE-2CC9-45FF-90A6-66ECC41A3D7A}" type="parTrans" cxnId="{8F9903E9-D1E3-49A3-84A7-4B669BCC3FF0}">
      <dgm:prSet/>
      <dgm:spPr/>
      <dgm:t>
        <a:bodyPr/>
        <a:lstStyle/>
        <a:p>
          <a:endParaRPr lang="en-US"/>
        </a:p>
      </dgm:t>
    </dgm:pt>
    <dgm:pt modelId="{3FF8E291-5297-4368-9277-0ADEA3EEC6ED}" type="sibTrans" cxnId="{8F9903E9-D1E3-49A3-84A7-4B669BCC3FF0}">
      <dgm:prSet/>
      <dgm:spPr/>
      <dgm:t>
        <a:bodyPr/>
        <a:lstStyle/>
        <a:p>
          <a:endParaRPr lang="en-US"/>
        </a:p>
      </dgm:t>
    </dgm:pt>
    <dgm:pt modelId="{9925C79C-9767-48D9-9F15-7E50B25057F5}">
      <dgm:prSet phldrT="[Text]"/>
      <dgm:spPr/>
      <dgm:t>
        <a:bodyPr/>
        <a:lstStyle/>
        <a:p>
          <a:r>
            <a:rPr lang="en-US" dirty="0" smtClean="0"/>
            <a:t>Graph of stories</a:t>
          </a:r>
          <a:endParaRPr lang="en-US" dirty="0"/>
        </a:p>
      </dgm:t>
    </dgm:pt>
    <dgm:pt modelId="{BD35904B-4A3A-4D14-A843-2E48B5A26330}" type="parTrans" cxnId="{949F6735-1BF2-4581-A386-EEB7709DC85C}">
      <dgm:prSet/>
      <dgm:spPr/>
      <dgm:t>
        <a:bodyPr/>
        <a:lstStyle/>
        <a:p>
          <a:endParaRPr lang="en-US"/>
        </a:p>
      </dgm:t>
    </dgm:pt>
    <dgm:pt modelId="{07C98F26-9EC7-4477-89E3-7B2A01B6DD2C}" type="sibTrans" cxnId="{949F6735-1BF2-4581-A386-EEB7709DC85C}">
      <dgm:prSet/>
      <dgm:spPr/>
      <dgm:t>
        <a:bodyPr/>
        <a:lstStyle/>
        <a:p>
          <a:endParaRPr lang="en-US"/>
        </a:p>
      </dgm:t>
    </dgm:pt>
    <dgm:pt modelId="{CE416652-6473-4E1C-913E-87B2027336F1}">
      <dgm:prSet phldrT="[Text]" custT="1"/>
      <dgm:spPr/>
      <dgm:t>
        <a:bodyPr/>
        <a:lstStyle/>
        <a:p>
          <a:r>
            <a:rPr lang="en-US" sz="1400" dirty="0" smtClean="0"/>
            <a:t>Analyzing</a:t>
          </a:r>
          <a:endParaRPr lang="en-US" sz="1000" dirty="0"/>
        </a:p>
      </dgm:t>
    </dgm:pt>
    <dgm:pt modelId="{5E6D50A2-95A9-46ED-A0FB-20DC70EA0E86}" type="parTrans" cxnId="{63B23D3A-D6E4-493D-BF70-53B78A589262}">
      <dgm:prSet/>
      <dgm:spPr/>
      <dgm:t>
        <a:bodyPr/>
        <a:lstStyle/>
        <a:p>
          <a:endParaRPr lang="en-US"/>
        </a:p>
      </dgm:t>
    </dgm:pt>
    <dgm:pt modelId="{101F66F3-151E-4D4F-BFB7-D140366ED021}" type="sibTrans" cxnId="{63B23D3A-D6E4-493D-BF70-53B78A589262}">
      <dgm:prSet/>
      <dgm:spPr/>
      <dgm:t>
        <a:bodyPr/>
        <a:lstStyle/>
        <a:p>
          <a:endParaRPr lang="en-US"/>
        </a:p>
      </dgm:t>
    </dgm:pt>
    <dgm:pt modelId="{B8813AF0-1722-4476-8549-B3A2CE74CBE0}">
      <dgm:prSet phldrT="[Text]"/>
      <dgm:spPr/>
      <dgm:t>
        <a:bodyPr/>
        <a:lstStyle/>
        <a:p>
          <a:r>
            <a:rPr lang="en-US" dirty="0" smtClean="0"/>
            <a:t>results</a:t>
          </a:r>
          <a:endParaRPr lang="en-US" dirty="0"/>
        </a:p>
      </dgm:t>
    </dgm:pt>
    <dgm:pt modelId="{21F81919-D24C-4978-BD35-4C832B98C9A6}" type="parTrans" cxnId="{31820DA7-F77B-4D07-9EA6-C6D5C28D3132}">
      <dgm:prSet/>
      <dgm:spPr/>
      <dgm:t>
        <a:bodyPr/>
        <a:lstStyle/>
        <a:p>
          <a:endParaRPr lang="en-US"/>
        </a:p>
      </dgm:t>
    </dgm:pt>
    <dgm:pt modelId="{A962EC85-2C93-4C10-9755-079DD7D57F53}" type="sibTrans" cxnId="{31820DA7-F77B-4D07-9EA6-C6D5C28D3132}">
      <dgm:prSet/>
      <dgm:spPr/>
      <dgm:t>
        <a:bodyPr/>
        <a:lstStyle/>
        <a:p>
          <a:endParaRPr lang="en-US"/>
        </a:p>
      </dgm:t>
    </dgm:pt>
    <dgm:pt modelId="{F06D03FA-4668-426D-AB80-45A892C3FD8E}" type="pres">
      <dgm:prSet presAssocID="{E7BCE6E6-EDA2-4BF7-9776-16ACAC11234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49FB40-FA5E-4955-A294-72DE952CB9E5}" type="pres">
      <dgm:prSet presAssocID="{C258A6F7-3D9D-4991-9F6A-4991C97DEB37}" presName="compNode" presStyleCnt="0"/>
      <dgm:spPr/>
      <dgm:t>
        <a:bodyPr/>
        <a:lstStyle/>
        <a:p>
          <a:endParaRPr lang="en-US"/>
        </a:p>
      </dgm:t>
    </dgm:pt>
    <dgm:pt modelId="{9271BEA7-A1CA-47E1-AAD5-4BAE8BEE079F}" type="pres">
      <dgm:prSet presAssocID="{C258A6F7-3D9D-4991-9F6A-4991C97DEB37}" presName="noGeometry" presStyleCnt="0"/>
      <dgm:spPr/>
      <dgm:t>
        <a:bodyPr/>
        <a:lstStyle/>
        <a:p>
          <a:endParaRPr lang="en-US"/>
        </a:p>
      </dgm:t>
    </dgm:pt>
    <dgm:pt modelId="{24BEFB63-02DB-49EF-8DE7-F913F93D76CF}" type="pres">
      <dgm:prSet presAssocID="{C258A6F7-3D9D-4991-9F6A-4991C97DEB37}" presName="childTextVisible" presStyleLbl="bgAccFollowNode1" presStyleIdx="0" presStyleCnt="4" custAng="1577353" custLinFactNeighborY="-34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8978A-02F9-4178-8213-D859AFB2CA94}" type="pres">
      <dgm:prSet presAssocID="{C258A6F7-3D9D-4991-9F6A-4991C97DEB37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57B266D1-DB2A-4E6A-945C-0A2E1A01100D}" type="pres">
      <dgm:prSet presAssocID="{C258A6F7-3D9D-4991-9F6A-4991C97DEB37}" presName="parentText" presStyleLbl="node1" presStyleIdx="0" presStyleCnt="4" custAng="1577353" custLinFactY="-1683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1FAF2-6157-4A40-9C88-CBC1C7D18134}" type="pres">
      <dgm:prSet presAssocID="{C258A6F7-3D9D-4991-9F6A-4991C97DEB37}" presName="aSpace" presStyleCnt="0"/>
      <dgm:spPr/>
      <dgm:t>
        <a:bodyPr/>
        <a:lstStyle/>
        <a:p>
          <a:endParaRPr lang="en-US"/>
        </a:p>
      </dgm:t>
    </dgm:pt>
    <dgm:pt modelId="{6C5E9E18-FB50-4D76-9A03-6491D40F04D4}" type="pres">
      <dgm:prSet presAssocID="{29D741CA-68E0-4911-87FF-E45D53466C90}" presName="compNode" presStyleCnt="0"/>
      <dgm:spPr/>
      <dgm:t>
        <a:bodyPr/>
        <a:lstStyle/>
        <a:p>
          <a:endParaRPr lang="en-US"/>
        </a:p>
      </dgm:t>
    </dgm:pt>
    <dgm:pt modelId="{DD53FB31-8B51-4927-921D-1A6B036A3A83}" type="pres">
      <dgm:prSet presAssocID="{29D741CA-68E0-4911-87FF-E45D53466C90}" presName="noGeometry" presStyleCnt="0"/>
      <dgm:spPr/>
      <dgm:t>
        <a:bodyPr/>
        <a:lstStyle/>
        <a:p>
          <a:endParaRPr lang="en-US"/>
        </a:p>
      </dgm:t>
    </dgm:pt>
    <dgm:pt modelId="{A0C4D6AB-0FAA-4017-A3FC-F4C65187CA13}" type="pres">
      <dgm:prSet presAssocID="{29D741CA-68E0-4911-87FF-E45D53466C90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BBDC0-44D6-4086-9604-962004312BE8}" type="pres">
      <dgm:prSet presAssocID="{29D741CA-68E0-4911-87FF-E45D53466C90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D5CB80AB-5FC7-4F47-8CD9-658871D5839E}" type="pres">
      <dgm:prSet presAssocID="{29D741CA-68E0-4911-87FF-E45D53466C9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7681B-8C6B-4CED-B9B8-27DCB4D5C78F}" type="pres">
      <dgm:prSet presAssocID="{29D741CA-68E0-4911-87FF-E45D53466C90}" presName="aSpace" presStyleCnt="0"/>
      <dgm:spPr/>
      <dgm:t>
        <a:bodyPr/>
        <a:lstStyle/>
        <a:p>
          <a:endParaRPr lang="en-US"/>
        </a:p>
      </dgm:t>
    </dgm:pt>
    <dgm:pt modelId="{54030874-5EFB-42C1-8243-F40415860E0A}" type="pres">
      <dgm:prSet presAssocID="{E6110623-20E9-4BC9-81C5-9739149D0518}" presName="compNode" presStyleCnt="0"/>
      <dgm:spPr/>
      <dgm:t>
        <a:bodyPr/>
        <a:lstStyle/>
        <a:p>
          <a:endParaRPr lang="en-US"/>
        </a:p>
      </dgm:t>
    </dgm:pt>
    <dgm:pt modelId="{E393ABD4-5E51-4B4F-A09B-EE14FDFFB2C0}" type="pres">
      <dgm:prSet presAssocID="{E6110623-20E9-4BC9-81C5-9739149D0518}" presName="noGeometry" presStyleCnt="0"/>
      <dgm:spPr/>
      <dgm:t>
        <a:bodyPr/>
        <a:lstStyle/>
        <a:p>
          <a:endParaRPr lang="en-US"/>
        </a:p>
      </dgm:t>
    </dgm:pt>
    <dgm:pt modelId="{78A02C1A-C50E-4BAE-9385-88FDD108454B}" type="pres">
      <dgm:prSet presAssocID="{E6110623-20E9-4BC9-81C5-9739149D0518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ACBB8-2858-460D-BE29-F3D1E6552240}" type="pres">
      <dgm:prSet presAssocID="{E6110623-20E9-4BC9-81C5-9739149D0518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1DC3CC4F-CFBE-4E89-85E2-7723EB8BEF2D}" type="pres">
      <dgm:prSet presAssocID="{E6110623-20E9-4BC9-81C5-9739149D051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4848C-9D3F-443A-92F0-3ECFAB15DC8F}" type="pres">
      <dgm:prSet presAssocID="{E6110623-20E9-4BC9-81C5-9739149D0518}" presName="aSpace" presStyleCnt="0"/>
      <dgm:spPr/>
    </dgm:pt>
    <dgm:pt modelId="{A200B9F4-7EDD-4B26-B79B-51C44CFFE4CB}" type="pres">
      <dgm:prSet presAssocID="{CE416652-6473-4E1C-913E-87B2027336F1}" presName="compNode" presStyleCnt="0"/>
      <dgm:spPr/>
    </dgm:pt>
    <dgm:pt modelId="{1A607A31-02A5-409A-8E2A-0C348F9116EB}" type="pres">
      <dgm:prSet presAssocID="{CE416652-6473-4E1C-913E-87B2027336F1}" presName="noGeometry" presStyleCnt="0"/>
      <dgm:spPr/>
    </dgm:pt>
    <dgm:pt modelId="{B5886D39-DEAB-4714-9123-208CE251FA83}" type="pres">
      <dgm:prSet presAssocID="{CE416652-6473-4E1C-913E-87B2027336F1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CAF28-03F7-44E6-8F8A-57AA67661432}" type="pres">
      <dgm:prSet presAssocID="{CE416652-6473-4E1C-913E-87B2027336F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25DB8DAA-85E0-4914-9B5F-2E47F3C4D616}" type="pres">
      <dgm:prSet presAssocID="{CE416652-6473-4E1C-913E-87B2027336F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497D80-D205-403A-B9C5-F899BC6CA8E4}" type="presOf" srcId="{1DB2AB98-DFEA-416C-9271-BF36078207D1}" destId="{52BBBDC0-44D6-4086-9604-962004312BE8}" srcOrd="1" destOrd="0" presId="urn:microsoft.com/office/officeart/2005/8/layout/hProcess6"/>
    <dgm:cxn modelId="{20B38DD9-0A7E-4FB7-B6C7-2E2F2D364708}" type="presOf" srcId="{9925C79C-9767-48D9-9F15-7E50B25057F5}" destId="{C6FACBB8-2858-460D-BE29-F3D1E6552240}" srcOrd="1" destOrd="0" presId="urn:microsoft.com/office/officeart/2005/8/layout/hProcess6"/>
    <dgm:cxn modelId="{8F9903E9-D1E3-49A3-84A7-4B669BCC3FF0}" srcId="{E7BCE6E6-EDA2-4BF7-9776-16ACAC11234E}" destId="{E6110623-20E9-4BC9-81C5-9739149D0518}" srcOrd="2" destOrd="0" parTransId="{05D5FAAE-2CC9-45FF-90A6-66ECC41A3D7A}" sibTransId="{3FF8E291-5297-4368-9277-0ADEA3EEC6ED}"/>
    <dgm:cxn modelId="{35AF3FE4-315B-4F22-B891-BEEE2D81A1F8}" type="presOf" srcId="{E6110623-20E9-4BC9-81C5-9739149D0518}" destId="{1DC3CC4F-CFBE-4E89-85E2-7723EB8BEF2D}" srcOrd="0" destOrd="0" presId="urn:microsoft.com/office/officeart/2005/8/layout/hProcess6"/>
    <dgm:cxn modelId="{64C26376-75E8-45D2-98EF-D92BDB2C82CD}" type="presOf" srcId="{1DB2AB98-DFEA-416C-9271-BF36078207D1}" destId="{A0C4D6AB-0FAA-4017-A3FC-F4C65187CA13}" srcOrd="0" destOrd="0" presId="urn:microsoft.com/office/officeart/2005/8/layout/hProcess6"/>
    <dgm:cxn modelId="{C650956A-964F-470D-B41E-81E5167333EA}" type="presOf" srcId="{810F63AD-FD0A-4E0B-BEFF-820737E03367}" destId="{3A58978A-02F9-4178-8213-D859AFB2CA94}" srcOrd="1" destOrd="0" presId="urn:microsoft.com/office/officeart/2005/8/layout/hProcess6"/>
    <dgm:cxn modelId="{63B23D3A-D6E4-493D-BF70-53B78A589262}" srcId="{E7BCE6E6-EDA2-4BF7-9776-16ACAC11234E}" destId="{CE416652-6473-4E1C-913E-87B2027336F1}" srcOrd="3" destOrd="0" parTransId="{5E6D50A2-95A9-46ED-A0FB-20DC70EA0E86}" sibTransId="{101F66F3-151E-4D4F-BFB7-D140366ED021}"/>
    <dgm:cxn modelId="{BEFD44BA-0D67-47DC-A5ED-0417E30EE1D5}" type="presOf" srcId="{C258A6F7-3D9D-4991-9F6A-4991C97DEB37}" destId="{57B266D1-DB2A-4E6A-945C-0A2E1A01100D}" srcOrd="0" destOrd="0" presId="urn:microsoft.com/office/officeart/2005/8/layout/hProcess6"/>
    <dgm:cxn modelId="{CF1A33E3-91A1-4E3A-A9B0-661C6832CB75}" srcId="{E7BCE6E6-EDA2-4BF7-9776-16ACAC11234E}" destId="{C258A6F7-3D9D-4991-9F6A-4991C97DEB37}" srcOrd="0" destOrd="0" parTransId="{2EC9CBA9-8C0C-4FED-B016-5E09CE3E396F}" sibTransId="{D69465C8-6DE0-45F3-A24E-7BB1CE7222BE}"/>
    <dgm:cxn modelId="{78D08532-741E-4445-ACE5-91AD97261717}" type="presOf" srcId="{B8813AF0-1722-4476-8549-B3A2CE74CBE0}" destId="{371CAF28-03F7-44E6-8F8A-57AA67661432}" srcOrd="1" destOrd="0" presId="urn:microsoft.com/office/officeart/2005/8/layout/hProcess6"/>
    <dgm:cxn modelId="{3A736792-CC9E-4785-9E59-B44C1B265D20}" type="presOf" srcId="{CE416652-6473-4E1C-913E-87B2027336F1}" destId="{25DB8DAA-85E0-4914-9B5F-2E47F3C4D616}" srcOrd="0" destOrd="0" presId="urn:microsoft.com/office/officeart/2005/8/layout/hProcess6"/>
    <dgm:cxn modelId="{949F6735-1BF2-4581-A386-EEB7709DC85C}" srcId="{E6110623-20E9-4BC9-81C5-9739149D0518}" destId="{9925C79C-9767-48D9-9F15-7E50B25057F5}" srcOrd="0" destOrd="0" parTransId="{BD35904B-4A3A-4D14-A843-2E48B5A26330}" sibTransId="{07C98F26-9EC7-4477-89E3-7B2A01B6DD2C}"/>
    <dgm:cxn modelId="{88F2A8C5-B834-48E6-A117-6E857C4C7F3C}" type="presOf" srcId="{B8813AF0-1722-4476-8549-B3A2CE74CBE0}" destId="{B5886D39-DEAB-4714-9123-208CE251FA83}" srcOrd="0" destOrd="0" presId="urn:microsoft.com/office/officeart/2005/8/layout/hProcess6"/>
    <dgm:cxn modelId="{31820DA7-F77B-4D07-9EA6-C6D5C28D3132}" srcId="{CE416652-6473-4E1C-913E-87B2027336F1}" destId="{B8813AF0-1722-4476-8549-B3A2CE74CBE0}" srcOrd="0" destOrd="0" parTransId="{21F81919-D24C-4978-BD35-4C832B98C9A6}" sibTransId="{A962EC85-2C93-4C10-9755-079DD7D57F53}"/>
    <dgm:cxn modelId="{61B8A703-F760-41F5-935F-81B5AD97AFC3}" type="presOf" srcId="{810F63AD-FD0A-4E0B-BEFF-820737E03367}" destId="{24BEFB63-02DB-49EF-8DE7-F913F93D76CF}" srcOrd="0" destOrd="0" presId="urn:microsoft.com/office/officeart/2005/8/layout/hProcess6"/>
    <dgm:cxn modelId="{5E1CF7C8-4BCF-4013-8FDE-66AE2F64BC6B}" type="presOf" srcId="{29D741CA-68E0-4911-87FF-E45D53466C90}" destId="{D5CB80AB-5FC7-4F47-8CD9-658871D5839E}" srcOrd="0" destOrd="0" presId="urn:microsoft.com/office/officeart/2005/8/layout/hProcess6"/>
    <dgm:cxn modelId="{2ABF0284-E050-41D5-863B-2D0520A247DD}" srcId="{29D741CA-68E0-4911-87FF-E45D53466C90}" destId="{1DB2AB98-DFEA-416C-9271-BF36078207D1}" srcOrd="0" destOrd="0" parTransId="{7A964FFA-2FD2-4532-897A-B13EF83AA3A6}" sibTransId="{D528E734-76EB-404A-BA2C-C458E8072A3C}"/>
    <dgm:cxn modelId="{4A8488E5-DB4B-4CA5-95AF-7DA4724C2D5F}" srcId="{E7BCE6E6-EDA2-4BF7-9776-16ACAC11234E}" destId="{29D741CA-68E0-4911-87FF-E45D53466C90}" srcOrd="1" destOrd="0" parTransId="{DCD71C53-C3D5-40FC-A837-C73FEA814C5C}" sibTransId="{94D3DAB1-3758-48B1-B20D-CBB228AF9285}"/>
    <dgm:cxn modelId="{D3D4E68F-ABA2-420A-B4BA-E705815A13EB}" type="presOf" srcId="{E7BCE6E6-EDA2-4BF7-9776-16ACAC11234E}" destId="{F06D03FA-4668-426D-AB80-45A892C3FD8E}" srcOrd="0" destOrd="0" presId="urn:microsoft.com/office/officeart/2005/8/layout/hProcess6"/>
    <dgm:cxn modelId="{AD6A6EC4-1266-4371-969F-72237A7AAB85}" type="presOf" srcId="{9925C79C-9767-48D9-9F15-7E50B25057F5}" destId="{78A02C1A-C50E-4BAE-9385-88FDD108454B}" srcOrd="0" destOrd="0" presId="urn:microsoft.com/office/officeart/2005/8/layout/hProcess6"/>
    <dgm:cxn modelId="{F34E5FDF-7B80-4DA6-A84E-028184FC8EB7}" srcId="{C258A6F7-3D9D-4991-9F6A-4991C97DEB37}" destId="{810F63AD-FD0A-4E0B-BEFF-820737E03367}" srcOrd="0" destOrd="0" parTransId="{EF71FBB3-1F25-4DF6-9168-B2214477A509}" sibTransId="{4B435DAA-14D7-43D8-8DCE-DC3E6D10B299}"/>
    <dgm:cxn modelId="{BD7DA62D-A094-4FC5-B173-C72420146052}" type="presParOf" srcId="{F06D03FA-4668-426D-AB80-45A892C3FD8E}" destId="{6949FB40-FA5E-4955-A294-72DE952CB9E5}" srcOrd="0" destOrd="0" presId="urn:microsoft.com/office/officeart/2005/8/layout/hProcess6"/>
    <dgm:cxn modelId="{9FC1CBC9-FF0C-4908-9161-95DF93A520F5}" type="presParOf" srcId="{6949FB40-FA5E-4955-A294-72DE952CB9E5}" destId="{9271BEA7-A1CA-47E1-AAD5-4BAE8BEE079F}" srcOrd="0" destOrd="0" presId="urn:microsoft.com/office/officeart/2005/8/layout/hProcess6"/>
    <dgm:cxn modelId="{B16B0582-11F2-415C-848B-65F943F15A36}" type="presParOf" srcId="{6949FB40-FA5E-4955-A294-72DE952CB9E5}" destId="{24BEFB63-02DB-49EF-8DE7-F913F93D76CF}" srcOrd="1" destOrd="0" presId="urn:microsoft.com/office/officeart/2005/8/layout/hProcess6"/>
    <dgm:cxn modelId="{DA2CF189-3919-4DA5-B8A0-62E40C8BC879}" type="presParOf" srcId="{6949FB40-FA5E-4955-A294-72DE952CB9E5}" destId="{3A58978A-02F9-4178-8213-D859AFB2CA94}" srcOrd="2" destOrd="0" presId="urn:microsoft.com/office/officeart/2005/8/layout/hProcess6"/>
    <dgm:cxn modelId="{55B0EB12-6B67-4183-8716-25755D29EA85}" type="presParOf" srcId="{6949FB40-FA5E-4955-A294-72DE952CB9E5}" destId="{57B266D1-DB2A-4E6A-945C-0A2E1A01100D}" srcOrd="3" destOrd="0" presId="urn:microsoft.com/office/officeart/2005/8/layout/hProcess6"/>
    <dgm:cxn modelId="{4DF80CE4-2E42-4061-A110-50A9093A0A9E}" type="presParOf" srcId="{F06D03FA-4668-426D-AB80-45A892C3FD8E}" destId="{4D51FAF2-6157-4A40-9C88-CBC1C7D18134}" srcOrd="1" destOrd="0" presId="urn:microsoft.com/office/officeart/2005/8/layout/hProcess6"/>
    <dgm:cxn modelId="{C3FC4AD7-7168-47AE-9C93-268F6CB0EEF9}" type="presParOf" srcId="{F06D03FA-4668-426D-AB80-45A892C3FD8E}" destId="{6C5E9E18-FB50-4D76-9A03-6491D40F04D4}" srcOrd="2" destOrd="0" presId="urn:microsoft.com/office/officeart/2005/8/layout/hProcess6"/>
    <dgm:cxn modelId="{8AC09AF0-750D-4DF5-8057-82E61FE70BC3}" type="presParOf" srcId="{6C5E9E18-FB50-4D76-9A03-6491D40F04D4}" destId="{DD53FB31-8B51-4927-921D-1A6B036A3A83}" srcOrd="0" destOrd="0" presId="urn:microsoft.com/office/officeart/2005/8/layout/hProcess6"/>
    <dgm:cxn modelId="{2B504D81-6C5B-407E-AB48-6213A2485570}" type="presParOf" srcId="{6C5E9E18-FB50-4D76-9A03-6491D40F04D4}" destId="{A0C4D6AB-0FAA-4017-A3FC-F4C65187CA13}" srcOrd="1" destOrd="0" presId="urn:microsoft.com/office/officeart/2005/8/layout/hProcess6"/>
    <dgm:cxn modelId="{4137FAC0-0DE4-477C-8B32-029DD6F0D1EF}" type="presParOf" srcId="{6C5E9E18-FB50-4D76-9A03-6491D40F04D4}" destId="{52BBBDC0-44D6-4086-9604-962004312BE8}" srcOrd="2" destOrd="0" presId="urn:microsoft.com/office/officeart/2005/8/layout/hProcess6"/>
    <dgm:cxn modelId="{894D09C8-4C4B-4C85-85D2-2D926CAA731A}" type="presParOf" srcId="{6C5E9E18-FB50-4D76-9A03-6491D40F04D4}" destId="{D5CB80AB-5FC7-4F47-8CD9-658871D5839E}" srcOrd="3" destOrd="0" presId="urn:microsoft.com/office/officeart/2005/8/layout/hProcess6"/>
    <dgm:cxn modelId="{C2B9AA72-41B4-40C6-84CE-C1B0BD5AEF2B}" type="presParOf" srcId="{F06D03FA-4668-426D-AB80-45A892C3FD8E}" destId="{1987681B-8C6B-4CED-B9B8-27DCB4D5C78F}" srcOrd="3" destOrd="0" presId="urn:microsoft.com/office/officeart/2005/8/layout/hProcess6"/>
    <dgm:cxn modelId="{B43EDEE5-AD5E-4D30-9987-7D3EAD78023E}" type="presParOf" srcId="{F06D03FA-4668-426D-AB80-45A892C3FD8E}" destId="{54030874-5EFB-42C1-8243-F40415860E0A}" srcOrd="4" destOrd="0" presId="urn:microsoft.com/office/officeart/2005/8/layout/hProcess6"/>
    <dgm:cxn modelId="{964CA5BE-0CAA-4DF0-83EF-5D0E2C75A483}" type="presParOf" srcId="{54030874-5EFB-42C1-8243-F40415860E0A}" destId="{E393ABD4-5E51-4B4F-A09B-EE14FDFFB2C0}" srcOrd="0" destOrd="0" presId="urn:microsoft.com/office/officeart/2005/8/layout/hProcess6"/>
    <dgm:cxn modelId="{6DB4B924-E5B0-422E-9BDD-8EE174BC2B3A}" type="presParOf" srcId="{54030874-5EFB-42C1-8243-F40415860E0A}" destId="{78A02C1A-C50E-4BAE-9385-88FDD108454B}" srcOrd="1" destOrd="0" presId="urn:microsoft.com/office/officeart/2005/8/layout/hProcess6"/>
    <dgm:cxn modelId="{6AB104DB-F255-475E-88E7-0FA00A2FCC07}" type="presParOf" srcId="{54030874-5EFB-42C1-8243-F40415860E0A}" destId="{C6FACBB8-2858-460D-BE29-F3D1E6552240}" srcOrd="2" destOrd="0" presId="urn:microsoft.com/office/officeart/2005/8/layout/hProcess6"/>
    <dgm:cxn modelId="{0372798D-D75F-420D-9B6C-EFC1E3CED8AE}" type="presParOf" srcId="{54030874-5EFB-42C1-8243-F40415860E0A}" destId="{1DC3CC4F-CFBE-4E89-85E2-7723EB8BEF2D}" srcOrd="3" destOrd="0" presId="urn:microsoft.com/office/officeart/2005/8/layout/hProcess6"/>
    <dgm:cxn modelId="{EB0A5109-4BF0-48CE-BEF8-1B84316845C5}" type="presParOf" srcId="{F06D03FA-4668-426D-AB80-45A892C3FD8E}" destId="{77D4848C-9D3F-443A-92F0-3ECFAB15DC8F}" srcOrd="5" destOrd="0" presId="urn:microsoft.com/office/officeart/2005/8/layout/hProcess6"/>
    <dgm:cxn modelId="{BA5575F4-9FE1-4E80-BDBD-5BA2B499426F}" type="presParOf" srcId="{F06D03FA-4668-426D-AB80-45A892C3FD8E}" destId="{A200B9F4-7EDD-4B26-B79B-51C44CFFE4CB}" srcOrd="6" destOrd="0" presId="urn:microsoft.com/office/officeart/2005/8/layout/hProcess6"/>
    <dgm:cxn modelId="{C3E15454-AA66-481F-8740-E4991BE749E1}" type="presParOf" srcId="{A200B9F4-7EDD-4B26-B79B-51C44CFFE4CB}" destId="{1A607A31-02A5-409A-8E2A-0C348F9116EB}" srcOrd="0" destOrd="0" presId="urn:microsoft.com/office/officeart/2005/8/layout/hProcess6"/>
    <dgm:cxn modelId="{916D540A-B3E7-4C3B-8872-627BE4F3D32D}" type="presParOf" srcId="{A200B9F4-7EDD-4B26-B79B-51C44CFFE4CB}" destId="{B5886D39-DEAB-4714-9123-208CE251FA83}" srcOrd="1" destOrd="0" presId="urn:microsoft.com/office/officeart/2005/8/layout/hProcess6"/>
    <dgm:cxn modelId="{F94DDCE5-FAA3-45E0-904F-A811E846DA32}" type="presParOf" srcId="{A200B9F4-7EDD-4B26-B79B-51C44CFFE4CB}" destId="{371CAF28-03F7-44E6-8F8A-57AA67661432}" srcOrd="2" destOrd="0" presId="urn:microsoft.com/office/officeart/2005/8/layout/hProcess6"/>
    <dgm:cxn modelId="{2E1CA678-BFEC-4209-8A0E-2BCAAB04524B}" type="presParOf" srcId="{A200B9F4-7EDD-4B26-B79B-51C44CFFE4CB}" destId="{25DB8DAA-85E0-4914-9B5F-2E47F3C4D61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384E1-0F40-43CC-877D-D4DC33231E1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60FAE04-0407-4BC1-B9E1-293155AD1DBA}">
      <dgm:prSet phldrT="[텍스트]"/>
      <dgm:spPr/>
      <dgm:t>
        <a:bodyPr/>
        <a:lstStyle/>
        <a:p>
          <a:pPr latinLnBrk="1"/>
          <a:r>
            <a:rPr lang="en-US" altLang="ko-KR" dirty="0" smtClean="0"/>
            <a:t>Word level</a:t>
          </a:r>
          <a:endParaRPr lang="ko-KR" altLang="en-US" dirty="0"/>
        </a:p>
      </dgm:t>
    </dgm:pt>
    <dgm:pt modelId="{BEC2FA3A-AEBE-4F9E-BAF9-DFAF323C256E}" type="parTrans" cxnId="{BB0AD7BD-2D87-458D-BFA7-6D305692870A}">
      <dgm:prSet/>
      <dgm:spPr/>
      <dgm:t>
        <a:bodyPr/>
        <a:lstStyle/>
        <a:p>
          <a:pPr latinLnBrk="1"/>
          <a:endParaRPr lang="ko-KR" altLang="en-US"/>
        </a:p>
      </dgm:t>
    </dgm:pt>
    <dgm:pt modelId="{5E992F00-52AA-4D6B-8D27-307835192E8D}" type="sibTrans" cxnId="{BB0AD7BD-2D87-458D-BFA7-6D305692870A}">
      <dgm:prSet/>
      <dgm:spPr/>
      <dgm:t>
        <a:bodyPr/>
        <a:lstStyle/>
        <a:p>
          <a:pPr latinLnBrk="1"/>
          <a:endParaRPr lang="ko-KR" altLang="en-US"/>
        </a:p>
      </dgm:t>
    </dgm:pt>
    <dgm:pt modelId="{3BD69E0A-14E0-4A75-970D-95451B3E8339}">
      <dgm:prSet phldrT="[텍스트]"/>
      <dgm:spPr/>
      <dgm:t>
        <a:bodyPr/>
        <a:lstStyle/>
        <a:p>
          <a:pPr latinLnBrk="1"/>
          <a:r>
            <a:rPr lang="en-US" altLang="ko-KR" dirty="0" smtClean="0"/>
            <a:t>Phrase level</a:t>
          </a:r>
          <a:endParaRPr lang="ko-KR" altLang="en-US" dirty="0"/>
        </a:p>
      </dgm:t>
    </dgm:pt>
    <dgm:pt modelId="{0561F896-BF4B-46E1-AA87-0120E474C13B}" type="parTrans" cxnId="{970623F9-F3E1-4589-BB61-2022CB1BB273}">
      <dgm:prSet/>
      <dgm:spPr/>
      <dgm:t>
        <a:bodyPr/>
        <a:lstStyle/>
        <a:p>
          <a:pPr latinLnBrk="1"/>
          <a:endParaRPr lang="ko-KR" altLang="en-US"/>
        </a:p>
      </dgm:t>
    </dgm:pt>
    <dgm:pt modelId="{0B02EE9D-246D-45ED-9F4E-557BBED40009}" type="sibTrans" cxnId="{970623F9-F3E1-4589-BB61-2022CB1BB273}">
      <dgm:prSet/>
      <dgm:spPr/>
      <dgm:t>
        <a:bodyPr/>
        <a:lstStyle/>
        <a:p>
          <a:pPr latinLnBrk="1"/>
          <a:endParaRPr lang="ko-KR" altLang="en-US"/>
        </a:p>
      </dgm:t>
    </dgm:pt>
    <dgm:pt modelId="{C6684BE5-5300-41F0-9AB6-708532B3B74F}">
      <dgm:prSet phldrT="[텍스트]"/>
      <dgm:spPr/>
      <dgm:t>
        <a:bodyPr/>
        <a:lstStyle/>
        <a:p>
          <a:pPr latinLnBrk="1"/>
          <a:r>
            <a:rPr lang="en-US" altLang="ko-KR" dirty="0" smtClean="0"/>
            <a:t>Sentence level</a:t>
          </a:r>
          <a:endParaRPr lang="ko-KR" altLang="en-US" dirty="0"/>
        </a:p>
      </dgm:t>
    </dgm:pt>
    <dgm:pt modelId="{0F9010AD-ED52-4F20-8113-1D84560BFE19}" type="parTrans" cxnId="{B5718DE1-18A7-40BA-82A6-1F3029F81E6F}">
      <dgm:prSet/>
      <dgm:spPr/>
      <dgm:t>
        <a:bodyPr/>
        <a:lstStyle/>
        <a:p>
          <a:pPr latinLnBrk="1"/>
          <a:endParaRPr lang="ko-KR" altLang="en-US"/>
        </a:p>
      </dgm:t>
    </dgm:pt>
    <dgm:pt modelId="{EC1EAD45-A266-45C0-B9AB-2D4B4420C5FD}" type="sibTrans" cxnId="{B5718DE1-18A7-40BA-82A6-1F3029F81E6F}">
      <dgm:prSet/>
      <dgm:spPr/>
      <dgm:t>
        <a:bodyPr/>
        <a:lstStyle/>
        <a:p>
          <a:pPr latinLnBrk="1"/>
          <a:endParaRPr lang="ko-KR" altLang="en-US"/>
        </a:p>
      </dgm:t>
    </dgm:pt>
    <dgm:pt modelId="{9966A232-E094-40C9-8C1F-6E34312CF93E}">
      <dgm:prSet phldrT="[텍스트]"/>
      <dgm:spPr/>
      <dgm:t>
        <a:bodyPr/>
        <a:lstStyle/>
        <a:p>
          <a:pPr latinLnBrk="1"/>
          <a:r>
            <a:rPr lang="en-US" altLang="ko-KR" dirty="0" smtClean="0"/>
            <a:t>Passage level</a:t>
          </a:r>
          <a:endParaRPr lang="ko-KR" altLang="en-US" dirty="0"/>
        </a:p>
      </dgm:t>
    </dgm:pt>
    <dgm:pt modelId="{CFDE4B70-E545-4A4B-A88F-D966E75331FB}" type="parTrans" cxnId="{73F731FB-0076-4BF9-8161-B49B4C8CDC35}">
      <dgm:prSet/>
      <dgm:spPr/>
      <dgm:t>
        <a:bodyPr/>
        <a:lstStyle/>
        <a:p>
          <a:pPr latinLnBrk="1"/>
          <a:endParaRPr lang="ko-KR" altLang="en-US"/>
        </a:p>
      </dgm:t>
    </dgm:pt>
    <dgm:pt modelId="{0BD6A4FF-4185-49CA-8475-D2DCEB80FF24}" type="sibTrans" cxnId="{73F731FB-0076-4BF9-8161-B49B4C8CDC35}">
      <dgm:prSet/>
      <dgm:spPr/>
      <dgm:t>
        <a:bodyPr/>
        <a:lstStyle/>
        <a:p>
          <a:pPr latinLnBrk="1"/>
          <a:endParaRPr lang="ko-KR" altLang="en-US"/>
        </a:p>
      </dgm:t>
    </dgm:pt>
    <dgm:pt modelId="{1836C15E-6BCF-4346-969D-ED43B1BBFEA5}">
      <dgm:prSet phldrT="[텍스트]"/>
      <dgm:spPr/>
      <dgm:t>
        <a:bodyPr/>
        <a:lstStyle/>
        <a:p>
          <a:pPr latinLnBrk="1"/>
          <a:r>
            <a:rPr lang="en-US" altLang="ko-KR" dirty="0" smtClean="0"/>
            <a:t>Document level</a:t>
          </a:r>
          <a:endParaRPr lang="ko-KR" altLang="en-US" dirty="0"/>
        </a:p>
      </dgm:t>
    </dgm:pt>
    <dgm:pt modelId="{265C402C-8EA1-448A-A01D-DDF0E2DCE085}" type="parTrans" cxnId="{B2517351-1A32-4A4D-A0EC-DCEE7B25D5D3}">
      <dgm:prSet/>
      <dgm:spPr/>
      <dgm:t>
        <a:bodyPr/>
        <a:lstStyle/>
        <a:p>
          <a:pPr latinLnBrk="1"/>
          <a:endParaRPr lang="ko-KR" altLang="en-US"/>
        </a:p>
      </dgm:t>
    </dgm:pt>
    <dgm:pt modelId="{1B983F33-0EE9-4C96-9B31-DBC91FFE73D8}" type="sibTrans" cxnId="{B2517351-1A32-4A4D-A0EC-DCEE7B25D5D3}">
      <dgm:prSet/>
      <dgm:spPr/>
      <dgm:t>
        <a:bodyPr/>
        <a:lstStyle/>
        <a:p>
          <a:pPr latinLnBrk="1"/>
          <a:endParaRPr lang="ko-KR" altLang="en-US"/>
        </a:p>
      </dgm:t>
    </dgm:pt>
    <dgm:pt modelId="{307675CE-CFB0-4326-B2B1-BBB65CF8A26B}" type="pres">
      <dgm:prSet presAssocID="{6E7384E1-0F40-43CC-877D-D4DC33231E10}" presName="compositeShape" presStyleCnt="0">
        <dgm:presLayoutVars>
          <dgm:dir/>
          <dgm:resizeHandles/>
        </dgm:presLayoutVars>
      </dgm:prSet>
      <dgm:spPr/>
    </dgm:pt>
    <dgm:pt modelId="{BC12591A-BA28-4E02-B130-698744DB83DE}" type="pres">
      <dgm:prSet presAssocID="{6E7384E1-0F40-43CC-877D-D4DC33231E10}" presName="pyramid" presStyleLbl="node1" presStyleIdx="0" presStyleCnt="1" custLinFactNeighborX="6981"/>
      <dgm:spPr/>
    </dgm:pt>
    <dgm:pt modelId="{88CF447C-075D-4B18-B80B-F3C0126ED0D3}" type="pres">
      <dgm:prSet presAssocID="{6E7384E1-0F40-43CC-877D-D4DC33231E10}" presName="theList" presStyleCnt="0"/>
      <dgm:spPr/>
    </dgm:pt>
    <dgm:pt modelId="{A132307D-04C3-4752-B7B1-B9564537CAE2}" type="pres">
      <dgm:prSet presAssocID="{560FAE04-0407-4BC1-B9E1-293155AD1DBA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B273C2-6577-46F1-8F84-36275F609E60}" type="pres">
      <dgm:prSet presAssocID="{560FAE04-0407-4BC1-B9E1-293155AD1DBA}" presName="aSpace" presStyleCnt="0"/>
      <dgm:spPr/>
    </dgm:pt>
    <dgm:pt modelId="{E61122B8-F7EF-4503-9E47-1C5D501CE616}" type="pres">
      <dgm:prSet presAssocID="{3BD69E0A-14E0-4A75-970D-95451B3E8339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56584C-7714-4E19-B889-E8D87C454B23}" type="pres">
      <dgm:prSet presAssocID="{3BD69E0A-14E0-4A75-970D-95451B3E8339}" presName="aSpace" presStyleCnt="0"/>
      <dgm:spPr/>
    </dgm:pt>
    <dgm:pt modelId="{729D844D-BBA7-4D8F-8A11-5351F1FAEA98}" type="pres">
      <dgm:prSet presAssocID="{C6684BE5-5300-41F0-9AB6-708532B3B74F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A57853-4300-4210-95A8-647FDD38A0D0}" type="pres">
      <dgm:prSet presAssocID="{C6684BE5-5300-41F0-9AB6-708532B3B74F}" presName="aSpace" presStyleCnt="0"/>
      <dgm:spPr/>
    </dgm:pt>
    <dgm:pt modelId="{CEF744EB-FD9B-498D-A6C4-30CD9307A505}" type="pres">
      <dgm:prSet presAssocID="{9966A232-E094-40C9-8C1F-6E34312CF93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3F1C6D-4F24-45D1-94D6-F4D5EA821BA4}" type="pres">
      <dgm:prSet presAssocID="{9966A232-E094-40C9-8C1F-6E34312CF93E}" presName="aSpace" presStyleCnt="0"/>
      <dgm:spPr/>
    </dgm:pt>
    <dgm:pt modelId="{15C3C037-E524-411B-851C-B8622218C394}" type="pres">
      <dgm:prSet presAssocID="{1836C15E-6BCF-4346-969D-ED43B1BBFEA5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F74C69-224B-415F-A880-8945BE6B3107}" type="pres">
      <dgm:prSet presAssocID="{1836C15E-6BCF-4346-969D-ED43B1BBFEA5}" presName="aSpace" presStyleCnt="0"/>
      <dgm:spPr/>
    </dgm:pt>
  </dgm:ptLst>
  <dgm:cxnLst>
    <dgm:cxn modelId="{970623F9-F3E1-4589-BB61-2022CB1BB273}" srcId="{6E7384E1-0F40-43CC-877D-D4DC33231E10}" destId="{3BD69E0A-14E0-4A75-970D-95451B3E8339}" srcOrd="1" destOrd="0" parTransId="{0561F896-BF4B-46E1-AA87-0120E474C13B}" sibTransId="{0B02EE9D-246D-45ED-9F4E-557BBED40009}"/>
    <dgm:cxn modelId="{D6A5A739-B4CD-48AA-92F4-E23FCADDCAD2}" type="presOf" srcId="{560FAE04-0407-4BC1-B9E1-293155AD1DBA}" destId="{A132307D-04C3-4752-B7B1-B9564537CAE2}" srcOrd="0" destOrd="0" presId="urn:microsoft.com/office/officeart/2005/8/layout/pyramid2"/>
    <dgm:cxn modelId="{5593A26A-D106-4708-A8D7-23EB3A801A3F}" type="presOf" srcId="{3BD69E0A-14E0-4A75-970D-95451B3E8339}" destId="{E61122B8-F7EF-4503-9E47-1C5D501CE616}" srcOrd="0" destOrd="0" presId="urn:microsoft.com/office/officeart/2005/8/layout/pyramid2"/>
    <dgm:cxn modelId="{B2517351-1A32-4A4D-A0EC-DCEE7B25D5D3}" srcId="{6E7384E1-0F40-43CC-877D-D4DC33231E10}" destId="{1836C15E-6BCF-4346-969D-ED43B1BBFEA5}" srcOrd="4" destOrd="0" parTransId="{265C402C-8EA1-448A-A01D-DDF0E2DCE085}" sibTransId="{1B983F33-0EE9-4C96-9B31-DBC91FFE73D8}"/>
    <dgm:cxn modelId="{A733CC3C-99BA-47A5-AE44-D7B6E182BC99}" type="presOf" srcId="{1836C15E-6BCF-4346-969D-ED43B1BBFEA5}" destId="{15C3C037-E524-411B-851C-B8622218C394}" srcOrd="0" destOrd="0" presId="urn:microsoft.com/office/officeart/2005/8/layout/pyramid2"/>
    <dgm:cxn modelId="{1573FB14-1621-4DC2-A393-35CE2451F1B0}" type="presOf" srcId="{9966A232-E094-40C9-8C1F-6E34312CF93E}" destId="{CEF744EB-FD9B-498D-A6C4-30CD9307A505}" srcOrd="0" destOrd="0" presId="urn:microsoft.com/office/officeart/2005/8/layout/pyramid2"/>
    <dgm:cxn modelId="{BB0AD7BD-2D87-458D-BFA7-6D305692870A}" srcId="{6E7384E1-0F40-43CC-877D-D4DC33231E10}" destId="{560FAE04-0407-4BC1-B9E1-293155AD1DBA}" srcOrd="0" destOrd="0" parTransId="{BEC2FA3A-AEBE-4F9E-BAF9-DFAF323C256E}" sibTransId="{5E992F00-52AA-4D6B-8D27-307835192E8D}"/>
    <dgm:cxn modelId="{2B04A6D0-D71E-401D-9E55-3BE8E5B9DC7D}" type="presOf" srcId="{C6684BE5-5300-41F0-9AB6-708532B3B74F}" destId="{729D844D-BBA7-4D8F-8A11-5351F1FAEA98}" srcOrd="0" destOrd="0" presId="urn:microsoft.com/office/officeart/2005/8/layout/pyramid2"/>
    <dgm:cxn modelId="{B5718DE1-18A7-40BA-82A6-1F3029F81E6F}" srcId="{6E7384E1-0F40-43CC-877D-D4DC33231E10}" destId="{C6684BE5-5300-41F0-9AB6-708532B3B74F}" srcOrd="2" destOrd="0" parTransId="{0F9010AD-ED52-4F20-8113-1D84560BFE19}" sibTransId="{EC1EAD45-A266-45C0-B9AB-2D4B4420C5FD}"/>
    <dgm:cxn modelId="{029907CA-CEED-4882-8696-C0E6488F15AC}" type="presOf" srcId="{6E7384E1-0F40-43CC-877D-D4DC33231E10}" destId="{307675CE-CFB0-4326-B2B1-BBB65CF8A26B}" srcOrd="0" destOrd="0" presId="urn:microsoft.com/office/officeart/2005/8/layout/pyramid2"/>
    <dgm:cxn modelId="{73F731FB-0076-4BF9-8161-B49B4C8CDC35}" srcId="{6E7384E1-0F40-43CC-877D-D4DC33231E10}" destId="{9966A232-E094-40C9-8C1F-6E34312CF93E}" srcOrd="3" destOrd="0" parTransId="{CFDE4B70-E545-4A4B-A88F-D966E75331FB}" sibTransId="{0BD6A4FF-4185-49CA-8475-D2DCEB80FF24}"/>
    <dgm:cxn modelId="{285BC6E5-D68B-43D2-A982-81F8B769AB6A}" type="presParOf" srcId="{307675CE-CFB0-4326-B2B1-BBB65CF8A26B}" destId="{BC12591A-BA28-4E02-B130-698744DB83DE}" srcOrd="0" destOrd="0" presId="urn:microsoft.com/office/officeart/2005/8/layout/pyramid2"/>
    <dgm:cxn modelId="{9FEB8791-4D7F-4B34-8A10-AF3779D67CEA}" type="presParOf" srcId="{307675CE-CFB0-4326-B2B1-BBB65CF8A26B}" destId="{88CF447C-075D-4B18-B80B-F3C0126ED0D3}" srcOrd="1" destOrd="0" presId="urn:microsoft.com/office/officeart/2005/8/layout/pyramid2"/>
    <dgm:cxn modelId="{C52818A8-6AE6-4B74-AC76-FE3D0AC0E00B}" type="presParOf" srcId="{88CF447C-075D-4B18-B80B-F3C0126ED0D3}" destId="{A132307D-04C3-4752-B7B1-B9564537CAE2}" srcOrd="0" destOrd="0" presId="urn:microsoft.com/office/officeart/2005/8/layout/pyramid2"/>
    <dgm:cxn modelId="{025CB89C-7365-48AE-95FD-1359499EC2E9}" type="presParOf" srcId="{88CF447C-075D-4B18-B80B-F3C0126ED0D3}" destId="{8AB273C2-6577-46F1-8F84-36275F609E60}" srcOrd="1" destOrd="0" presId="urn:microsoft.com/office/officeart/2005/8/layout/pyramid2"/>
    <dgm:cxn modelId="{B103207F-2E0A-4312-A577-5503F0E1EB66}" type="presParOf" srcId="{88CF447C-075D-4B18-B80B-F3C0126ED0D3}" destId="{E61122B8-F7EF-4503-9E47-1C5D501CE616}" srcOrd="2" destOrd="0" presId="urn:microsoft.com/office/officeart/2005/8/layout/pyramid2"/>
    <dgm:cxn modelId="{E0D03E98-017E-4AFE-AD3F-B1E2D5173F82}" type="presParOf" srcId="{88CF447C-075D-4B18-B80B-F3C0126ED0D3}" destId="{5556584C-7714-4E19-B889-E8D87C454B23}" srcOrd="3" destOrd="0" presId="urn:microsoft.com/office/officeart/2005/8/layout/pyramid2"/>
    <dgm:cxn modelId="{FF44E97E-2B64-47A4-B6D7-40321AC8142D}" type="presParOf" srcId="{88CF447C-075D-4B18-B80B-F3C0126ED0D3}" destId="{729D844D-BBA7-4D8F-8A11-5351F1FAEA98}" srcOrd="4" destOrd="0" presId="urn:microsoft.com/office/officeart/2005/8/layout/pyramid2"/>
    <dgm:cxn modelId="{ABE3BD95-BDC9-4EAF-A4FC-6ACF746318F5}" type="presParOf" srcId="{88CF447C-075D-4B18-B80B-F3C0126ED0D3}" destId="{9DA57853-4300-4210-95A8-647FDD38A0D0}" srcOrd="5" destOrd="0" presId="urn:microsoft.com/office/officeart/2005/8/layout/pyramid2"/>
    <dgm:cxn modelId="{883C9636-3EEC-44D1-8243-EEB87E1E3BE9}" type="presParOf" srcId="{88CF447C-075D-4B18-B80B-F3C0126ED0D3}" destId="{CEF744EB-FD9B-498D-A6C4-30CD9307A505}" srcOrd="6" destOrd="0" presId="urn:microsoft.com/office/officeart/2005/8/layout/pyramid2"/>
    <dgm:cxn modelId="{D2A501AC-DC6A-4DE5-B244-0BDC7357231C}" type="presParOf" srcId="{88CF447C-075D-4B18-B80B-F3C0126ED0D3}" destId="{D53F1C6D-4F24-45D1-94D6-F4D5EA821BA4}" srcOrd="7" destOrd="0" presId="urn:microsoft.com/office/officeart/2005/8/layout/pyramid2"/>
    <dgm:cxn modelId="{ABF6DCE5-7094-46A7-BB18-A03654DD7120}" type="presParOf" srcId="{88CF447C-075D-4B18-B80B-F3C0126ED0D3}" destId="{15C3C037-E524-411B-851C-B8622218C394}" srcOrd="8" destOrd="0" presId="urn:microsoft.com/office/officeart/2005/8/layout/pyramid2"/>
    <dgm:cxn modelId="{EB87A5D9-0F95-469C-AE0E-E479E66A3BE8}" type="presParOf" srcId="{88CF447C-075D-4B18-B80B-F3C0126ED0D3}" destId="{DDF74C69-224B-415F-A880-8945BE6B310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75FB75-8B74-4EB6-9C07-0CA3F203090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F50C2CC-EFDC-4575-89F6-1C42CD7B20C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 latinLnBrk="1"/>
          <a:r>
            <a:rPr lang="en-US" dirty="0" smtClean="0"/>
            <a:t>ETD</a:t>
          </a:r>
          <a:endParaRPr lang="ko-KR" dirty="0"/>
        </a:p>
      </dgm:t>
    </dgm:pt>
    <dgm:pt modelId="{7EF75CB6-5A7E-4FDF-9A04-8471E72FBF04}" type="parTrans" cxnId="{457B8CBE-8440-4EC9-B8ED-AE91A543670A}">
      <dgm:prSet/>
      <dgm:spPr/>
      <dgm:t>
        <a:bodyPr/>
        <a:lstStyle/>
        <a:p>
          <a:pPr latinLnBrk="1"/>
          <a:endParaRPr lang="ko-KR" altLang="en-US"/>
        </a:p>
      </dgm:t>
    </dgm:pt>
    <dgm:pt modelId="{2D28A751-615B-4667-B4B3-203F60BAE56C}" type="sibTrans" cxnId="{457B8CBE-8440-4EC9-B8ED-AE91A543670A}">
      <dgm:prSet/>
      <dgm:spPr/>
      <dgm:t>
        <a:bodyPr/>
        <a:lstStyle/>
        <a:p>
          <a:pPr latinLnBrk="1"/>
          <a:endParaRPr lang="ko-KR" altLang="en-US"/>
        </a:p>
      </dgm:t>
    </dgm:pt>
    <dgm:pt modelId="{067D796F-40D6-4F17-AA6A-1E353B330FC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dirty="0" smtClean="0"/>
            <a:t>Cover</a:t>
          </a:r>
          <a:endParaRPr lang="ko-KR" dirty="0"/>
        </a:p>
      </dgm:t>
    </dgm:pt>
    <dgm:pt modelId="{A8AFE8C5-F705-4D1E-8E63-B5F668615FED}" type="parTrans" cxnId="{1F53F4F9-D655-46CF-8256-2D178F934A3C}">
      <dgm:prSet/>
      <dgm:spPr/>
      <dgm:t>
        <a:bodyPr/>
        <a:lstStyle/>
        <a:p>
          <a:pPr latinLnBrk="1"/>
          <a:endParaRPr lang="ko-KR" altLang="en-US"/>
        </a:p>
      </dgm:t>
    </dgm:pt>
    <dgm:pt modelId="{AEC2CDA4-DCE8-4957-BC23-6D25C6444768}" type="sibTrans" cxnId="{1F53F4F9-D655-46CF-8256-2D178F934A3C}">
      <dgm:prSet/>
      <dgm:spPr/>
      <dgm:t>
        <a:bodyPr/>
        <a:lstStyle/>
        <a:p>
          <a:pPr latinLnBrk="1"/>
          <a:endParaRPr lang="ko-KR" altLang="en-US"/>
        </a:p>
      </dgm:t>
    </dgm:pt>
    <dgm:pt modelId="{16A61652-AF79-4BA8-B143-36DBB18B8B3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Page n</a:t>
          </a:r>
          <a:endParaRPr lang="ko-KR" dirty="0"/>
        </a:p>
      </dgm:t>
    </dgm:pt>
    <dgm:pt modelId="{729990B3-3689-49EC-AE9C-BBAA3E45B615}" type="parTrans" cxnId="{B4B284A4-AB37-4E11-A50A-7E3D5E080470}">
      <dgm:prSet/>
      <dgm:spPr/>
      <dgm:t>
        <a:bodyPr/>
        <a:lstStyle/>
        <a:p>
          <a:pPr latinLnBrk="1"/>
          <a:endParaRPr lang="ko-KR" altLang="en-US"/>
        </a:p>
      </dgm:t>
    </dgm:pt>
    <dgm:pt modelId="{679CEC27-7D2D-48B2-BE67-9212183F9F3B}" type="sibTrans" cxnId="{B4B284A4-AB37-4E11-A50A-7E3D5E080470}">
      <dgm:prSet/>
      <dgm:spPr/>
      <dgm:t>
        <a:bodyPr/>
        <a:lstStyle/>
        <a:p>
          <a:pPr latinLnBrk="1"/>
          <a:endParaRPr lang="ko-KR" altLang="en-US"/>
        </a:p>
      </dgm:t>
    </dgm:pt>
    <dgm:pt modelId="{3D1D9A24-F781-4F3A-99E2-68C4E26B7DF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…</a:t>
          </a:r>
          <a:endParaRPr lang="ko-KR" dirty="0"/>
        </a:p>
      </dgm:t>
    </dgm:pt>
    <dgm:pt modelId="{D002AECC-D09D-4FA6-B235-3CF91E0DE42C}" type="parTrans" cxnId="{A8BB1D30-DB16-4B86-B7D4-C25EB6F9D639}">
      <dgm:prSet/>
      <dgm:spPr/>
      <dgm:t>
        <a:bodyPr/>
        <a:lstStyle/>
        <a:p>
          <a:pPr latinLnBrk="1"/>
          <a:endParaRPr lang="ko-KR" altLang="en-US"/>
        </a:p>
      </dgm:t>
    </dgm:pt>
    <dgm:pt modelId="{5E712376-CD1A-431F-A97A-E3548F898C07}" type="sibTrans" cxnId="{A8BB1D30-DB16-4B86-B7D4-C25EB6F9D639}">
      <dgm:prSet/>
      <dgm:spPr/>
      <dgm:t>
        <a:bodyPr/>
        <a:lstStyle/>
        <a:p>
          <a:pPr latinLnBrk="1"/>
          <a:endParaRPr lang="ko-KR" altLang="en-US"/>
        </a:p>
      </dgm:t>
    </dgm:pt>
    <dgm:pt modelId="{02F4C57B-9AFC-4899-AA7C-F2CF80B53E7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Section 1</a:t>
          </a:r>
          <a:endParaRPr lang="ko-KR" dirty="0"/>
        </a:p>
      </dgm:t>
    </dgm:pt>
    <dgm:pt modelId="{6154E92A-4733-4C04-9CED-54929BA07E7B}" type="parTrans" cxnId="{1540FE23-CA10-49B7-9C2D-06807B0DDDDB}">
      <dgm:prSet/>
      <dgm:spPr/>
      <dgm:t>
        <a:bodyPr/>
        <a:lstStyle/>
        <a:p>
          <a:pPr latinLnBrk="1"/>
          <a:endParaRPr lang="ko-KR" altLang="en-US"/>
        </a:p>
      </dgm:t>
    </dgm:pt>
    <dgm:pt modelId="{4ABC4621-A940-4981-9D96-3445FB325D66}" type="sibTrans" cxnId="{1540FE23-CA10-49B7-9C2D-06807B0DDDDB}">
      <dgm:prSet/>
      <dgm:spPr/>
      <dgm:t>
        <a:bodyPr/>
        <a:lstStyle/>
        <a:p>
          <a:pPr latinLnBrk="1"/>
          <a:endParaRPr lang="ko-KR" altLang="en-US"/>
        </a:p>
      </dgm:t>
    </dgm:pt>
    <dgm:pt modelId="{6A034C51-4DE2-4C7F-9010-A363B0E04245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…</a:t>
          </a:r>
          <a:endParaRPr lang="ko-KR" dirty="0"/>
        </a:p>
      </dgm:t>
    </dgm:pt>
    <dgm:pt modelId="{FC72B197-D9EE-4A2A-AA94-7F6188C6AA0C}" type="parTrans" cxnId="{CBBA4EF2-83A8-46B9-B372-CB6B1FE6E1EB}">
      <dgm:prSet/>
      <dgm:spPr/>
      <dgm:t>
        <a:bodyPr/>
        <a:lstStyle/>
        <a:p>
          <a:pPr latinLnBrk="1"/>
          <a:endParaRPr lang="ko-KR" altLang="en-US"/>
        </a:p>
      </dgm:t>
    </dgm:pt>
    <dgm:pt modelId="{0B71BB6F-37BF-425D-91E9-5B9B5276DA6C}" type="sibTrans" cxnId="{CBBA4EF2-83A8-46B9-B372-CB6B1FE6E1EB}">
      <dgm:prSet/>
      <dgm:spPr/>
      <dgm:t>
        <a:bodyPr/>
        <a:lstStyle/>
        <a:p>
          <a:pPr latinLnBrk="1"/>
          <a:endParaRPr lang="ko-KR" altLang="en-US"/>
        </a:p>
      </dgm:t>
    </dgm:pt>
    <dgm:pt modelId="{65A9F2BD-4891-4D7E-BFE9-F6503CDA5C7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Line n</a:t>
          </a:r>
          <a:endParaRPr lang="ko-KR" dirty="0"/>
        </a:p>
      </dgm:t>
    </dgm:pt>
    <dgm:pt modelId="{0F63EC89-3D22-4AAE-823F-7A47B6AA2D04}" type="parTrans" cxnId="{60681927-74EF-48D7-A838-981E5B5C103E}">
      <dgm:prSet/>
      <dgm:spPr/>
      <dgm:t>
        <a:bodyPr/>
        <a:lstStyle/>
        <a:p>
          <a:pPr latinLnBrk="1"/>
          <a:endParaRPr lang="ko-KR" altLang="en-US"/>
        </a:p>
      </dgm:t>
    </dgm:pt>
    <dgm:pt modelId="{AD96B2BB-C11D-4045-849F-8AC439484EE9}" type="sibTrans" cxnId="{60681927-74EF-48D7-A838-981E5B5C103E}">
      <dgm:prSet/>
      <dgm:spPr/>
      <dgm:t>
        <a:bodyPr/>
        <a:lstStyle/>
        <a:p>
          <a:pPr latinLnBrk="1"/>
          <a:endParaRPr lang="ko-KR" altLang="en-US"/>
        </a:p>
      </dgm:t>
    </dgm:pt>
    <dgm:pt modelId="{78C2B353-A4A8-44A9-B47A-6D28BF4DB297}">
      <dgm:prSet/>
      <dgm:spPr>
        <a:solidFill>
          <a:srgbClr val="00B0F0"/>
        </a:solidFill>
      </dgm:spPr>
      <dgm:t>
        <a:bodyPr/>
        <a:lstStyle/>
        <a:p>
          <a:pPr rtl="0" latinLnBrk="1"/>
          <a:r>
            <a:rPr lang="en-US" altLang="ko-KR" dirty="0" smtClean="0"/>
            <a:t>Paragraph 1</a:t>
          </a:r>
          <a:endParaRPr lang="ko-KR" dirty="0"/>
        </a:p>
      </dgm:t>
    </dgm:pt>
    <dgm:pt modelId="{5B396696-AC51-4549-A09D-47387B4A6DCA}" type="parTrans" cxnId="{3C25A2A4-C9FD-4EBA-865F-96BE3BA4696D}">
      <dgm:prSet/>
      <dgm:spPr/>
      <dgm:t>
        <a:bodyPr/>
        <a:lstStyle/>
        <a:p>
          <a:pPr latinLnBrk="1"/>
          <a:endParaRPr lang="ko-KR" altLang="en-US"/>
        </a:p>
      </dgm:t>
    </dgm:pt>
    <dgm:pt modelId="{EB3A5022-BBF2-4240-A8ED-70EED4E35458}" type="sibTrans" cxnId="{3C25A2A4-C9FD-4EBA-865F-96BE3BA4696D}">
      <dgm:prSet/>
      <dgm:spPr/>
      <dgm:t>
        <a:bodyPr/>
        <a:lstStyle/>
        <a:p>
          <a:pPr latinLnBrk="1"/>
          <a:endParaRPr lang="ko-KR" altLang="en-US"/>
        </a:p>
      </dgm:t>
    </dgm:pt>
    <dgm:pt modelId="{C67A9A49-F009-435D-BEA6-ED9989705D4E}">
      <dgm:prSet/>
      <dgm:spPr/>
      <dgm:t>
        <a:bodyPr/>
        <a:lstStyle/>
        <a:p>
          <a:pPr rtl="0" latinLnBrk="1"/>
          <a:r>
            <a:rPr lang="en-US" altLang="ko-KR" dirty="0" smtClean="0"/>
            <a:t>…</a:t>
          </a:r>
          <a:endParaRPr lang="ko-KR" dirty="0"/>
        </a:p>
      </dgm:t>
    </dgm:pt>
    <dgm:pt modelId="{C26317F2-61E9-4B2E-98C3-BC274DCE75AC}" type="parTrans" cxnId="{6706229B-1A3F-4212-AF48-12DC2FFB6ACE}">
      <dgm:prSet/>
      <dgm:spPr/>
      <dgm:t>
        <a:bodyPr/>
        <a:lstStyle/>
        <a:p>
          <a:pPr latinLnBrk="1"/>
          <a:endParaRPr lang="ko-KR" altLang="en-US"/>
        </a:p>
      </dgm:t>
    </dgm:pt>
    <dgm:pt modelId="{427D9D75-4E27-43D8-A2C5-51418AD56274}" type="sibTrans" cxnId="{6706229B-1A3F-4212-AF48-12DC2FFB6ACE}">
      <dgm:prSet/>
      <dgm:spPr/>
      <dgm:t>
        <a:bodyPr/>
        <a:lstStyle/>
        <a:p>
          <a:pPr latinLnBrk="1"/>
          <a:endParaRPr lang="ko-KR" altLang="en-US"/>
        </a:p>
      </dgm:t>
    </dgm:pt>
    <dgm:pt modelId="{D4124484-F12B-4507-9113-4DF81246A88B}">
      <dgm:prSet/>
      <dgm:spPr/>
      <dgm:t>
        <a:bodyPr/>
        <a:lstStyle/>
        <a:p>
          <a:pPr rtl="0" latinLnBrk="1"/>
          <a:r>
            <a:rPr lang="en-US" altLang="ko-KR" dirty="0" smtClean="0"/>
            <a:t>Token 2</a:t>
          </a:r>
          <a:endParaRPr lang="ko-KR" dirty="0"/>
        </a:p>
      </dgm:t>
    </dgm:pt>
    <dgm:pt modelId="{9C70F258-9FA6-43FD-A87F-8A858B6CB1A1}" type="parTrans" cxnId="{156850B7-FE3F-476B-B150-757359F6534A}">
      <dgm:prSet/>
      <dgm:spPr/>
      <dgm:t>
        <a:bodyPr/>
        <a:lstStyle/>
        <a:p>
          <a:pPr latinLnBrk="1"/>
          <a:endParaRPr lang="ko-KR" altLang="en-US"/>
        </a:p>
      </dgm:t>
    </dgm:pt>
    <dgm:pt modelId="{7747E6BC-99BC-4285-AF77-76D6AB84977C}" type="sibTrans" cxnId="{156850B7-FE3F-476B-B150-757359F6534A}">
      <dgm:prSet/>
      <dgm:spPr/>
      <dgm:t>
        <a:bodyPr/>
        <a:lstStyle/>
        <a:p>
          <a:pPr latinLnBrk="1"/>
          <a:endParaRPr lang="ko-KR" altLang="en-US"/>
        </a:p>
      </dgm:t>
    </dgm:pt>
    <dgm:pt modelId="{7028C727-667A-486F-BFFD-7DF3E9014BA3}">
      <dgm:prSet/>
      <dgm:spPr/>
      <dgm:t>
        <a:bodyPr/>
        <a:lstStyle/>
        <a:p>
          <a:pPr rtl="0" latinLnBrk="1"/>
          <a:r>
            <a:rPr lang="en-US" altLang="ko-KR" dirty="0" smtClean="0"/>
            <a:t>Character 1</a:t>
          </a:r>
          <a:endParaRPr lang="ko-KR" dirty="0"/>
        </a:p>
      </dgm:t>
    </dgm:pt>
    <dgm:pt modelId="{A28F87B3-ACB0-4D40-84AC-8F17D7B54BED}" type="parTrans" cxnId="{F3C3EC1C-CCB9-49CA-8086-5A36DE00A6D5}">
      <dgm:prSet/>
      <dgm:spPr/>
      <dgm:t>
        <a:bodyPr/>
        <a:lstStyle/>
        <a:p>
          <a:pPr latinLnBrk="1"/>
          <a:endParaRPr lang="ko-KR" altLang="en-US"/>
        </a:p>
      </dgm:t>
    </dgm:pt>
    <dgm:pt modelId="{71331086-274C-47EA-A67B-C24FBED7ABBA}" type="sibTrans" cxnId="{F3C3EC1C-CCB9-49CA-8086-5A36DE00A6D5}">
      <dgm:prSet/>
      <dgm:spPr/>
      <dgm:t>
        <a:bodyPr/>
        <a:lstStyle/>
        <a:p>
          <a:pPr latinLnBrk="1"/>
          <a:endParaRPr lang="ko-KR" altLang="en-US"/>
        </a:p>
      </dgm:t>
    </dgm:pt>
    <dgm:pt modelId="{FC47C8B6-92D3-4AE9-A891-A3D587A0E8E3}">
      <dgm:prSet/>
      <dgm:spPr/>
      <dgm:t>
        <a:bodyPr/>
        <a:lstStyle/>
        <a:p>
          <a:pPr rtl="0" latinLnBrk="1"/>
          <a:r>
            <a:rPr lang="en-US" altLang="ko-KR" dirty="0" smtClean="0"/>
            <a:t>Character n</a:t>
          </a:r>
          <a:endParaRPr lang="ko-KR" dirty="0"/>
        </a:p>
      </dgm:t>
    </dgm:pt>
    <dgm:pt modelId="{030DB858-4372-4DB9-AD3B-0D5ED33E4BB2}" type="parTrans" cxnId="{46575416-3E76-4D24-AA0A-6829BA5F4E80}">
      <dgm:prSet/>
      <dgm:spPr/>
      <dgm:t>
        <a:bodyPr/>
        <a:lstStyle/>
        <a:p>
          <a:pPr latinLnBrk="1"/>
          <a:endParaRPr lang="ko-KR" altLang="en-US"/>
        </a:p>
      </dgm:t>
    </dgm:pt>
    <dgm:pt modelId="{E8BCBD6B-7244-4DD2-847F-EF8F109E71C5}" type="sibTrans" cxnId="{46575416-3E76-4D24-AA0A-6829BA5F4E80}">
      <dgm:prSet/>
      <dgm:spPr/>
      <dgm:t>
        <a:bodyPr/>
        <a:lstStyle/>
        <a:p>
          <a:pPr latinLnBrk="1"/>
          <a:endParaRPr lang="ko-KR" altLang="en-US"/>
        </a:p>
      </dgm:t>
    </dgm:pt>
    <dgm:pt modelId="{FEBCA36F-A7AD-43AD-AEB9-FCD7F67E5489}">
      <dgm:prSet/>
      <dgm:spPr/>
      <dgm:t>
        <a:bodyPr/>
        <a:lstStyle/>
        <a:p>
          <a:pPr rtl="0" latinLnBrk="1"/>
          <a:r>
            <a:rPr lang="en-US" altLang="ko-KR" dirty="0" smtClean="0"/>
            <a:t>…</a:t>
          </a:r>
          <a:endParaRPr lang="ko-KR" dirty="0"/>
        </a:p>
      </dgm:t>
    </dgm:pt>
    <dgm:pt modelId="{DF239AFA-D469-4663-98FC-86DABC03BD82}" type="parTrans" cxnId="{7E6B61D2-7516-4C38-8ECD-C9E520BB6DB4}">
      <dgm:prSet/>
      <dgm:spPr/>
      <dgm:t>
        <a:bodyPr/>
        <a:lstStyle/>
        <a:p>
          <a:pPr latinLnBrk="1"/>
          <a:endParaRPr lang="ko-KR" altLang="en-US"/>
        </a:p>
      </dgm:t>
    </dgm:pt>
    <dgm:pt modelId="{F5CD3F2D-EB4E-4607-8D08-1DC8EE902317}" type="sibTrans" cxnId="{7E6B61D2-7516-4C38-8ECD-C9E520BB6DB4}">
      <dgm:prSet/>
      <dgm:spPr/>
      <dgm:t>
        <a:bodyPr/>
        <a:lstStyle/>
        <a:p>
          <a:pPr latinLnBrk="1"/>
          <a:endParaRPr lang="ko-KR" altLang="en-US"/>
        </a:p>
      </dgm:t>
    </dgm:pt>
    <dgm:pt modelId="{A3661EF9-A7DF-4551-B059-24E7366A934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Abstract</a:t>
          </a:r>
          <a:endParaRPr lang="ko-KR" dirty="0"/>
        </a:p>
      </dgm:t>
    </dgm:pt>
    <dgm:pt modelId="{EA586B79-0F83-4F45-A822-37663422A415}" type="parTrans" cxnId="{F1C39481-524A-4844-AB59-4C77AA56B3BD}">
      <dgm:prSet/>
      <dgm:spPr/>
      <dgm:t>
        <a:bodyPr/>
        <a:lstStyle/>
        <a:p>
          <a:pPr latinLnBrk="1"/>
          <a:endParaRPr lang="ko-KR" altLang="en-US"/>
        </a:p>
      </dgm:t>
    </dgm:pt>
    <dgm:pt modelId="{233C8D91-64C0-45E3-BF41-4EB3764D188C}" type="sibTrans" cxnId="{F1C39481-524A-4844-AB59-4C77AA56B3BD}">
      <dgm:prSet/>
      <dgm:spPr/>
      <dgm:t>
        <a:bodyPr/>
        <a:lstStyle/>
        <a:p>
          <a:pPr latinLnBrk="1"/>
          <a:endParaRPr lang="ko-KR" altLang="en-US"/>
        </a:p>
      </dgm:t>
    </dgm:pt>
    <dgm:pt modelId="{E7A6ED9D-A52C-4414-82C2-0BB9BAE751A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Acknowledgement</a:t>
          </a:r>
          <a:endParaRPr lang="ko-KR" dirty="0"/>
        </a:p>
      </dgm:t>
    </dgm:pt>
    <dgm:pt modelId="{871EACF4-E361-417D-A2E8-1210CDB12B3A}" type="parTrans" cxnId="{3DD8C65B-0C93-417C-9178-3F5B6F82643F}">
      <dgm:prSet/>
      <dgm:spPr/>
      <dgm:t>
        <a:bodyPr/>
        <a:lstStyle/>
        <a:p>
          <a:pPr latinLnBrk="1"/>
          <a:endParaRPr lang="ko-KR" altLang="en-US"/>
        </a:p>
      </dgm:t>
    </dgm:pt>
    <dgm:pt modelId="{3BD246D5-6F48-459D-8C6F-B17660D3D546}" type="sibTrans" cxnId="{3DD8C65B-0C93-417C-9178-3F5B6F82643F}">
      <dgm:prSet/>
      <dgm:spPr/>
      <dgm:t>
        <a:bodyPr/>
        <a:lstStyle/>
        <a:p>
          <a:pPr latinLnBrk="1"/>
          <a:endParaRPr lang="ko-KR" altLang="en-US"/>
        </a:p>
      </dgm:t>
    </dgm:pt>
    <dgm:pt modelId="{C9E3B457-EFE0-4012-B908-D6CE83822B4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Table of contents</a:t>
          </a:r>
          <a:endParaRPr lang="ko-KR" dirty="0"/>
        </a:p>
      </dgm:t>
    </dgm:pt>
    <dgm:pt modelId="{4D5EC427-7C4D-4264-B35B-607AB2EF023F}" type="parTrans" cxnId="{D8FBEB1E-AAAE-4C10-9714-16E016796B85}">
      <dgm:prSet/>
      <dgm:spPr/>
      <dgm:t>
        <a:bodyPr/>
        <a:lstStyle/>
        <a:p>
          <a:pPr latinLnBrk="1"/>
          <a:endParaRPr lang="ko-KR" altLang="en-US"/>
        </a:p>
      </dgm:t>
    </dgm:pt>
    <dgm:pt modelId="{510C73E2-12B0-47E0-826E-ACE727C4FF61}" type="sibTrans" cxnId="{D8FBEB1E-AAAE-4C10-9714-16E016796B85}">
      <dgm:prSet/>
      <dgm:spPr/>
      <dgm:t>
        <a:bodyPr/>
        <a:lstStyle/>
        <a:p>
          <a:pPr latinLnBrk="1"/>
          <a:endParaRPr lang="ko-KR" altLang="en-US"/>
        </a:p>
      </dgm:t>
    </dgm:pt>
    <dgm:pt modelId="{CFE26002-4BC2-4BC0-9DBB-2A6985C594F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List of tables</a:t>
          </a:r>
          <a:endParaRPr lang="ko-KR" dirty="0"/>
        </a:p>
      </dgm:t>
    </dgm:pt>
    <dgm:pt modelId="{ABDD22B2-B92A-48B9-9679-7BC864FF3EFB}" type="parTrans" cxnId="{CF02D34F-215F-47FB-AED6-5007B34ADC94}">
      <dgm:prSet/>
      <dgm:spPr/>
      <dgm:t>
        <a:bodyPr/>
        <a:lstStyle/>
        <a:p>
          <a:pPr latinLnBrk="1"/>
          <a:endParaRPr lang="ko-KR" altLang="en-US"/>
        </a:p>
      </dgm:t>
    </dgm:pt>
    <dgm:pt modelId="{FD69FEC8-1386-4CF5-B307-DDE69BA2CFB5}" type="sibTrans" cxnId="{CF02D34F-215F-47FB-AED6-5007B34ADC94}">
      <dgm:prSet/>
      <dgm:spPr/>
      <dgm:t>
        <a:bodyPr/>
        <a:lstStyle/>
        <a:p>
          <a:pPr latinLnBrk="1"/>
          <a:endParaRPr lang="ko-KR" altLang="en-US"/>
        </a:p>
      </dgm:t>
    </dgm:pt>
    <dgm:pt modelId="{9FC24A41-C140-4B4F-8351-9ED2344B3F3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List of figures</a:t>
          </a:r>
          <a:endParaRPr lang="ko-KR" dirty="0"/>
        </a:p>
      </dgm:t>
    </dgm:pt>
    <dgm:pt modelId="{D17ECC2C-EFC2-4B7E-8840-23D13C2573A6}" type="parTrans" cxnId="{24B76D49-7E4C-4B1E-A186-1CE6221F8293}">
      <dgm:prSet/>
      <dgm:spPr/>
      <dgm:t>
        <a:bodyPr/>
        <a:lstStyle/>
        <a:p>
          <a:pPr latinLnBrk="1"/>
          <a:endParaRPr lang="ko-KR" altLang="en-US"/>
        </a:p>
      </dgm:t>
    </dgm:pt>
    <dgm:pt modelId="{8060E3D1-AF3D-4FC5-8170-4DEFA4D573C8}" type="sibTrans" cxnId="{24B76D49-7E4C-4B1E-A186-1CE6221F8293}">
      <dgm:prSet/>
      <dgm:spPr/>
      <dgm:t>
        <a:bodyPr/>
        <a:lstStyle/>
        <a:p>
          <a:pPr latinLnBrk="1"/>
          <a:endParaRPr lang="ko-KR" altLang="en-US"/>
        </a:p>
      </dgm:t>
    </dgm:pt>
    <dgm:pt modelId="{7AD3A11F-2FF6-406F-8CBD-5246D830F685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Chapter 1</a:t>
          </a:r>
          <a:endParaRPr lang="ko-KR" dirty="0"/>
        </a:p>
      </dgm:t>
    </dgm:pt>
    <dgm:pt modelId="{4C954C56-E3BB-45FF-8863-29F8CA5E9EC8}" type="parTrans" cxnId="{1073F649-F342-42A5-A5F1-91A2FA873DCE}">
      <dgm:prSet/>
      <dgm:spPr/>
      <dgm:t>
        <a:bodyPr/>
        <a:lstStyle/>
        <a:p>
          <a:pPr latinLnBrk="1"/>
          <a:endParaRPr lang="ko-KR" altLang="en-US"/>
        </a:p>
      </dgm:t>
    </dgm:pt>
    <dgm:pt modelId="{84E9BAF5-EA30-41D3-9EEF-BC71831EB013}" type="sibTrans" cxnId="{1073F649-F342-42A5-A5F1-91A2FA873DCE}">
      <dgm:prSet/>
      <dgm:spPr/>
      <dgm:t>
        <a:bodyPr/>
        <a:lstStyle/>
        <a:p>
          <a:pPr latinLnBrk="1"/>
          <a:endParaRPr lang="ko-KR" altLang="en-US"/>
        </a:p>
      </dgm:t>
    </dgm:pt>
    <dgm:pt modelId="{868313BA-C63E-476A-AFB2-95C6A2E4FEE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Part I</a:t>
          </a:r>
          <a:endParaRPr lang="ko-KR" dirty="0"/>
        </a:p>
      </dgm:t>
    </dgm:pt>
    <dgm:pt modelId="{AAAF5C45-DD61-467D-944D-FA5A2CFE93B9}" type="parTrans" cxnId="{45D85C2A-CF86-47C0-81F1-582A5270C718}">
      <dgm:prSet/>
      <dgm:spPr/>
      <dgm:t>
        <a:bodyPr/>
        <a:lstStyle/>
        <a:p>
          <a:pPr latinLnBrk="1"/>
          <a:endParaRPr lang="ko-KR" altLang="en-US"/>
        </a:p>
      </dgm:t>
    </dgm:pt>
    <dgm:pt modelId="{CF9A5DF4-24E0-4268-AD0D-E962925CEEEB}" type="sibTrans" cxnId="{45D85C2A-CF86-47C0-81F1-582A5270C718}">
      <dgm:prSet/>
      <dgm:spPr/>
      <dgm:t>
        <a:bodyPr/>
        <a:lstStyle/>
        <a:p>
          <a:pPr latinLnBrk="1"/>
          <a:endParaRPr lang="ko-KR" altLang="en-US"/>
        </a:p>
      </dgm:t>
    </dgm:pt>
    <dgm:pt modelId="{40F9CE4C-F906-4137-BFD8-57050648F38D}">
      <dgm:prSet/>
      <dgm:spPr>
        <a:solidFill>
          <a:srgbClr val="92D050"/>
        </a:solidFill>
      </dgm:spPr>
      <dgm:t>
        <a:bodyPr/>
        <a:lstStyle/>
        <a:p>
          <a:pPr rtl="0" latinLnBrk="1"/>
          <a:r>
            <a:rPr lang="en-US" altLang="ko-KR" dirty="0" smtClean="0"/>
            <a:t>Sentence 1</a:t>
          </a:r>
          <a:endParaRPr lang="ko-KR" dirty="0"/>
        </a:p>
      </dgm:t>
    </dgm:pt>
    <dgm:pt modelId="{37D3B0D2-669E-4E83-BEB7-876061399EB5}" type="parTrans" cxnId="{9B66A721-B3A5-4928-B438-360CC3C42A0E}">
      <dgm:prSet/>
      <dgm:spPr/>
      <dgm:t>
        <a:bodyPr/>
        <a:lstStyle/>
        <a:p>
          <a:pPr latinLnBrk="1"/>
          <a:endParaRPr lang="ko-KR" altLang="en-US"/>
        </a:p>
      </dgm:t>
    </dgm:pt>
    <dgm:pt modelId="{2A956239-2032-4C30-B0B5-227BADBC42B0}" type="sibTrans" cxnId="{9B66A721-B3A5-4928-B438-360CC3C42A0E}">
      <dgm:prSet/>
      <dgm:spPr/>
      <dgm:t>
        <a:bodyPr/>
        <a:lstStyle/>
        <a:p>
          <a:pPr latinLnBrk="1"/>
          <a:endParaRPr lang="ko-KR" altLang="en-US"/>
        </a:p>
      </dgm:t>
    </dgm:pt>
    <dgm:pt modelId="{DD9B1A84-9299-403C-BB24-FDCC09A5AA0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Phrase 1</a:t>
          </a:r>
          <a:endParaRPr lang="ko-KR" dirty="0"/>
        </a:p>
      </dgm:t>
    </dgm:pt>
    <dgm:pt modelId="{D0E629F1-F0B3-439C-A51E-A8468CB07767}" type="parTrans" cxnId="{E64179B6-F9AE-4E64-9BB6-0BADDAE943FB}">
      <dgm:prSet/>
      <dgm:spPr/>
      <dgm:t>
        <a:bodyPr/>
        <a:lstStyle/>
        <a:p>
          <a:pPr latinLnBrk="1"/>
          <a:endParaRPr lang="ko-KR" altLang="en-US"/>
        </a:p>
      </dgm:t>
    </dgm:pt>
    <dgm:pt modelId="{69FB43C7-6D97-466F-83A0-F2A17D8BEAF8}" type="sibTrans" cxnId="{E64179B6-F9AE-4E64-9BB6-0BADDAE943FB}">
      <dgm:prSet/>
      <dgm:spPr/>
      <dgm:t>
        <a:bodyPr/>
        <a:lstStyle/>
        <a:p>
          <a:pPr latinLnBrk="1"/>
          <a:endParaRPr lang="ko-KR" altLang="en-US"/>
        </a:p>
      </dgm:t>
    </dgm:pt>
    <dgm:pt modelId="{A9AE01B8-650E-483B-98E3-7774A959A1E6}">
      <dgm:prSet/>
      <dgm:spPr/>
      <dgm:t>
        <a:bodyPr/>
        <a:lstStyle/>
        <a:p>
          <a:pPr rtl="0" latinLnBrk="1"/>
          <a:endParaRPr lang="ko-KR" dirty="0"/>
        </a:p>
      </dgm:t>
    </dgm:pt>
    <dgm:pt modelId="{1051E66F-1D62-4CC8-B978-16990642308A}" type="parTrans" cxnId="{235F5981-67B6-49E3-BCB7-090FBC39F082}">
      <dgm:prSet/>
      <dgm:spPr/>
      <dgm:t>
        <a:bodyPr/>
        <a:lstStyle/>
        <a:p>
          <a:pPr latinLnBrk="1"/>
          <a:endParaRPr lang="ko-KR" altLang="en-US"/>
        </a:p>
      </dgm:t>
    </dgm:pt>
    <dgm:pt modelId="{FEC8CC6B-3198-4672-8014-D10DB105112E}" type="sibTrans" cxnId="{235F5981-67B6-49E3-BCB7-090FBC39F082}">
      <dgm:prSet/>
      <dgm:spPr/>
      <dgm:t>
        <a:bodyPr/>
        <a:lstStyle/>
        <a:p>
          <a:pPr latinLnBrk="1"/>
          <a:endParaRPr lang="ko-KR" altLang="en-US"/>
        </a:p>
      </dgm:t>
    </dgm:pt>
    <dgm:pt modelId="{EADCA551-2600-43A3-8AC2-CC18642C78DA}">
      <dgm:prSet/>
      <dgm:spPr>
        <a:solidFill>
          <a:srgbClr val="00B050"/>
        </a:solidFill>
      </dgm:spPr>
      <dgm:t>
        <a:bodyPr/>
        <a:lstStyle/>
        <a:p>
          <a:pPr rtl="0" latinLnBrk="1"/>
          <a:r>
            <a:rPr lang="en-US" altLang="ko-KR" dirty="0" smtClean="0"/>
            <a:t>Word 1</a:t>
          </a:r>
          <a:endParaRPr lang="ko-KR" dirty="0"/>
        </a:p>
      </dgm:t>
    </dgm:pt>
    <dgm:pt modelId="{8AF74993-2E4D-4D39-B607-CA8D4F0DFFD0}" type="parTrans" cxnId="{5B93281F-A8AA-4D72-B583-F06B5F9F8EA6}">
      <dgm:prSet/>
      <dgm:spPr/>
      <dgm:t>
        <a:bodyPr/>
        <a:lstStyle/>
        <a:p>
          <a:pPr latinLnBrk="1"/>
          <a:endParaRPr lang="ko-KR" altLang="en-US"/>
        </a:p>
      </dgm:t>
    </dgm:pt>
    <dgm:pt modelId="{D2C18AFF-A1FC-4088-A01D-118825421F11}" type="sibTrans" cxnId="{5B93281F-A8AA-4D72-B583-F06B5F9F8EA6}">
      <dgm:prSet/>
      <dgm:spPr/>
      <dgm:t>
        <a:bodyPr/>
        <a:lstStyle/>
        <a:p>
          <a:pPr latinLnBrk="1"/>
          <a:endParaRPr lang="ko-KR" altLang="en-US"/>
        </a:p>
      </dgm:t>
    </dgm:pt>
    <dgm:pt modelId="{65627CEE-019C-4AA7-AAAE-29B19E7E31AD}">
      <dgm:prSet/>
      <dgm:spPr/>
      <dgm:t>
        <a:bodyPr/>
        <a:lstStyle/>
        <a:p>
          <a:pPr rtl="0" latinLnBrk="1"/>
          <a:r>
            <a:rPr lang="en-US" altLang="ko-KR" dirty="0" smtClean="0"/>
            <a:t>..</a:t>
          </a:r>
          <a:endParaRPr lang="ko-KR" dirty="0"/>
        </a:p>
      </dgm:t>
    </dgm:pt>
    <dgm:pt modelId="{F35B8A38-C47B-4280-A21C-6540F92C9536}" type="parTrans" cxnId="{5D961DAE-9D30-40A0-B793-C2AFC478159B}">
      <dgm:prSet/>
      <dgm:spPr/>
      <dgm:t>
        <a:bodyPr/>
        <a:lstStyle/>
        <a:p>
          <a:pPr latinLnBrk="1"/>
          <a:endParaRPr lang="ko-KR" altLang="en-US"/>
        </a:p>
      </dgm:t>
    </dgm:pt>
    <dgm:pt modelId="{9588FED1-2D2A-4678-85BC-416DD940FD62}" type="sibTrans" cxnId="{5D961DAE-9D30-40A0-B793-C2AFC478159B}">
      <dgm:prSet/>
      <dgm:spPr/>
      <dgm:t>
        <a:bodyPr/>
        <a:lstStyle/>
        <a:p>
          <a:pPr latinLnBrk="1"/>
          <a:endParaRPr lang="ko-KR" altLang="en-US"/>
        </a:p>
      </dgm:t>
    </dgm:pt>
    <dgm:pt modelId="{2441C188-F9E8-4822-B2D4-418B33EA0A17}" type="pres">
      <dgm:prSet presAssocID="{6E75FB75-8B74-4EB6-9C07-0CA3F20309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62DF90-B315-4BEC-B29C-B5D3C17329C3}" type="pres">
      <dgm:prSet presAssocID="{5F50C2CC-EFDC-4575-89F6-1C42CD7B20C7}" presName="hierRoot1" presStyleCnt="0">
        <dgm:presLayoutVars>
          <dgm:hierBranch val="init"/>
        </dgm:presLayoutVars>
      </dgm:prSet>
      <dgm:spPr/>
    </dgm:pt>
    <dgm:pt modelId="{8706919B-91AB-49C0-9900-63E6CF2DC795}" type="pres">
      <dgm:prSet presAssocID="{5F50C2CC-EFDC-4575-89F6-1C42CD7B20C7}" presName="rootComposite1" presStyleCnt="0"/>
      <dgm:spPr/>
    </dgm:pt>
    <dgm:pt modelId="{6A977574-277F-44EC-9D6D-A0ACBFA57EB7}" type="pres">
      <dgm:prSet presAssocID="{5F50C2CC-EFDC-4575-89F6-1C42CD7B20C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24F374-C23B-4185-A73E-AF14895BFB4A}" type="pres">
      <dgm:prSet presAssocID="{5F50C2CC-EFDC-4575-89F6-1C42CD7B20C7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7786C9BD-5316-4960-93FF-187662439184}" type="pres">
      <dgm:prSet presAssocID="{5F50C2CC-EFDC-4575-89F6-1C42CD7B20C7}" presName="hierChild2" presStyleCnt="0"/>
      <dgm:spPr/>
    </dgm:pt>
    <dgm:pt modelId="{2FF340F4-0E9F-4278-A4F3-F6808F79EE36}" type="pres">
      <dgm:prSet presAssocID="{A8AFE8C5-F705-4D1E-8E63-B5F668615FED}" presName="Name37" presStyleLbl="parChTrans1D2" presStyleIdx="0" presStyleCnt="9"/>
      <dgm:spPr/>
      <dgm:t>
        <a:bodyPr/>
        <a:lstStyle/>
        <a:p>
          <a:pPr latinLnBrk="1"/>
          <a:endParaRPr lang="ko-KR" altLang="en-US"/>
        </a:p>
      </dgm:t>
    </dgm:pt>
    <dgm:pt modelId="{70E788AB-4169-47EE-940B-7B53398ED6E6}" type="pres">
      <dgm:prSet presAssocID="{067D796F-40D6-4F17-AA6A-1E353B330FC0}" presName="hierRoot2" presStyleCnt="0">
        <dgm:presLayoutVars>
          <dgm:hierBranch val="init"/>
        </dgm:presLayoutVars>
      </dgm:prSet>
      <dgm:spPr/>
    </dgm:pt>
    <dgm:pt modelId="{B844DD13-26C9-4812-85AC-DED0A20F5A0F}" type="pres">
      <dgm:prSet presAssocID="{067D796F-40D6-4F17-AA6A-1E353B330FC0}" presName="rootComposite" presStyleCnt="0"/>
      <dgm:spPr/>
    </dgm:pt>
    <dgm:pt modelId="{483939FA-6EE2-4991-B9DA-8B7EED047D62}" type="pres">
      <dgm:prSet presAssocID="{067D796F-40D6-4F17-AA6A-1E353B330FC0}" presName="rootText" presStyleLbl="node2" presStyleIdx="0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2EB4A2-F988-447A-9B20-EE6BDB22DF56}" type="pres">
      <dgm:prSet presAssocID="{067D796F-40D6-4F17-AA6A-1E353B330FC0}" presName="rootConnector" presStyleLbl="node2" presStyleIdx="0" presStyleCnt="9"/>
      <dgm:spPr/>
      <dgm:t>
        <a:bodyPr/>
        <a:lstStyle/>
        <a:p>
          <a:pPr latinLnBrk="1"/>
          <a:endParaRPr lang="ko-KR" altLang="en-US"/>
        </a:p>
      </dgm:t>
    </dgm:pt>
    <dgm:pt modelId="{0840563E-A227-4FE8-A482-5C5779303E67}" type="pres">
      <dgm:prSet presAssocID="{067D796F-40D6-4F17-AA6A-1E353B330FC0}" presName="hierChild4" presStyleCnt="0"/>
      <dgm:spPr/>
    </dgm:pt>
    <dgm:pt modelId="{703F870A-381D-4D27-9D21-EEB03B909240}" type="pres">
      <dgm:prSet presAssocID="{067D796F-40D6-4F17-AA6A-1E353B330FC0}" presName="hierChild5" presStyleCnt="0"/>
      <dgm:spPr/>
    </dgm:pt>
    <dgm:pt modelId="{36300B94-73BF-42EC-9F72-2E38137F1A02}" type="pres">
      <dgm:prSet presAssocID="{EA586B79-0F83-4F45-A822-37663422A415}" presName="Name37" presStyleLbl="parChTrans1D2" presStyleIdx="1" presStyleCnt="9"/>
      <dgm:spPr/>
      <dgm:t>
        <a:bodyPr/>
        <a:lstStyle/>
        <a:p>
          <a:pPr latinLnBrk="1"/>
          <a:endParaRPr lang="ko-KR" altLang="en-US"/>
        </a:p>
      </dgm:t>
    </dgm:pt>
    <dgm:pt modelId="{81BFBC02-C265-470D-9517-C7250A2F902C}" type="pres">
      <dgm:prSet presAssocID="{A3661EF9-A7DF-4551-B059-24E7366A9342}" presName="hierRoot2" presStyleCnt="0">
        <dgm:presLayoutVars>
          <dgm:hierBranch val="init"/>
        </dgm:presLayoutVars>
      </dgm:prSet>
      <dgm:spPr/>
    </dgm:pt>
    <dgm:pt modelId="{A959C1DD-D0E5-4B6F-A6A4-BCA35E6A2ABF}" type="pres">
      <dgm:prSet presAssocID="{A3661EF9-A7DF-4551-B059-24E7366A9342}" presName="rootComposite" presStyleCnt="0"/>
      <dgm:spPr/>
    </dgm:pt>
    <dgm:pt modelId="{973028D6-170F-4BF3-8C44-1B3398E26DF0}" type="pres">
      <dgm:prSet presAssocID="{A3661EF9-A7DF-4551-B059-24E7366A9342}" presName="rootText" presStyleLbl="node2" presStyleIdx="1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8623A1-0286-4022-BAD0-CD588466B30C}" type="pres">
      <dgm:prSet presAssocID="{A3661EF9-A7DF-4551-B059-24E7366A9342}" presName="rootConnector" presStyleLbl="node2" presStyleIdx="1" presStyleCnt="9"/>
      <dgm:spPr/>
      <dgm:t>
        <a:bodyPr/>
        <a:lstStyle/>
        <a:p>
          <a:pPr latinLnBrk="1"/>
          <a:endParaRPr lang="ko-KR" altLang="en-US"/>
        </a:p>
      </dgm:t>
    </dgm:pt>
    <dgm:pt modelId="{AB4F753E-37F8-4E64-84CD-BB90B029F877}" type="pres">
      <dgm:prSet presAssocID="{A3661EF9-A7DF-4551-B059-24E7366A9342}" presName="hierChild4" presStyleCnt="0"/>
      <dgm:spPr/>
    </dgm:pt>
    <dgm:pt modelId="{4671F941-7A21-44AF-9E92-931EA8267134}" type="pres">
      <dgm:prSet presAssocID="{A3661EF9-A7DF-4551-B059-24E7366A9342}" presName="hierChild5" presStyleCnt="0"/>
      <dgm:spPr/>
    </dgm:pt>
    <dgm:pt modelId="{523A14A2-D571-4627-B658-CC617946B34F}" type="pres">
      <dgm:prSet presAssocID="{871EACF4-E361-417D-A2E8-1210CDB12B3A}" presName="Name37" presStyleLbl="parChTrans1D2" presStyleIdx="2" presStyleCnt="9"/>
      <dgm:spPr/>
      <dgm:t>
        <a:bodyPr/>
        <a:lstStyle/>
        <a:p>
          <a:pPr latinLnBrk="1"/>
          <a:endParaRPr lang="ko-KR" altLang="en-US"/>
        </a:p>
      </dgm:t>
    </dgm:pt>
    <dgm:pt modelId="{C880A21A-52ED-40FC-BCF3-AA5627443AC1}" type="pres">
      <dgm:prSet presAssocID="{E7A6ED9D-A52C-4414-82C2-0BB9BAE751AC}" presName="hierRoot2" presStyleCnt="0">
        <dgm:presLayoutVars>
          <dgm:hierBranch val="init"/>
        </dgm:presLayoutVars>
      </dgm:prSet>
      <dgm:spPr/>
    </dgm:pt>
    <dgm:pt modelId="{91A90F64-AE14-4AE3-B0FB-FF77DDDF6AD0}" type="pres">
      <dgm:prSet presAssocID="{E7A6ED9D-A52C-4414-82C2-0BB9BAE751AC}" presName="rootComposite" presStyleCnt="0"/>
      <dgm:spPr/>
    </dgm:pt>
    <dgm:pt modelId="{4B6AB7FF-FA32-4499-A103-CE6AA2CA0460}" type="pres">
      <dgm:prSet presAssocID="{E7A6ED9D-A52C-4414-82C2-0BB9BAE751AC}" presName="rootText" presStyleLbl="node2" presStyleIdx="2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60FA88-D5D1-4528-BE8A-475D0E5089E2}" type="pres">
      <dgm:prSet presAssocID="{E7A6ED9D-A52C-4414-82C2-0BB9BAE751AC}" presName="rootConnector" presStyleLbl="node2" presStyleIdx="2" presStyleCnt="9"/>
      <dgm:spPr/>
      <dgm:t>
        <a:bodyPr/>
        <a:lstStyle/>
        <a:p>
          <a:pPr latinLnBrk="1"/>
          <a:endParaRPr lang="ko-KR" altLang="en-US"/>
        </a:p>
      </dgm:t>
    </dgm:pt>
    <dgm:pt modelId="{499FE101-F87F-4705-B33A-31958626FD5F}" type="pres">
      <dgm:prSet presAssocID="{E7A6ED9D-A52C-4414-82C2-0BB9BAE751AC}" presName="hierChild4" presStyleCnt="0"/>
      <dgm:spPr/>
    </dgm:pt>
    <dgm:pt modelId="{2BD7A1FF-E7A6-41E9-A916-CCDA06F71B4D}" type="pres">
      <dgm:prSet presAssocID="{E7A6ED9D-A52C-4414-82C2-0BB9BAE751AC}" presName="hierChild5" presStyleCnt="0"/>
      <dgm:spPr/>
    </dgm:pt>
    <dgm:pt modelId="{15805268-A196-4B04-AC2C-6CD20CCD87DE}" type="pres">
      <dgm:prSet presAssocID="{4D5EC427-7C4D-4264-B35B-607AB2EF023F}" presName="Name37" presStyleLbl="parChTrans1D2" presStyleIdx="3" presStyleCnt="9"/>
      <dgm:spPr/>
      <dgm:t>
        <a:bodyPr/>
        <a:lstStyle/>
        <a:p>
          <a:pPr latinLnBrk="1"/>
          <a:endParaRPr lang="ko-KR" altLang="en-US"/>
        </a:p>
      </dgm:t>
    </dgm:pt>
    <dgm:pt modelId="{75DEC1B4-25C2-4833-BFA9-A602D16C8AAC}" type="pres">
      <dgm:prSet presAssocID="{C9E3B457-EFE0-4012-B908-D6CE83822B4C}" presName="hierRoot2" presStyleCnt="0">
        <dgm:presLayoutVars>
          <dgm:hierBranch val="init"/>
        </dgm:presLayoutVars>
      </dgm:prSet>
      <dgm:spPr/>
    </dgm:pt>
    <dgm:pt modelId="{F5648B53-3C07-4CAD-8D26-0B2960C06AAD}" type="pres">
      <dgm:prSet presAssocID="{C9E3B457-EFE0-4012-B908-D6CE83822B4C}" presName="rootComposite" presStyleCnt="0"/>
      <dgm:spPr/>
    </dgm:pt>
    <dgm:pt modelId="{51393DD8-17D5-4DA6-9149-CAC89E5DBEF2}" type="pres">
      <dgm:prSet presAssocID="{C9E3B457-EFE0-4012-B908-D6CE83822B4C}" presName="rootText" presStyleLbl="node2" presStyleIdx="3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FF9B56-C6A2-4CDB-8101-2C8730D52FCF}" type="pres">
      <dgm:prSet presAssocID="{C9E3B457-EFE0-4012-B908-D6CE83822B4C}" presName="rootConnector" presStyleLbl="node2" presStyleIdx="3" presStyleCnt="9"/>
      <dgm:spPr/>
      <dgm:t>
        <a:bodyPr/>
        <a:lstStyle/>
        <a:p>
          <a:pPr latinLnBrk="1"/>
          <a:endParaRPr lang="ko-KR" altLang="en-US"/>
        </a:p>
      </dgm:t>
    </dgm:pt>
    <dgm:pt modelId="{62657151-3E4A-42FE-BF41-E56AAE627510}" type="pres">
      <dgm:prSet presAssocID="{C9E3B457-EFE0-4012-B908-D6CE83822B4C}" presName="hierChild4" presStyleCnt="0"/>
      <dgm:spPr/>
    </dgm:pt>
    <dgm:pt modelId="{35028898-C85E-4E8E-9B5F-4BAE8102C19C}" type="pres">
      <dgm:prSet presAssocID="{C9E3B457-EFE0-4012-B908-D6CE83822B4C}" presName="hierChild5" presStyleCnt="0"/>
      <dgm:spPr/>
    </dgm:pt>
    <dgm:pt modelId="{4E37C8FC-5AFE-4C21-8BCA-5DE70F33248B}" type="pres">
      <dgm:prSet presAssocID="{ABDD22B2-B92A-48B9-9679-7BC864FF3EFB}" presName="Name37" presStyleLbl="parChTrans1D2" presStyleIdx="4" presStyleCnt="9"/>
      <dgm:spPr/>
      <dgm:t>
        <a:bodyPr/>
        <a:lstStyle/>
        <a:p>
          <a:pPr latinLnBrk="1"/>
          <a:endParaRPr lang="ko-KR" altLang="en-US"/>
        </a:p>
      </dgm:t>
    </dgm:pt>
    <dgm:pt modelId="{BA59526F-A8C0-41A9-89B1-1AC699DD6FCF}" type="pres">
      <dgm:prSet presAssocID="{CFE26002-4BC2-4BC0-9DBB-2A6985C594F7}" presName="hierRoot2" presStyleCnt="0">
        <dgm:presLayoutVars>
          <dgm:hierBranch val="init"/>
        </dgm:presLayoutVars>
      </dgm:prSet>
      <dgm:spPr/>
    </dgm:pt>
    <dgm:pt modelId="{957C0BED-212E-463C-BEF1-548AC2EB7D04}" type="pres">
      <dgm:prSet presAssocID="{CFE26002-4BC2-4BC0-9DBB-2A6985C594F7}" presName="rootComposite" presStyleCnt="0"/>
      <dgm:spPr/>
    </dgm:pt>
    <dgm:pt modelId="{B7A89554-C8AE-4259-AE85-691B3B5DFADA}" type="pres">
      <dgm:prSet presAssocID="{CFE26002-4BC2-4BC0-9DBB-2A6985C594F7}" presName="rootText" presStyleLbl="node2" presStyleIdx="4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38DCB1-56B0-41DC-B1D6-0A94CE417360}" type="pres">
      <dgm:prSet presAssocID="{CFE26002-4BC2-4BC0-9DBB-2A6985C594F7}" presName="rootConnector" presStyleLbl="node2" presStyleIdx="4" presStyleCnt="9"/>
      <dgm:spPr/>
      <dgm:t>
        <a:bodyPr/>
        <a:lstStyle/>
        <a:p>
          <a:pPr latinLnBrk="1"/>
          <a:endParaRPr lang="ko-KR" altLang="en-US"/>
        </a:p>
      </dgm:t>
    </dgm:pt>
    <dgm:pt modelId="{B1480695-0F23-4636-B474-7CE3A02375FC}" type="pres">
      <dgm:prSet presAssocID="{CFE26002-4BC2-4BC0-9DBB-2A6985C594F7}" presName="hierChild4" presStyleCnt="0"/>
      <dgm:spPr/>
    </dgm:pt>
    <dgm:pt modelId="{32581DE5-733E-4A4A-8A91-3B1147C90811}" type="pres">
      <dgm:prSet presAssocID="{CFE26002-4BC2-4BC0-9DBB-2A6985C594F7}" presName="hierChild5" presStyleCnt="0"/>
      <dgm:spPr/>
    </dgm:pt>
    <dgm:pt modelId="{169DC649-1873-48B1-BA64-133A83B53CB8}" type="pres">
      <dgm:prSet presAssocID="{D17ECC2C-EFC2-4B7E-8840-23D13C2573A6}" presName="Name37" presStyleLbl="parChTrans1D2" presStyleIdx="5" presStyleCnt="9"/>
      <dgm:spPr/>
      <dgm:t>
        <a:bodyPr/>
        <a:lstStyle/>
        <a:p>
          <a:pPr latinLnBrk="1"/>
          <a:endParaRPr lang="ko-KR" altLang="en-US"/>
        </a:p>
      </dgm:t>
    </dgm:pt>
    <dgm:pt modelId="{B5EFDC11-463C-41B8-9860-A4043773C502}" type="pres">
      <dgm:prSet presAssocID="{9FC24A41-C140-4B4F-8351-9ED2344B3F3B}" presName="hierRoot2" presStyleCnt="0">
        <dgm:presLayoutVars>
          <dgm:hierBranch val="init"/>
        </dgm:presLayoutVars>
      </dgm:prSet>
      <dgm:spPr/>
    </dgm:pt>
    <dgm:pt modelId="{BDC7F5DC-D5E6-4A4A-85F9-3E9136379E41}" type="pres">
      <dgm:prSet presAssocID="{9FC24A41-C140-4B4F-8351-9ED2344B3F3B}" presName="rootComposite" presStyleCnt="0"/>
      <dgm:spPr/>
    </dgm:pt>
    <dgm:pt modelId="{FBB6EFAA-C26C-49B1-9C77-DB1066710FC3}" type="pres">
      <dgm:prSet presAssocID="{9FC24A41-C140-4B4F-8351-9ED2344B3F3B}" presName="rootText" presStyleLbl="node2" presStyleIdx="5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6D9D3D-15D1-407B-B6C0-D3B6DDEAAA6D}" type="pres">
      <dgm:prSet presAssocID="{9FC24A41-C140-4B4F-8351-9ED2344B3F3B}" presName="rootConnector" presStyleLbl="node2" presStyleIdx="5" presStyleCnt="9"/>
      <dgm:spPr/>
      <dgm:t>
        <a:bodyPr/>
        <a:lstStyle/>
        <a:p>
          <a:pPr latinLnBrk="1"/>
          <a:endParaRPr lang="ko-KR" altLang="en-US"/>
        </a:p>
      </dgm:t>
    </dgm:pt>
    <dgm:pt modelId="{8544387D-2BD6-4526-A566-80F8D736A74E}" type="pres">
      <dgm:prSet presAssocID="{9FC24A41-C140-4B4F-8351-9ED2344B3F3B}" presName="hierChild4" presStyleCnt="0"/>
      <dgm:spPr/>
    </dgm:pt>
    <dgm:pt modelId="{90AB40C8-DF96-436B-9A54-857640E88A0A}" type="pres">
      <dgm:prSet presAssocID="{9FC24A41-C140-4B4F-8351-9ED2344B3F3B}" presName="hierChild5" presStyleCnt="0"/>
      <dgm:spPr/>
    </dgm:pt>
    <dgm:pt modelId="{27019C5F-C65D-40F4-BA16-790373D0AA97}" type="pres">
      <dgm:prSet presAssocID="{AAAF5C45-DD61-467D-944D-FA5A2CFE93B9}" presName="Name37" presStyleLbl="parChTrans1D2" presStyleIdx="6" presStyleCnt="9"/>
      <dgm:spPr/>
      <dgm:t>
        <a:bodyPr/>
        <a:lstStyle/>
        <a:p>
          <a:pPr latinLnBrk="1"/>
          <a:endParaRPr lang="ko-KR" altLang="en-US"/>
        </a:p>
      </dgm:t>
    </dgm:pt>
    <dgm:pt modelId="{7F191167-D664-431F-80C9-88557A5350BD}" type="pres">
      <dgm:prSet presAssocID="{868313BA-C63E-476A-AFB2-95C6A2E4FEE8}" presName="hierRoot2" presStyleCnt="0">
        <dgm:presLayoutVars>
          <dgm:hierBranch val="init"/>
        </dgm:presLayoutVars>
      </dgm:prSet>
      <dgm:spPr/>
    </dgm:pt>
    <dgm:pt modelId="{8F1DA82E-1442-466C-89A8-1B02DDDEFC24}" type="pres">
      <dgm:prSet presAssocID="{868313BA-C63E-476A-AFB2-95C6A2E4FEE8}" presName="rootComposite" presStyleCnt="0"/>
      <dgm:spPr/>
    </dgm:pt>
    <dgm:pt modelId="{5D32B778-CB6C-4302-A2A1-960C78DE84CF}" type="pres">
      <dgm:prSet presAssocID="{868313BA-C63E-476A-AFB2-95C6A2E4FEE8}" presName="rootText" presStyleLbl="node2" presStyleIdx="6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C377C4-0C17-4305-A3B5-607CD1922CF6}" type="pres">
      <dgm:prSet presAssocID="{868313BA-C63E-476A-AFB2-95C6A2E4FEE8}" presName="rootConnector" presStyleLbl="node2" presStyleIdx="6" presStyleCnt="9"/>
      <dgm:spPr/>
      <dgm:t>
        <a:bodyPr/>
        <a:lstStyle/>
        <a:p>
          <a:pPr latinLnBrk="1"/>
          <a:endParaRPr lang="ko-KR" altLang="en-US"/>
        </a:p>
      </dgm:t>
    </dgm:pt>
    <dgm:pt modelId="{1EC9B979-1896-411E-B34A-4981177C8AB0}" type="pres">
      <dgm:prSet presAssocID="{868313BA-C63E-476A-AFB2-95C6A2E4FEE8}" presName="hierChild4" presStyleCnt="0"/>
      <dgm:spPr/>
    </dgm:pt>
    <dgm:pt modelId="{B66D88AB-99D9-44E3-B55E-55363548DE06}" type="pres">
      <dgm:prSet presAssocID="{4C954C56-E3BB-45FF-8863-29F8CA5E9EC8}" presName="Name37" presStyleLbl="parChTrans1D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BDAA90A-4D4E-41BC-A3C7-EC50220449B4}" type="pres">
      <dgm:prSet presAssocID="{7AD3A11F-2FF6-406F-8CBD-5246D830F685}" presName="hierRoot2" presStyleCnt="0">
        <dgm:presLayoutVars>
          <dgm:hierBranch val="init"/>
        </dgm:presLayoutVars>
      </dgm:prSet>
      <dgm:spPr/>
    </dgm:pt>
    <dgm:pt modelId="{04981034-5562-4C95-A7BA-D14D92410FF2}" type="pres">
      <dgm:prSet presAssocID="{7AD3A11F-2FF6-406F-8CBD-5246D830F685}" presName="rootComposite" presStyleCnt="0"/>
      <dgm:spPr/>
    </dgm:pt>
    <dgm:pt modelId="{A36FA510-75EA-4775-ABE7-D6B420229FC3}" type="pres">
      <dgm:prSet presAssocID="{7AD3A11F-2FF6-406F-8CBD-5246D830F685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8BD7F4-3E7C-40BC-B0BF-7ABA01402506}" type="pres">
      <dgm:prSet presAssocID="{7AD3A11F-2FF6-406F-8CBD-5246D830F685}" presName="rootConnector" presStyleLbl="node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68EF975-9AD3-446C-814C-655221C2B9D0}" type="pres">
      <dgm:prSet presAssocID="{7AD3A11F-2FF6-406F-8CBD-5246D830F685}" presName="hierChild4" presStyleCnt="0"/>
      <dgm:spPr/>
    </dgm:pt>
    <dgm:pt modelId="{98F861BC-C1D7-43C9-B108-B7D50D136060}" type="pres">
      <dgm:prSet presAssocID="{6154E92A-4733-4C04-9CED-54929BA07E7B}" presName="Name37" presStyleLbl="parChTrans1D4" presStyleIdx="0" presStyleCnt="12"/>
      <dgm:spPr/>
      <dgm:t>
        <a:bodyPr/>
        <a:lstStyle/>
        <a:p>
          <a:pPr latinLnBrk="1"/>
          <a:endParaRPr lang="ko-KR" altLang="en-US"/>
        </a:p>
      </dgm:t>
    </dgm:pt>
    <dgm:pt modelId="{1ACF6F6B-7399-4BD8-938F-28D920590620}" type="pres">
      <dgm:prSet presAssocID="{02F4C57B-9AFC-4899-AA7C-F2CF80B53E77}" presName="hierRoot2" presStyleCnt="0">
        <dgm:presLayoutVars>
          <dgm:hierBranch val="init"/>
        </dgm:presLayoutVars>
      </dgm:prSet>
      <dgm:spPr/>
    </dgm:pt>
    <dgm:pt modelId="{9D338BF3-BE49-46BE-BCA9-D9A8480C843F}" type="pres">
      <dgm:prSet presAssocID="{02F4C57B-9AFC-4899-AA7C-F2CF80B53E77}" presName="rootComposite" presStyleCnt="0"/>
      <dgm:spPr/>
    </dgm:pt>
    <dgm:pt modelId="{6F00A89B-9879-4FB0-BA88-A8D3CFF9BE0C}" type="pres">
      <dgm:prSet presAssocID="{02F4C57B-9AFC-4899-AA7C-F2CF80B53E77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A15AE3-FC16-4D08-BB2E-1BBC5629C926}" type="pres">
      <dgm:prSet presAssocID="{02F4C57B-9AFC-4899-AA7C-F2CF80B53E77}" presName="rootConnector" presStyleLbl="node4" presStyleIdx="0" presStyleCnt="12"/>
      <dgm:spPr/>
      <dgm:t>
        <a:bodyPr/>
        <a:lstStyle/>
        <a:p>
          <a:pPr latinLnBrk="1"/>
          <a:endParaRPr lang="ko-KR" altLang="en-US"/>
        </a:p>
      </dgm:t>
    </dgm:pt>
    <dgm:pt modelId="{27284E37-69B5-466A-B393-A31CC34A5CC2}" type="pres">
      <dgm:prSet presAssocID="{02F4C57B-9AFC-4899-AA7C-F2CF80B53E77}" presName="hierChild4" presStyleCnt="0"/>
      <dgm:spPr/>
    </dgm:pt>
    <dgm:pt modelId="{A5F9C3B7-6694-4BCA-8F47-E5AF76A1F480}" type="pres">
      <dgm:prSet presAssocID="{5B396696-AC51-4549-A09D-47387B4A6DCA}" presName="Name37" presStyleLbl="parChTrans1D4" presStyleIdx="1" presStyleCnt="12"/>
      <dgm:spPr/>
      <dgm:t>
        <a:bodyPr/>
        <a:lstStyle/>
        <a:p>
          <a:pPr latinLnBrk="1"/>
          <a:endParaRPr lang="ko-KR" altLang="en-US"/>
        </a:p>
      </dgm:t>
    </dgm:pt>
    <dgm:pt modelId="{E822E2B6-93BA-44E1-B4A3-DC405ECEF55D}" type="pres">
      <dgm:prSet presAssocID="{78C2B353-A4A8-44A9-B47A-6D28BF4DB297}" presName="hierRoot2" presStyleCnt="0">
        <dgm:presLayoutVars>
          <dgm:hierBranch val="init"/>
        </dgm:presLayoutVars>
      </dgm:prSet>
      <dgm:spPr/>
    </dgm:pt>
    <dgm:pt modelId="{2C908B47-3470-4407-AC2B-8F9680091E03}" type="pres">
      <dgm:prSet presAssocID="{78C2B353-A4A8-44A9-B47A-6D28BF4DB297}" presName="rootComposite" presStyleCnt="0"/>
      <dgm:spPr/>
    </dgm:pt>
    <dgm:pt modelId="{9856994D-A5DC-4EB3-922E-4B613B782745}" type="pres">
      <dgm:prSet presAssocID="{78C2B353-A4A8-44A9-B47A-6D28BF4DB297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B5BF0B-FBBE-4760-B50A-A11C54A66FDD}" type="pres">
      <dgm:prSet presAssocID="{78C2B353-A4A8-44A9-B47A-6D28BF4DB297}" presName="rootConnector" presStyleLbl="node4" presStyleIdx="1" presStyleCnt="12"/>
      <dgm:spPr/>
      <dgm:t>
        <a:bodyPr/>
        <a:lstStyle/>
        <a:p>
          <a:pPr latinLnBrk="1"/>
          <a:endParaRPr lang="ko-KR" altLang="en-US"/>
        </a:p>
      </dgm:t>
    </dgm:pt>
    <dgm:pt modelId="{6FECE5FF-D952-4477-9443-8C1BA4B6F34C}" type="pres">
      <dgm:prSet presAssocID="{78C2B353-A4A8-44A9-B47A-6D28BF4DB297}" presName="hierChild4" presStyleCnt="0"/>
      <dgm:spPr/>
    </dgm:pt>
    <dgm:pt modelId="{F9E9E024-7C2B-4B12-940E-8226870B2727}" type="pres">
      <dgm:prSet presAssocID="{37D3B0D2-669E-4E83-BEB7-876061399EB5}" presName="Name37" presStyleLbl="parChTrans1D4" presStyleIdx="2" presStyleCnt="12"/>
      <dgm:spPr/>
      <dgm:t>
        <a:bodyPr/>
        <a:lstStyle/>
        <a:p>
          <a:pPr latinLnBrk="1"/>
          <a:endParaRPr lang="ko-KR" altLang="en-US"/>
        </a:p>
      </dgm:t>
    </dgm:pt>
    <dgm:pt modelId="{90576B9E-6D56-4CEE-9B72-F263F0E0FD94}" type="pres">
      <dgm:prSet presAssocID="{40F9CE4C-F906-4137-BFD8-57050648F38D}" presName="hierRoot2" presStyleCnt="0">
        <dgm:presLayoutVars>
          <dgm:hierBranch val="init"/>
        </dgm:presLayoutVars>
      </dgm:prSet>
      <dgm:spPr/>
    </dgm:pt>
    <dgm:pt modelId="{C1250DCA-8C13-41F1-8F16-F394E2BE27C0}" type="pres">
      <dgm:prSet presAssocID="{40F9CE4C-F906-4137-BFD8-57050648F38D}" presName="rootComposite" presStyleCnt="0"/>
      <dgm:spPr/>
    </dgm:pt>
    <dgm:pt modelId="{372B6A60-86F2-45CE-A225-EA1839865FE3}" type="pres">
      <dgm:prSet presAssocID="{40F9CE4C-F906-4137-BFD8-57050648F38D}" presName="rootText" presStyleLbl="node4" presStyleIdx="2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EB813A-577A-4028-A50E-DA44E65AAA86}" type="pres">
      <dgm:prSet presAssocID="{40F9CE4C-F906-4137-BFD8-57050648F38D}" presName="rootConnector" presStyleLbl="node4" presStyleIdx="2" presStyleCnt="12"/>
      <dgm:spPr/>
      <dgm:t>
        <a:bodyPr/>
        <a:lstStyle/>
        <a:p>
          <a:pPr latinLnBrk="1"/>
          <a:endParaRPr lang="ko-KR" altLang="en-US"/>
        </a:p>
      </dgm:t>
    </dgm:pt>
    <dgm:pt modelId="{5C2C7D14-030F-4536-930E-8720DF62B76C}" type="pres">
      <dgm:prSet presAssocID="{40F9CE4C-F906-4137-BFD8-57050648F38D}" presName="hierChild4" presStyleCnt="0"/>
      <dgm:spPr/>
    </dgm:pt>
    <dgm:pt modelId="{18FB33CA-F33A-455E-95DD-575FC88821DB}" type="pres">
      <dgm:prSet presAssocID="{D0E629F1-F0B3-439C-A51E-A8468CB07767}" presName="Name37" presStyleLbl="parChTrans1D4" presStyleIdx="3" presStyleCnt="12"/>
      <dgm:spPr/>
      <dgm:t>
        <a:bodyPr/>
        <a:lstStyle/>
        <a:p>
          <a:pPr latinLnBrk="1"/>
          <a:endParaRPr lang="ko-KR" altLang="en-US"/>
        </a:p>
      </dgm:t>
    </dgm:pt>
    <dgm:pt modelId="{B036B103-DF62-4D67-80AE-84CACB9A5B02}" type="pres">
      <dgm:prSet presAssocID="{DD9B1A84-9299-403C-BB24-FDCC09A5AA0E}" presName="hierRoot2" presStyleCnt="0">
        <dgm:presLayoutVars>
          <dgm:hierBranch val="init"/>
        </dgm:presLayoutVars>
      </dgm:prSet>
      <dgm:spPr/>
    </dgm:pt>
    <dgm:pt modelId="{E550419D-A67F-4DCF-A159-70C965317ACA}" type="pres">
      <dgm:prSet presAssocID="{DD9B1A84-9299-403C-BB24-FDCC09A5AA0E}" presName="rootComposite" presStyleCnt="0"/>
      <dgm:spPr/>
    </dgm:pt>
    <dgm:pt modelId="{EEC0C19F-764D-4CFD-B6D4-1377CD2F85D2}" type="pres">
      <dgm:prSet presAssocID="{DD9B1A84-9299-403C-BB24-FDCC09A5AA0E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ACEAC4-4125-4DF0-9C15-6EA274756DAF}" type="pres">
      <dgm:prSet presAssocID="{DD9B1A84-9299-403C-BB24-FDCC09A5AA0E}" presName="rootConnector" presStyleLbl="node4" presStyleIdx="3" presStyleCnt="12"/>
      <dgm:spPr/>
      <dgm:t>
        <a:bodyPr/>
        <a:lstStyle/>
        <a:p>
          <a:pPr latinLnBrk="1"/>
          <a:endParaRPr lang="ko-KR" altLang="en-US"/>
        </a:p>
      </dgm:t>
    </dgm:pt>
    <dgm:pt modelId="{2F118D24-E764-4785-A050-561B4FC23B20}" type="pres">
      <dgm:prSet presAssocID="{DD9B1A84-9299-403C-BB24-FDCC09A5AA0E}" presName="hierChild4" presStyleCnt="0"/>
      <dgm:spPr/>
    </dgm:pt>
    <dgm:pt modelId="{AE538FE0-DC72-43D9-8B49-B790E47FD150}" type="pres">
      <dgm:prSet presAssocID="{8AF74993-2E4D-4D39-B607-CA8D4F0DFFD0}" presName="Name37" presStyleLbl="parChTrans1D4" presStyleIdx="4" presStyleCnt="12"/>
      <dgm:spPr/>
      <dgm:t>
        <a:bodyPr/>
        <a:lstStyle/>
        <a:p>
          <a:pPr latinLnBrk="1"/>
          <a:endParaRPr lang="ko-KR" altLang="en-US"/>
        </a:p>
      </dgm:t>
    </dgm:pt>
    <dgm:pt modelId="{C8819D55-56E8-427D-9DD1-C45C2756A280}" type="pres">
      <dgm:prSet presAssocID="{EADCA551-2600-43A3-8AC2-CC18642C78DA}" presName="hierRoot2" presStyleCnt="0">
        <dgm:presLayoutVars>
          <dgm:hierBranch val="init"/>
        </dgm:presLayoutVars>
      </dgm:prSet>
      <dgm:spPr/>
    </dgm:pt>
    <dgm:pt modelId="{D4BA168E-4040-4B39-860D-01B747B5406F}" type="pres">
      <dgm:prSet presAssocID="{EADCA551-2600-43A3-8AC2-CC18642C78DA}" presName="rootComposite" presStyleCnt="0"/>
      <dgm:spPr/>
    </dgm:pt>
    <dgm:pt modelId="{8D86D477-6E1F-44F9-AE72-28C8C81BB7DF}" type="pres">
      <dgm:prSet presAssocID="{EADCA551-2600-43A3-8AC2-CC18642C78DA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7558E7-C0D8-4BC9-90FA-B9126783F253}" type="pres">
      <dgm:prSet presAssocID="{EADCA551-2600-43A3-8AC2-CC18642C78DA}" presName="rootConnector" presStyleLbl="node4" presStyleIdx="4" presStyleCnt="12"/>
      <dgm:spPr/>
      <dgm:t>
        <a:bodyPr/>
        <a:lstStyle/>
        <a:p>
          <a:pPr latinLnBrk="1"/>
          <a:endParaRPr lang="ko-KR" altLang="en-US"/>
        </a:p>
      </dgm:t>
    </dgm:pt>
    <dgm:pt modelId="{2C7D27AA-8AEB-4D76-B333-A47345258326}" type="pres">
      <dgm:prSet presAssocID="{EADCA551-2600-43A3-8AC2-CC18642C78DA}" presName="hierChild4" presStyleCnt="0"/>
      <dgm:spPr/>
    </dgm:pt>
    <dgm:pt modelId="{B419B8FA-44AF-464D-9E35-396004D6CF47}" type="pres">
      <dgm:prSet presAssocID="{EADCA551-2600-43A3-8AC2-CC18642C78DA}" presName="hierChild5" presStyleCnt="0"/>
      <dgm:spPr/>
    </dgm:pt>
    <dgm:pt modelId="{F626F07B-A0A6-444D-AA18-D144DAC3FD4F}" type="pres">
      <dgm:prSet presAssocID="{F35B8A38-C47B-4280-A21C-6540F92C9536}" presName="Name37" presStyleLbl="parChTrans1D4" presStyleIdx="5" presStyleCnt="12"/>
      <dgm:spPr/>
      <dgm:t>
        <a:bodyPr/>
        <a:lstStyle/>
        <a:p>
          <a:pPr latinLnBrk="1"/>
          <a:endParaRPr lang="ko-KR" altLang="en-US"/>
        </a:p>
      </dgm:t>
    </dgm:pt>
    <dgm:pt modelId="{DDC6490B-4F8A-4BEB-8CB8-C54B91A09497}" type="pres">
      <dgm:prSet presAssocID="{65627CEE-019C-4AA7-AAAE-29B19E7E31AD}" presName="hierRoot2" presStyleCnt="0">
        <dgm:presLayoutVars>
          <dgm:hierBranch val="init"/>
        </dgm:presLayoutVars>
      </dgm:prSet>
      <dgm:spPr/>
    </dgm:pt>
    <dgm:pt modelId="{94924B0A-4DF1-41FE-B4AD-C0ED1AC80CC2}" type="pres">
      <dgm:prSet presAssocID="{65627CEE-019C-4AA7-AAAE-29B19E7E31AD}" presName="rootComposite" presStyleCnt="0"/>
      <dgm:spPr/>
    </dgm:pt>
    <dgm:pt modelId="{534EF854-4C7B-4608-A7C6-E2B3F4C637C3}" type="pres">
      <dgm:prSet presAssocID="{65627CEE-019C-4AA7-AAAE-29B19E7E31AD}" presName="rootText" presStyleLbl="node4" presStyleIdx="5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A142B5-8D8E-462B-B846-22254F5E9B4F}" type="pres">
      <dgm:prSet presAssocID="{65627CEE-019C-4AA7-AAAE-29B19E7E31AD}" presName="rootConnector" presStyleLbl="node4" presStyleIdx="5" presStyleCnt="12"/>
      <dgm:spPr/>
      <dgm:t>
        <a:bodyPr/>
        <a:lstStyle/>
        <a:p>
          <a:pPr latinLnBrk="1"/>
          <a:endParaRPr lang="ko-KR" altLang="en-US"/>
        </a:p>
      </dgm:t>
    </dgm:pt>
    <dgm:pt modelId="{FBFA09C5-18ED-4ECC-96BB-EB37D8325BB4}" type="pres">
      <dgm:prSet presAssocID="{65627CEE-019C-4AA7-AAAE-29B19E7E31AD}" presName="hierChild4" presStyleCnt="0"/>
      <dgm:spPr/>
    </dgm:pt>
    <dgm:pt modelId="{74063E0F-33ED-41DE-AAD5-A28FCA137981}" type="pres">
      <dgm:prSet presAssocID="{65627CEE-019C-4AA7-AAAE-29B19E7E31AD}" presName="hierChild5" presStyleCnt="0"/>
      <dgm:spPr/>
    </dgm:pt>
    <dgm:pt modelId="{4232116F-C4D3-4851-9470-B2A3DACC7A09}" type="pres">
      <dgm:prSet presAssocID="{DD9B1A84-9299-403C-BB24-FDCC09A5AA0E}" presName="hierChild5" presStyleCnt="0"/>
      <dgm:spPr/>
    </dgm:pt>
    <dgm:pt modelId="{7FD91B42-FA6D-40A4-B51C-728ADB440077}" type="pres">
      <dgm:prSet presAssocID="{1051E66F-1D62-4CC8-B978-16990642308A}" presName="Name37" presStyleLbl="parChTrans1D4" presStyleIdx="6" presStyleCnt="12"/>
      <dgm:spPr/>
      <dgm:t>
        <a:bodyPr/>
        <a:lstStyle/>
        <a:p>
          <a:pPr latinLnBrk="1"/>
          <a:endParaRPr lang="ko-KR" altLang="en-US"/>
        </a:p>
      </dgm:t>
    </dgm:pt>
    <dgm:pt modelId="{FB2081E7-6917-4692-B07E-00C522D0337B}" type="pres">
      <dgm:prSet presAssocID="{A9AE01B8-650E-483B-98E3-7774A959A1E6}" presName="hierRoot2" presStyleCnt="0">
        <dgm:presLayoutVars>
          <dgm:hierBranch val="init"/>
        </dgm:presLayoutVars>
      </dgm:prSet>
      <dgm:spPr/>
    </dgm:pt>
    <dgm:pt modelId="{7D7C7186-CA3D-4E19-ACC9-273110AEC013}" type="pres">
      <dgm:prSet presAssocID="{A9AE01B8-650E-483B-98E3-7774A959A1E6}" presName="rootComposite" presStyleCnt="0"/>
      <dgm:spPr/>
    </dgm:pt>
    <dgm:pt modelId="{DB5208DF-9589-47F6-9CB9-2F589C601E1A}" type="pres">
      <dgm:prSet presAssocID="{A9AE01B8-650E-483B-98E3-7774A959A1E6}" presName="rootText" presStyleLbl="node4" presStyleIdx="6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9E09D2-067B-4B12-86D0-8934E5B21849}" type="pres">
      <dgm:prSet presAssocID="{A9AE01B8-650E-483B-98E3-7774A959A1E6}" presName="rootConnector" presStyleLbl="node4" presStyleIdx="6" presStyleCnt="12"/>
      <dgm:spPr/>
      <dgm:t>
        <a:bodyPr/>
        <a:lstStyle/>
        <a:p>
          <a:pPr latinLnBrk="1"/>
          <a:endParaRPr lang="ko-KR" altLang="en-US"/>
        </a:p>
      </dgm:t>
    </dgm:pt>
    <dgm:pt modelId="{BE36A921-F11E-4011-B87D-B87C0985A158}" type="pres">
      <dgm:prSet presAssocID="{A9AE01B8-650E-483B-98E3-7774A959A1E6}" presName="hierChild4" presStyleCnt="0"/>
      <dgm:spPr/>
    </dgm:pt>
    <dgm:pt modelId="{D6C8AE36-EFB6-41B0-B55F-3EAC3C2A3670}" type="pres">
      <dgm:prSet presAssocID="{A9AE01B8-650E-483B-98E3-7774A959A1E6}" presName="hierChild5" presStyleCnt="0"/>
      <dgm:spPr/>
    </dgm:pt>
    <dgm:pt modelId="{5144BE63-FC75-43F6-841A-1B1FFAD37254}" type="pres">
      <dgm:prSet presAssocID="{40F9CE4C-F906-4137-BFD8-57050648F38D}" presName="hierChild5" presStyleCnt="0"/>
      <dgm:spPr/>
    </dgm:pt>
    <dgm:pt modelId="{EE1BA953-0489-4F79-A131-666ACA0E163E}" type="pres">
      <dgm:prSet presAssocID="{78C2B353-A4A8-44A9-B47A-6D28BF4DB297}" presName="hierChild5" presStyleCnt="0"/>
      <dgm:spPr/>
    </dgm:pt>
    <dgm:pt modelId="{7368B586-6CF5-4F66-855A-ECE5CEB8584D}" type="pres">
      <dgm:prSet presAssocID="{A28F87B3-ACB0-4D40-84AC-8F17D7B54BED}" presName="Name37" presStyleLbl="parChTrans1D4" presStyleIdx="7" presStyleCnt="12"/>
      <dgm:spPr/>
      <dgm:t>
        <a:bodyPr/>
        <a:lstStyle/>
        <a:p>
          <a:pPr latinLnBrk="1"/>
          <a:endParaRPr lang="ko-KR" altLang="en-US"/>
        </a:p>
      </dgm:t>
    </dgm:pt>
    <dgm:pt modelId="{8E3A0649-1C34-4F3D-B5DA-47C95D1D64C4}" type="pres">
      <dgm:prSet presAssocID="{7028C727-667A-486F-BFFD-7DF3E9014BA3}" presName="hierRoot2" presStyleCnt="0">
        <dgm:presLayoutVars>
          <dgm:hierBranch val="init"/>
        </dgm:presLayoutVars>
      </dgm:prSet>
      <dgm:spPr/>
    </dgm:pt>
    <dgm:pt modelId="{9BBEC408-F47B-460A-BA65-C75AF46482EA}" type="pres">
      <dgm:prSet presAssocID="{7028C727-667A-486F-BFFD-7DF3E9014BA3}" presName="rootComposite" presStyleCnt="0"/>
      <dgm:spPr/>
    </dgm:pt>
    <dgm:pt modelId="{6763E358-71E1-4ABE-A48F-560EBA3B2377}" type="pres">
      <dgm:prSet presAssocID="{7028C727-667A-486F-BFFD-7DF3E9014BA3}" presName="rootText" presStyleLbl="node4" presStyleIdx="7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C52D0F-C5D2-4CAB-BEF7-E76D59F98AD4}" type="pres">
      <dgm:prSet presAssocID="{7028C727-667A-486F-BFFD-7DF3E9014BA3}" presName="rootConnector" presStyleLbl="node4" presStyleIdx="7" presStyleCnt="12"/>
      <dgm:spPr/>
      <dgm:t>
        <a:bodyPr/>
        <a:lstStyle/>
        <a:p>
          <a:pPr latinLnBrk="1"/>
          <a:endParaRPr lang="ko-KR" altLang="en-US"/>
        </a:p>
      </dgm:t>
    </dgm:pt>
    <dgm:pt modelId="{766C5184-9A65-46B5-9F82-F26DD4C7FDC0}" type="pres">
      <dgm:prSet presAssocID="{7028C727-667A-486F-BFFD-7DF3E9014BA3}" presName="hierChild4" presStyleCnt="0"/>
      <dgm:spPr/>
    </dgm:pt>
    <dgm:pt modelId="{C02C9268-D2BF-4328-B482-C5A7F26D4C68}" type="pres">
      <dgm:prSet presAssocID="{7028C727-667A-486F-BFFD-7DF3E9014BA3}" presName="hierChild5" presStyleCnt="0"/>
      <dgm:spPr/>
    </dgm:pt>
    <dgm:pt modelId="{1B07A0A3-73B2-4AE0-812E-E197EBB50AEF}" type="pres">
      <dgm:prSet presAssocID="{DF239AFA-D469-4663-98FC-86DABC03BD82}" presName="Name37" presStyleLbl="parChTrans1D4" presStyleIdx="8" presStyleCnt="12"/>
      <dgm:spPr/>
      <dgm:t>
        <a:bodyPr/>
        <a:lstStyle/>
        <a:p>
          <a:pPr latinLnBrk="1"/>
          <a:endParaRPr lang="ko-KR" altLang="en-US"/>
        </a:p>
      </dgm:t>
    </dgm:pt>
    <dgm:pt modelId="{CE7ECEB2-D665-45EC-8FD8-44D98211F4FD}" type="pres">
      <dgm:prSet presAssocID="{FEBCA36F-A7AD-43AD-AEB9-FCD7F67E5489}" presName="hierRoot2" presStyleCnt="0">
        <dgm:presLayoutVars>
          <dgm:hierBranch val="init"/>
        </dgm:presLayoutVars>
      </dgm:prSet>
      <dgm:spPr/>
    </dgm:pt>
    <dgm:pt modelId="{254F95B0-C615-4F38-ACD7-9AE58ABE8D38}" type="pres">
      <dgm:prSet presAssocID="{FEBCA36F-A7AD-43AD-AEB9-FCD7F67E5489}" presName="rootComposite" presStyleCnt="0"/>
      <dgm:spPr/>
    </dgm:pt>
    <dgm:pt modelId="{380F593B-F6EF-4C51-ACE7-854324062ECB}" type="pres">
      <dgm:prSet presAssocID="{FEBCA36F-A7AD-43AD-AEB9-FCD7F67E5489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5D0FBB-FD28-4CC5-B2A2-0DD0B75593FD}" type="pres">
      <dgm:prSet presAssocID="{FEBCA36F-A7AD-43AD-AEB9-FCD7F67E5489}" presName="rootConnector" presStyleLbl="node4" presStyleIdx="8" presStyleCnt="12"/>
      <dgm:spPr/>
      <dgm:t>
        <a:bodyPr/>
        <a:lstStyle/>
        <a:p>
          <a:pPr latinLnBrk="1"/>
          <a:endParaRPr lang="ko-KR" altLang="en-US"/>
        </a:p>
      </dgm:t>
    </dgm:pt>
    <dgm:pt modelId="{25A7508B-B8AE-447F-87AD-8278C22E0FE4}" type="pres">
      <dgm:prSet presAssocID="{FEBCA36F-A7AD-43AD-AEB9-FCD7F67E5489}" presName="hierChild4" presStyleCnt="0"/>
      <dgm:spPr/>
    </dgm:pt>
    <dgm:pt modelId="{18F36469-3F2C-4D1D-A620-C638CCC23D18}" type="pres">
      <dgm:prSet presAssocID="{FEBCA36F-A7AD-43AD-AEB9-FCD7F67E5489}" presName="hierChild5" presStyleCnt="0"/>
      <dgm:spPr/>
    </dgm:pt>
    <dgm:pt modelId="{60872AB8-9296-4DEF-B4C4-E33DED7C06E9}" type="pres">
      <dgm:prSet presAssocID="{030DB858-4372-4DB9-AD3B-0D5ED33E4BB2}" presName="Name37" presStyleLbl="parChTrans1D4" presStyleIdx="9" presStyleCnt="12"/>
      <dgm:spPr/>
      <dgm:t>
        <a:bodyPr/>
        <a:lstStyle/>
        <a:p>
          <a:pPr latinLnBrk="1"/>
          <a:endParaRPr lang="ko-KR" altLang="en-US"/>
        </a:p>
      </dgm:t>
    </dgm:pt>
    <dgm:pt modelId="{683ADAC4-A2E5-47A7-940A-B92277BB90D3}" type="pres">
      <dgm:prSet presAssocID="{FC47C8B6-92D3-4AE9-A891-A3D587A0E8E3}" presName="hierRoot2" presStyleCnt="0">
        <dgm:presLayoutVars>
          <dgm:hierBranch val="init"/>
        </dgm:presLayoutVars>
      </dgm:prSet>
      <dgm:spPr/>
    </dgm:pt>
    <dgm:pt modelId="{38A37817-49C1-47F1-BB83-15EE31E10065}" type="pres">
      <dgm:prSet presAssocID="{FC47C8B6-92D3-4AE9-A891-A3D587A0E8E3}" presName="rootComposite" presStyleCnt="0"/>
      <dgm:spPr/>
    </dgm:pt>
    <dgm:pt modelId="{FDE7CE90-5942-4DB7-AF52-AD81852CDFA7}" type="pres">
      <dgm:prSet presAssocID="{FC47C8B6-92D3-4AE9-A891-A3D587A0E8E3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B68F1C-9D9C-45B9-9FBB-03EFEC2C54BB}" type="pres">
      <dgm:prSet presAssocID="{FC47C8B6-92D3-4AE9-A891-A3D587A0E8E3}" presName="rootConnector" presStyleLbl="node4" presStyleIdx="9" presStyleCnt="12"/>
      <dgm:spPr/>
      <dgm:t>
        <a:bodyPr/>
        <a:lstStyle/>
        <a:p>
          <a:pPr latinLnBrk="1"/>
          <a:endParaRPr lang="ko-KR" altLang="en-US"/>
        </a:p>
      </dgm:t>
    </dgm:pt>
    <dgm:pt modelId="{4541C7FE-9930-4A8D-ADEC-914CF1D3A286}" type="pres">
      <dgm:prSet presAssocID="{FC47C8B6-92D3-4AE9-A891-A3D587A0E8E3}" presName="hierChild4" presStyleCnt="0"/>
      <dgm:spPr/>
    </dgm:pt>
    <dgm:pt modelId="{4D05A192-AF1A-4B80-A688-76902B8AB541}" type="pres">
      <dgm:prSet presAssocID="{FC47C8B6-92D3-4AE9-A891-A3D587A0E8E3}" presName="hierChild5" presStyleCnt="0"/>
      <dgm:spPr/>
    </dgm:pt>
    <dgm:pt modelId="{30A47E29-5731-488A-A450-CA8DD86AF4B8}" type="pres">
      <dgm:prSet presAssocID="{02F4C57B-9AFC-4899-AA7C-F2CF80B53E77}" presName="hierChild5" presStyleCnt="0"/>
      <dgm:spPr/>
    </dgm:pt>
    <dgm:pt modelId="{4A06A709-10E4-448E-9695-0EA0ACDF1A19}" type="pres">
      <dgm:prSet presAssocID="{C26317F2-61E9-4B2E-98C3-BC274DCE75AC}" presName="Name37" presStyleLbl="parChTrans1D4" presStyleIdx="10" presStyleCnt="12"/>
      <dgm:spPr/>
      <dgm:t>
        <a:bodyPr/>
        <a:lstStyle/>
        <a:p>
          <a:pPr latinLnBrk="1"/>
          <a:endParaRPr lang="ko-KR" altLang="en-US"/>
        </a:p>
      </dgm:t>
    </dgm:pt>
    <dgm:pt modelId="{8080AED0-803B-4970-8D99-394A89B18252}" type="pres">
      <dgm:prSet presAssocID="{C67A9A49-F009-435D-BEA6-ED9989705D4E}" presName="hierRoot2" presStyleCnt="0">
        <dgm:presLayoutVars>
          <dgm:hierBranch val="init"/>
        </dgm:presLayoutVars>
      </dgm:prSet>
      <dgm:spPr/>
    </dgm:pt>
    <dgm:pt modelId="{03928460-C78A-41BF-A229-3697A5FEFD39}" type="pres">
      <dgm:prSet presAssocID="{C67A9A49-F009-435D-BEA6-ED9989705D4E}" presName="rootComposite" presStyleCnt="0"/>
      <dgm:spPr/>
    </dgm:pt>
    <dgm:pt modelId="{0E6AD9EE-D7D8-447C-BB21-F2114884DBA6}" type="pres">
      <dgm:prSet presAssocID="{C67A9A49-F009-435D-BEA6-ED9989705D4E}" presName="rootText" presStyleLbl="node4" presStyleIdx="10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393595-6A0E-471D-9907-42633F2860E4}" type="pres">
      <dgm:prSet presAssocID="{C67A9A49-F009-435D-BEA6-ED9989705D4E}" presName="rootConnector" presStyleLbl="node4" presStyleIdx="10" presStyleCnt="12"/>
      <dgm:spPr/>
      <dgm:t>
        <a:bodyPr/>
        <a:lstStyle/>
        <a:p>
          <a:pPr latinLnBrk="1"/>
          <a:endParaRPr lang="ko-KR" altLang="en-US"/>
        </a:p>
      </dgm:t>
    </dgm:pt>
    <dgm:pt modelId="{EE7D1CCB-559E-443B-AE35-4156D9AC5BEF}" type="pres">
      <dgm:prSet presAssocID="{C67A9A49-F009-435D-BEA6-ED9989705D4E}" presName="hierChild4" presStyleCnt="0"/>
      <dgm:spPr/>
    </dgm:pt>
    <dgm:pt modelId="{B7325CFE-6C3F-460C-A5B0-00FC21A1C469}" type="pres">
      <dgm:prSet presAssocID="{C67A9A49-F009-435D-BEA6-ED9989705D4E}" presName="hierChild5" presStyleCnt="0"/>
      <dgm:spPr/>
    </dgm:pt>
    <dgm:pt modelId="{9A359104-0B4A-424C-BB60-F14EED79C401}" type="pres">
      <dgm:prSet presAssocID="{9C70F258-9FA6-43FD-A87F-8A858B6CB1A1}" presName="Name37" presStyleLbl="parChTrans1D4" presStyleIdx="11" presStyleCnt="12"/>
      <dgm:spPr/>
      <dgm:t>
        <a:bodyPr/>
        <a:lstStyle/>
        <a:p>
          <a:pPr latinLnBrk="1"/>
          <a:endParaRPr lang="ko-KR" altLang="en-US"/>
        </a:p>
      </dgm:t>
    </dgm:pt>
    <dgm:pt modelId="{E07EA05F-5E94-4F96-BD95-B2527D1611F7}" type="pres">
      <dgm:prSet presAssocID="{D4124484-F12B-4507-9113-4DF81246A88B}" presName="hierRoot2" presStyleCnt="0">
        <dgm:presLayoutVars>
          <dgm:hierBranch val="init"/>
        </dgm:presLayoutVars>
      </dgm:prSet>
      <dgm:spPr/>
    </dgm:pt>
    <dgm:pt modelId="{5AE035ED-90FB-468E-9210-C0872127F36A}" type="pres">
      <dgm:prSet presAssocID="{D4124484-F12B-4507-9113-4DF81246A88B}" presName="rootComposite" presStyleCnt="0"/>
      <dgm:spPr/>
    </dgm:pt>
    <dgm:pt modelId="{85CBAA15-C400-40B2-9EDD-9B74A1624EA2}" type="pres">
      <dgm:prSet presAssocID="{D4124484-F12B-4507-9113-4DF81246A88B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BF934B-4CAB-4571-9071-C31C8DC9E68E}" type="pres">
      <dgm:prSet presAssocID="{D4124484-F12B-4507-9113-4DF81246A88B}" presName="rootConnector" presStyleLbl="node4" presStyleIdx="11" presStyleCnt="12"/>
      <dgm:spPr/>
      <dgm:t>
        <a:bodyPr/>
        <a:lstStyle/>
        <a:p>
          <a:pPr latinLnBrk="1"/>
          <a:endParaRPr lang="ko-KR" altLang="en-US"/>
        </a:p>
      </dgm:t>
    </dgm:pt>
    <dgm:pt modelId="{1CB79CFB-E53A-4E43-9DE5-009AA2E76465}" type="pres">
      <dgm:prSet presAssocID="{D4124484-F12B-4507-9113-4DF81246A88B}" presName="hierChild4" presStyleCnt="0"/>
      <dgm:spPr/>
    </dgm:pt>
    <dgm:pt modelId="{35B64228-79DF-4EFA-95E4-7C44EBA4BE20}" type="pres">
      <dgm:prSet presAssocID="{D4124484-F12B-4507-9113-4DF81246A88B}" presName="hierChild5" presStyleCnt="0"/>
      <dgm:spPr/>
    </dgm:pt>
    <dgm:pt modelId="{F6530E1D-2595-43BF-8CC9-0917C4073174}" type="pres">
      <dgm:prSet presAssocID="{7AD3A11F-2FF6-406F-8CBD-5246D830F685}" presName="hierChild5" presStyleCnt="0"/>
      <dgm:spPr/>
    </dgm:pt>
    <dgm:pt modelId="{238BE920-CEA9-4B28-8F5B-FDE481BF5648}" type="pres">
      <dgm:prSet presAssocID="{FC72B197-D9EE-4A2A-AA94-7F6188C6AA0C}" presName="Name37" presStyleLbl="parChTrans1D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77E1A54-31EF-49AF-96FA-7C15A667EB75}" type="pres">
      <dgm:prSet presAssocID="{6A034C51-4DE2-4C7F-9010-A363B0E04245}" presName="hierRoot2" presStyleCnt="0">
        <dgm:presLayoutVars>
          <dgm:hierBranch val="init"/>
        </dgm:presLayoutVars>
      </dgm:prSet>
      <dgm:spPr/>
    </dgm:pt>
    <dgm:pt modelId="{01E4FE84-C390-4C20-AD3C-0603347FBEAD}" type="pres">
      <dgm:prSet presAssocID="{6A034C51-4DE2-4C7F-9010-A363B0E04245}" presName="rootComposite" presStyleCnt="0"/>
      <dgm:spPr/>
    </dgm:pt>
    <dgm:pt modelId="{1769C511-7372-42B3-A15C-84DFB66D5F4C}" type="pres">
      <dgm:prSet presAssocID="{6A034C51-4DE2-4C7F-9010-A363B0E0424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8D4777-E21B-47C8-8003-C0BCC9905463}" type="pres">
      <dgm:prSet presAssocID="{6A034C51-4DE2-4C7F-9010-A363B0E04245}" presName="rootConnector" presStyleLbl="node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EB352C5-22A1-4701-8ED2-93763B7212E7}" type="pres">
      <dgm:prSet presAssocID="{6A034C51-4DE2-4C7F-9010-A363B0E04245}" presName="hierChild4" presStyleCnt="0"/>
      <dgm:spPr/>
    </dgm:pt>
    <dgm:pt modelId="{F7FBB928-EDA6-45F5-8A70-F41BC7A62B31}" type="pres">
      <dgm:prSet presAssocID="{6A034C51-4DE2-4C7F-9010-A363B0E04245}" presName="hierChild5" presStyleCnt="0"/>
      <dgm:spPr/>
    </dgm:pt>
    <dgm:pt modelId="{F4380D3E-7456-4042-A55C-91F2CDAA438C}" type="pres">
      <dgm:prSet presAssocID="{0F63EC89-3D22-4AAE-823F-7A47B6AA2D04}" presName="Name37" presStyleLbl="parChTrans1D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4BA29A3-0FBA-404E-94A0-A77FE344514D}" type="pres">
      <dgm:prSet presAssocID="{65A9F2BD-4891-4D7E-BFE9-F6503CDA5C74}" presName="hierRoot2" presStyleCnt="0">
        <dgm:presLayoutVars>
          <dgm:hierBranch val="init"/>
        </dgm:presLayoutVars>
      </dgm:prSet>
      <dgm:spPr/>
    </dgm:pt>
    <dgm:pt modelId="{A9966735-4942-45F6-B0CE-39AEA9E29210}" type="pres">
      <dgm:prSet presAssocID="{65A9F2BD-4891-4D7E-BFE9-F6503CDA5C74}" presName="rootComposite" presStyleCnt="0"/>
      <dgm:spPr/>
    </dgm:pt>
    <dgm:pt modelId="{03B0E8A4-E73B-4646-8618-9BD1E9D29B86}" type="pres">
      <dgm:prSet presAssocID="{65A9F2BD-4891-4D7E-BFE9-F6503CDA5C74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374A99-5111-48B0-AA11-8BE18EDA722D}" type="pres">
      <dgm:prSet presAssocID="{65A9F2BD-4891-4D7E-BFE9-F6503CDA5C74}" presName="rootConnector" presStyleLbl="node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0A7F2133-5E95-484B-B1F1-A8F31159AED4}" type="pres">
      <dgm:prSet presAssocID="{65A9F2BD-4891-4D7E-BFE9-F6503CDA5C74}" presName="hierChild4" presStyleCnt="0"/>
      <dgm:spPr/>
    </dgm:pt>
    <dgm:pt modelId="{AF068E55-991C-4E22-927C-AB8E00F49DA2}" type="pres">
      <dgm:prSet presAssocID="{65A9F2BD-4891-4D7E-BFE9-F6503CDA5C74}" presName="hierChild5" presStyleCnt="0"/>
      <dgm:spPr/>
    </dgm:pt>
    <dgm:pt modelId="{657FE082-3674-43EC-9962-0E77C9E6B548}" type="pres">
      <dgm:prSet presAssocID="{868313BA-C63E-476A-AFB2-95C6A2E4FEE8}" presName="hierChild5" presStyleCnt="0"/>
      <dgm:spPr/>
    </dgm:pt>
    <dgm:pt modelId="{8B1357D2-758C-41F4-A6E7-5F9EB96ECA65}" type="pres">
      <dgm:prSet presAssocID="{D002AECC-D09D-4FA6-B235-3CF91E0DE42C}" presName="Name37" presStyleLbl="parChTrans1D2" presStyleIdx="7" presStyleCnt="9"/>
      <dgm:spPr/>
      <dgm:t>
        <a:bodyPr/>
        <a:lstStyle/>
        <a:p>
          <a:pPr latinLnBrk="1"/>
          <a:endParaRPr lang="ko-KR" altLang="en-US"/>
        </a:p>
      </dgm:t>
    </dgm:pt>
    <dgm:pt modelId="{C52D0D34-EBA0-4E1D-B1C3-817E73A037CF}" type="pres">
      <dgm:prSet presAssocID="{3D1D9A24-F781-4F3A-99E2-68C4E26B7DFE}" presName="hierRoot2" presStyleCnt="0">
        <dgm:presLayoutVars>
          <dgm:hierBranch val="init"/>
        </dgm:presLayoutVars>
      </dgm:prSet>
      <dgm:spPr/>
    </dgm:pt>
    <dgm:pt modelId="{49D6048F-B984-4EF3-A2FB-67442DFF27E9}" type="pres">
      <dgm:prSet presAssocID="{3D1D9A24-F781-4F3A-99E2-68C4E26B7DFE}" presName="rootComposite" presStyleCnt="0"/>
      <dgm:spPr/>
    </dgm:pt>
    <dgm:pt modelId="{186FED19-2A6A-46E0-AEBA-F4DD9005535D}" type="pres">
      <dgm:prSet presAssocID="{3D1D9A24-F781-4F3A-99E2-68C4E26B7DFE}" presName="rootText" presStyleLbl="node2" presStyleIdx="7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93C23C-55EF-4BC7-BFE7-167D5247961B}" type="pres">
      <dgm:prSet presAssocID="{3D1D9A24-F781-4F3A-99E2-68C4E26B7DFE}" presName="rootConnector" presStyleLbl="node2" presStyleIdx="7" presStyleCnt="9"/>
      <dgm:spPr/>
      <dgm:t>
        <a:bodyPr/>
        <a:lstStyle/>
        <a:p>
          <a:pPr latinLnBrk="1"/>
          <a:endParaRPr lang="ko-KR" altLang="en-US"/>
        </a:p>
      </dgm:t>
    </dgm:pt>
    <dgm:pt modelId="{3DCC3E28-30AA-49D3-B1B3-0106EF8B31C9}" type="pres">
      <dgm:prSet presAssocID="{3D1D9A24-F781-4F3A-99E2-68C4E26B7DFE}" presName="hierChild4" presStyleCnt="0"/>
      <dgm:spPr/>
    </dgm:pt>
    <dgm:pt modelId="{FE891891-E85E-4F33-BE7F-5A592CDE4F71}" type="pres">
      <dgm:prSet presAssocID="{3D1D9A24-F781-4F3A-99E2-68C4E26B7DFE}" presName="hierChild5" presStyleCnt="0"/>
      <dgm:spPr/>
    </dgm:pt>
    <dgm:pt modelId="{9E99333A-CDD1-4253-B720-357BBB18BC9D}" type="pres">
      <dgm:prSet presAssocID="{729990B3-3689-49EC-AE9C-BBAA3E45B615}" presName="Name37" presStyleLbl="parChTrans1D2" presStyleIdx="8" presStyleCnt="9"/>
      <dgm:spPr/>
      <dgm:t>
        <a:bodyPr/>
        <a:lstStyle/>
        <a:p>
          <a:pPr latinLnBrk="1"/>
          <a:endParaRPr lang="ko-KR" altLang="en-US"/>
        </a:p>
      </dgm:t>
    </dgm:pt>
    <dgm:pt modelId="{EF1F1FEA-C7AF-4D11-A2EF-FD37F61B9762}" type="pres">
      <dgm:prSet presAssocID="{16A61652-AF79-4BA8-B143-36DBB18B8B37}" presName="hierRoot2" presStyleCnt="0">
        <dgm:presLayoutVars>
          <dgm:hierBranch val="init"/>
        </dgm:presLayoutVars>
      </dgm:prSet>
      <dgm:spPr/>
    </dgm:pt>
    <dgm:pt modelId="{F6920DCE-3295-4E71-B6D7-BADE6A150F87}" type="pres">
      <dgm:prSet presAssocID="{16A61652-AF79-4BA8-B143-36DBB18B8B37}" presName="rootComposite" presStyleCnt="0"/>
      <dgm:spPr/>
    </dgm:pt>
    <dgm:pt modelId="{E7B2B241-4044-4BFE-A86E-500968C721B9}" type="pres">
      <dgm:prSet presAssocID="{16A61652-AF79-4BA8-B143-36DBB18B8B37}" presName="rootText" presStyleLbl="node2" presStyleIdx="8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8A231A-F4BD-4493-BC7A-55ABFEBCD89D}" type="pres">
      <dgm:prSet presAssocID="{16A61652-AF79-4BA8-B143-36DBB18B8B37}" presName="rootConnector" presStyleLbl="node2" presStyleIdx="8" presStyleCnt="9"/>
      <dgm:spPr/>
      <dgm:t>
        <a:bodyPr/>
        <a:lstStyle/>
        <a:p>
          <a:pPr latinLnBrk="1"/>
          <a:endParaRPr lang="ko-KR" altLang="en-US"/>
        </a:p>
      </dgm:t>
    </dgm:pt>
    <dgm:pt modelId="{455E7B89-EEBB-4545-97A6-1792BAD7A4F8}" type="pres">
      <dgm:prSet presAssocID="{16A61652-AF79-4BA8-B143-36DBB18B8B37}" presName="hierChild4" presStyleCnt="0"/>
      <dgm:spPr/>
    </dgm:pt>
    <dgm:pt modelId="{4FC8716D-330F-4D39-98AE-DA3543284D26}" type="pres">
      <dgm:prSet presAssocID="{16A61652-AF79-4BA8-B143-36DBB18B8B37}" presName="hierChild5" presStyleCnt="0"/>
      <dgm:spPr/>
    </dgm:pt>
    <dgm:pt modelId="{E758D54B-C341-4AC4-9C60-02C84D3062DB}" type="pres">
      <dgm:prSet presAssocID="{5F50C2CC-EFDC-4575-89F6-1C42CD7B20C7}" presName="hierChild3" presStyleCnt="0"/>
      <dgm:spPr/>
    </dgm:pt>
  </dgm:ptLst>
  <dgm:cxnLst>
    <dgm:cxn modelId="{1574AAE9-DE4B-4EDD-9D7A-E19800D8A415}" type="presOf" srcId="{6A034C51-4DE2-4C7F-9010-A363B0E04245}" destId="{1769C511-7372-42B3-A15C-84DFB66D5F4C}" srcOrd="0" destOrd="0" presId="urn:microsoft.com/office/officeart/2005/8/layout/orgChart1"/>
    <dgm:cxn modelId="{3C2ED195-1E55-441C-903B-C3F27952F8A4}" type="presOf" srcId="{4D5EC427-7C4D-4264-B35B-607AB2EF023F}" destId="{15805268-A196-4B04-AC2C-6CD20CCD87DE}" srcOrd="0" destOrd="0" presId="urn:microsoft.com/office/officeart/2005/8/layout/orgChart1"/>
    <dgm:cxn modelId="{1F53F4F9-D655-46CF-8256-2D178F934A3C}" srcId="{5F50C2CC-EFDC-4575-89F6-1C42CD7B20C7}" destId="{067D796F-40D6-4F17-AA6A-1E353B330FC0}" srcOrd="0" destOrd="0" parTransId="{A8AFE8C5-F705-4D1E-8E63-B5F668615FED}" sibTransId="{AEC2CDA4-DCE8-4957-BC23-6D25C6444768}"/>
    <dgm:cxn modelId="{4DA9DAB2-B7CA-4EC5-A537-B9E0A60F42A2}" type="presOf" srcId="{4C954C56-E3BB-45FF-8863-29F8CA5E9EC8}" destId="{B66D88AB-99D9-44E3-B55E-55363548DE06}" srcOrd="0" destOrd="0" presId="urn:microsoft.com/office/officeart/2005/8/layout/orgChart1"/>
    <dgm:cxn modelId="{571F2157-F114-4B33-B65B-4FA8E64D2F1E}" type="presOf" srcId="{5F50C2CC-EFDC-4575-89F6-1C42CD7B20C7}" destId="{E824F374-C23B-4185-A73E-AF14895BFB4A}" srcOrd="1" destOrd="0" presId="urn:microsoft.com/office/officeart/2005/8/layout/orgChart1"/>
    <dgm:cxn modelId="{BB0967E0-7B04-4012-88A8-730B1C1E59C3}" type="presOf" srcId="{868313BA-C63E-476A-AFB2-95C6A2E4FEE8}" destId="{5D32B778-CB6C-4302-A2A1-960C78DE84CF}" srcOrd="0" destOrd="0" presId="urn:microsoft.com/office/officeart/2005/8/layout/orgChart1"/>
    <dgm:cxn modelId="{EE11600A-5519-4750-BCEE-7145BBB5F33C}" type="presOf" srcId="{729990B3-3689-49EC-AE9C-BBAA3E45B615}" destId="{9E99333A-CDD1-4253-B720-357BBB18BC9D}" srcOrd="0" destOrd="0" presId="urn:microsoft.com/office/officeart/2005/8/layout/orgChart1"/>
    <dgm:cxn modelId="{1073F649-F342-42A5-A5F1-91A2FA873DCE}" srcId="{868313BA-C63E-476A-AFB2-95C6A2E4FEE8}" destId="{7AD3A11F-2FF6-406F-8CBD-5246D830F685}" srcOrd="0" destOrd="0" parTransId="{4C954C56-E3BB-45FF-8863-29F8CA5E9EC8}" sibTransId="{84E9BAF5-EA30-41D3-9EEF-BC71831EB013}"/>
    <dgm:cxn modelId="{30426C3C-194E-415C-AE4F-5339B1651A16}" type="presOf" srcId="{FEBCA36F-A7AD-43AD-AEB9-FCD7F67E5489}" destId="{D55D0FBB-FD28-4CC5-B2A2-0DD0B75593FD}" srcOrd="1" destOrd="0" presId="urn:microsoft.com/office/officeart/2005/8/layout/orgChart1"/>
    <dgm:cxn modelId="{1AD62641-8D6D-4E2A-A7CD-36E82F2BAC6C}" type="presOf" srcId="{FEBCA36F-A7AD-43AD-AEB9-FCD7F67E5489}" destId="{380F593B-F6EF-4C51-ACE7-854324062ECB}" srcOrd="0" destOrd="0" presId="urn:microsoft.com/office/officeart/2005/8/layout/orgChart1"/>
    <dgm:cxn modelId="{519D8598-66EB-4127-AB89-2C855DF11287}" type="presOf" srcId="{067D796F-40D6-4F17-AA6A-1E353B330FC0}" destId="{8F2EB4A2-F988-447A-9B20-EE6BDB22DF56}" srcOrd="1" destOrd="0" presId="urn:microsoft.com/office/officeart/2005/8/layout/orgChart1"/>
    <dgm:cxn modelId="{B4B284A4-AB37-4E11-A50A-7E3D5E080470}" srcId="{5F50C2CC-EFDC-4575-89F6-1C42CD7B20C7}" destId="{16A61652-AF79-4BA8-B143-36DBB18B8B37}" srcOrd="8" destOrd="0" parTransId="{729990B3-3689-49EC-AE9C-BBAA3E45B615}" sibTransId="{679CEC27-7D2D-48B2-BE67-9212183F9F3B}"/>
    <dgm:cxn modelId="{257EDFCA-1D7B-4D0F-B928-01A5C687C785}" type="presOf" srcId="{3D1D9A24-F781-4F3A-99E2-68C4E26B7DFE}" destId="{9893C23C-55EF-4BC7-BFE7-167D5247961B}" srcOrd="1" destOrd="0" presId="urn:microsoft.com/office/officeart/2005/8/layout/orgChart1"/>
    <dgm:cxn modelId="{7AA2EEF0-4AC5-4761-A80A-619695C0EF4F}" type="presOf" srcId="{868313BA-C63E-476A-AFB2-95C6A2E4FEE8}" destId="{FDC377C4-0C17-4305-A3B5-607CD1922CF6}" srcOrd="1" destOrd="0" presId="urn:microsoft.com/office/officeart/2005/8/layout/orgChart1"/>
    <dgm:cxn modelId="{7E6B61D2-7516-4C38-8ECD-C9E520BB6DB4}" srcId="{02F4C57B-9AFC-4899-AA7C-F2CF80B53E77}" destId="{FEBCA36F-A7AD-43AD-AEB9-FCD7F67E5489}" srcOrd="2" destOrd="0" parTransId="{DF239AFA-D469-4663-98FC-86DABC03BD82}" sibTransId="{F5CD3F2D-EB4E-4607-8D08-1DC8EE902317}"/>
    <dgm:cxn modelId="{523EBE7C-DA54-44E5-9345-73584D5D4959}" type="presOf" srcId="{C67A9A49-F009-435D-BEA6-ED9989705D4E}" destId="{0E6AD9EE-D7D8-447C-BB21-F2114884DBA6}" srcOrd="0" destOrd="0" presId="urn:microsoft.com/office/officeart/2005/8/layout/orgChart1"/>
    <dgm:cxn modelId="{4336DA9D-F218-432F-BBF0-FA36BBAAF36E}" type="presOf" srcId="{EA586B79-0F83-4F45-A822-37663422A415}" destId="{36300B94-73BF-42EC-9F72-2E38137F1A02}" srcOrd="0" destOrd="0" presId="urn:microsoft.com/office/officeart/2005/8/layout/orgChart1"/>
    <dgm:cxn modelId="{B55892EA-03BD-48B9-B6D4-868B287B3AD6}" type="presOf" srcId="{A3661EF9-A7DF-4551-B059-24E7366A9342}" destId="{238623A1-0286-4022-BAD0-CD588466B30C}" srcOrd="1" destOrd="0" presId="urn:microsoft.com/office/officeart/2005/8/layout/orgChart1"/>
    <dgm:cxn modelId="{77749B08-41AF-4BD7-8417-3BE53899FF47}" type="presOf" srcId="{A8AFE8C5-F705-4D1E-8E63-B5F668615FED}" destId="{2FF340F4-0E9F-4278-A4F3-F6808F79EE36}" srcOrd="0" destOrd="0" presId="urn:microsoft.com/office/officeart/2005/8/layout/orgChart1"/>
    <dgm:cxn modelId="{628C3855-02EB-41DF-8E44-26A8DBF9C2AE}" type="presOf" srcId="{D4124484-F12B-4507-9113-4DF81246A88B}" destId="{85CBAA15-C400-40B2-9EDD-9B74A1624EA2}" srcOrd="0" destOrd="0" presId="urn:microsoft.com/office/officeart/2005/8/layout/orgChart1"/>
    <dgm:cxn modelId="{667CB72C-5710-403A-9D44-D39028FDAE99}" type="presOf" srcId="{16A61652-AF79-4BA8-B143-36DBB18B8B37}" destId="{E7B2B241-4044-4BFE-A86E-500968C721B9}" srcOrd="0" destOrd="0" presId="urn:microsoft.com/office/officeart/2005/8/layout/orgChart1"/>
    <dgm:cxn modelId="{5D961DAE-9D30-40A0-B793-C2AFC478159B}" srcId="{DD9B1A84-9299-403C-BB24-FDCC09A5AA0E}" destId="{65627CEE-019C-4AA7-AAAE-29B19E7E31AD}" srcOrd="1" destOrd="0" parTransId="{F35B8A38-C47B-4280-A21C-6540F92C9536}" sibTransId="{9588FED1-2D2A-4678-85BC-416DD940FD62}"/>
    <dgm:cxn modelId="{D8FBEB1E-AAAE-4C10-9714-16E016796B85}" srcId="{5F50C2CC-EFDC-4575-89F6-1C42CD7B20C7}" destId="{C9E3B457-EFE0-4012-B908-D6CE83822B4C}" srcOrd="3" destOrd="0" parTransId="{4D5EC427-7C4D-4264-B35B-607AB2EF023F}" sibTransId="{510C73E2-12B0-47E0-826E-ACE727C4FF61}"/>
    <dgm:cxn modelId="{CF02D34F-215F-47FB-AED6-5007B34ADC94}" srcId="{5F50C2CC-EFDC-4575-89F6-1C42CD7B20C7}" destId="{CFE26002-4BC2-4BC0-9DBB-2A6985C594F7}" srcOrd="4" destOrd="0" parTransId="{ABDD22B2-B92A-48B9-9679-7BC864FF3EFB}" sibTransId="{FD69FEC8-1386-4CF5-B307-DDE69BA2CFB5}"/>
    <dgm:cxn modelId="{46575416-3E76-4D24-AA0A-6829BA5F4E80}" srcId="{02F4C57B-9AFC-4899-AA7C-F2CF80B53E77}" destId="{FC47C8B6-92D3-4AE9-A891-A3D587A0E8E3}" srcOrd="3" destOrd="0" parTransId="{030DB858-4372-4DB9-AD3B-0D5ED33E4BB2}" sibTransId="{E8BCBD6B-7244-4DD2-847F-EF8F109E71C5}"/>
    <dgm:cxn modelId="{47B6D1AD-5CEF-4551-A020-D3247F719D45}" type="presOf" srcId="{37D3B0D2-669E-4E83-BEB7-876061399EB5}" destId="{F9E9E024-7C2B-4B12-940E-8226870B2727}" srcOrd="0" destOrd="0" presId="urn:microsoft.com/office/officeart/2005/8/layout/orgChart1"/>
    <dgm:cxn modelId="{F85FC516-0CE3-40DD-B24E-368E9532A7D3}" type="presOf" srcId="{FC47C8B6-92D3-4AE9-A891-A3D587A0E8E3}" destId="{E1B68F1C-9D9C-45B9-9FBB-03EFEC2C54BB}" srcOrd="1" destOrd="0" presId="urn:microsoft.com/office/officeart/2005/8/layout/orgChart1"/>
    <dgm:cxn modelId="{F1867047-126C-46D1-A4E1-0B90BAE83EF9}" type="presOf" srcId="{E7A6ED9D-A52C-4414-82C2-0BB9BAE751AC}" destId="{0360FA88-D5D1-4528-BE8A-475D0E5089E2}" srcOrd="1" destOrd="0" presId="urn:microsoft.com/office/officeart/2005/8/layout/orgChart1"/>
    <dgm:cxn modelId="{45D85C2A-CF86-47C0-81F1-582A5270C718}" srcId="{5F50C2CC-EFDC-4575-89F6-1C42CD7B20C7}" destId="{868313BA-C63E-476A-AFB2-95C6A2E4FEE8}" srcOrd="6" destOrd="0" parTransId="{AAAF5C45-DD61-467D-944D-FA5A2CFE93B9}" sibTransId="{CF9A5DF4-24E0-4268-AD0D-E962925CEEEB}"/>
    <dgm:cxn modelId="{7E2FA9F1-030C-4FC2-A88B-251008D45F08}" type="presOf" srcId="{A3661EF9-A7DF-4551-B059-24E7366A9342}" destId="{973028D6-170F-4BF3-8C44-1B3398E26DF0}" srcOrd="0" destOrd="0" presId="urn:microsoft.com/office/officeart/2005/8/layout/orgChart1"/>
    <dgm:cxn modelId="{2FC7F72C-A948-4612-8BF6-4710D158C3A2}" type="presOf" srcId="{FC72B197-D9EE-4A2A-AA94-7F6188C6AA0C}" destId="{238BE920-CEA9-4B28-8F5B-FDE481BF5648}" srcOrd="0" destOrd="0" presId="urn:microsoft.com/office/officeart/2005/8/layout/orgChart1"/>
    <dgm:cxn modelId="{37F6CC18-E050-40AB-AE52-7F5480B4AE00}" type="presOf" srcId="{D002AECC-D09D-4FA6-B235-3CF91E0DE42C}" destId="{8B1357D2-758C-41F4-A6E7-5F9EB96ECA65}" srcOrd="0" destOrd="0" presId="urn:microsoft.com/office/officeart/2005/8/layout/orgChart1"/>
    <dgm:cxn modelId="{BF8A103F-2F4A-47D6-8D14-B27C26A8D9E8}" type="presOf" srcId="{067D796F-40D6-4F17-AA6A-1E353B330FC0}" destId="{483939FA-6EE2-4991-B9DA-8B7EED047D62}" srcOrd="0" destOrd="0" presId="urn:microsoft.com/office/officeart/2005/8/layout/orgChart1"/>
    <dgm:cxn modelId="{156850B7-FE3F-476B-B150-757359F6534A}" srcId="{7AD3A11F-2FF6-406F-8CBD-5246D830F685}" destId="{D4124484-F12B-4507-9113-4DF81246A88B}" srcOrd="2" destOrd="0" parTransId="{9C70F258-9FA6-43FD-A87F-8A858B6CB1A1}" sibTransId="{7747E6BC-99BC-4285-AF77-76D6AB84977C}"/>
    <dgm:cxn modelId="{60681927-74EF-48D7-A838-981E5B5C103E}" srcId="{868313BA-C63E-476A-AFB2-95C6A2E4FEE8}" destId="{65A9F2BD-4891-4D7E-BFE9-F6503CDA5C74}" srcOrd="2" destOrd="0" parTransId="{0F63EC89-3D22-4AAE-823F-7A47B6AA2D04}" sibTransId="{AD96B2BB-C11D-4045-849F-8AC439484EE9}"/>
    <dgm:cxn modelId="{0F1980E5-F134-4620-8219-CA0F43DF4A6F}" type="presOf" srcId="{0F63EC89-3D22-4AAE-823F-7A47B6AA2D04}" destId="{F4380D3E-7456-4042-A55C-91F2CDAA438C}" srcOrd="0" destOrd="0" presId="urn:microsoft.com/office/officeart/2005/8/layout/orgChart1"/>
    <dgm:cxn modelId="{AE135A04-6FB9-4A7F-8C4F-36E0B36AE6CE}" type="presOf" srcId="{D0E629F1-F0B3-439C-A51E-A8468CB07767}" destId="{18FB33CA-F33A-455E-95DD-575FC88821DB}" srcOrd="0" destOrd="0" presId="urn:microsoft.com/office/officeart/2005/8/layout/orgChart1"/>
    <dgm:cxn modelId="{99F9C918-756C-403B-958A-0451A9C6FFE9}" type="presOf" srcId="{F35B8A38-C47B-4280-A21C-6540F92C9536}" destId="{F626F07B-A0A6-444D-AA18-D144DAC3FD4F}" srcOrd="0" destOrd="0" presId="urn:microsoft.com/office/officeart/2005/8/layout/orgChart1"/>
    <dgm:cxn modelId="{457B8CBE-8440-4EC9-B8ED-AE91A543670A}" srcId="{6E75FB75-8B74-4EB6-9C07-0CA3F2030906}" destId="{5F50C2CC-EFDC-4575-89F6-1C42CD7B20C7}" srcOrd="0" destOrd="0" parTransId="{7EF75CB6-5A7E-4FDF-9A04-8471E72FBF04}" sibTransId="{2D28A751-615B-4667-B4B3-203F60BAE56C}"/>
    <dgm:cxn modelId="{5B93281F-A8AA-4D72-B583-F06B5F9F8EA6}" srcId="{DD9B1A84-9299-403C-BB24-FDCC09A5AA0E}" destId="{EADCA551-2600-43A3-8AC2-CC18642C78DA}" srcOrd="0" destOrd="0" parTransId="{8AF74993-2E4D-4D39-B607-CA8D4F0DFFD0}" sibTransId="{D2C18AFF-A1FC-4088-A01D-118825421F11}"/>
    <dgm:cxn modelId="{6706229B-1A3F-4212-AF48-12DC2FFB6ACE}" srcId="{7AD3A11F-2FF6-406F-8CBD-5246D830F685}" destId="{C67A9A49-F009-435D-BEA6-ED9989705D4E}" srcOrd="1" destOrd="0" parTransId="{C26317F2-61E9-4B2E-98C3-BC274DCE75AC}" sibTransId="{427D9D75-4E27-43D8-A2C5-51418AD56274}"/>
    <dgm:cxn modelId="{17549034-08EB-4D27-A1A3-F608F3833885}" type="presOf" srcId="{FC47C8B6-92D3-4AE9-A891-A3D587A0E8E3}" destId="{FDE7CE90-5942-4DB7-AF52-AD81852CDFA7}" srcOrd="0" destOrd="0" presId="urn:microsoft.com/office/officeart/2005/8/layout/orgChart1"/>
    <dgm:cxn modelId="{B3824C6F-B0F1-4D8A-B3CD-FE6BD9AEFD3E}" type="presOf" srcId="{9FC24A41-C140-4B4F-8351-9ED2344B3F3B}" destId="{FBB6EFAA-C26C-49B1-9C77-DB1066710FC3}" srcOrd="0" destOrd="0" presId="urn:microsoft.com/office/officeart/2005/8/layout/orgChart1"/>
    <dgm:cxn modelId="{BB821557-5F67-4F1C-AD19-8B9BCA0F24C6}" type="presOf" srcId="{A9AE01B8-650E-483B-98E3-7774A959A1E6}" destId="{DB5208DF-9589-47F6-9CB9-2F589C601E1A}" srcOrd="0" destOrd="0" presId="urn:microsoft.com/office/officeart/2005/8/layout/orgChart1"/>
    <dgm:cxn modelId="{901CF627-6F57-4D70-98CB-33B7F54B2E8A}" type="presOf" srcId="{78C2B353-A4A8-44A9-B47A-6D28BF4DB297}" destId="{2AB5BF0B-FBBE-4760-B50A-A11C54A66FDD}" srcOrd="1" destOrd="0" presId="urn:microsoft.com/office/officeart/2005/8/layout/orgChart1"/>
    <dgm:cxn modelId="{8A98F6C3-13DB-4F12-AD7D-327BF1D7C96A}" type="presOf" srcId="{6154E92A-4733-4C04-9CED-54929BA07E7B}" destId="{98F861BC-C1D7-43C9-B108-B7D50D136060}" srcOrd="0" destOrd="0" presId="urn:microsoft.com/office/officeart/2005/8/layout/orgChart1"/>
    <dgm:cxn modelId="{E88ECB41-B2E6-4A1F-8BD0-152D93798A4A}" type="presOf" srcId="{7028C727-667A-486F-BFFD-7DF3E9014BA3}" destId="{6763E358-71E1-4ABE-A48F-560EBA3B2377}" srcOrd="0" destOrd="0" presId="urn:microsoft.com/office/officeart/2005/8/layout/orgChart1"/>
    <dgm:cxn modelId="{9364C28D-C089-4C22-BFC9-9D0885B27B0F}" type="presOf" srcId="{3D1D9A24-F781-4F3A-99E2-68C4E26B7DFE}" destId="{186FED19-2A6A-46E0-AEBA-F4DD9005535D}" srcOrd="0" destOrd="0" presId="urn:microsoft.com/office/officeart/2005/8/layout/orgChart1"/>
    <dgm:cxn modelId="{CE030BD6-6A2E-4D32-8264-F9E88D0CF19B}" type="presOf" srcId="{5F50C2CC-EFDC-4575-89F6-1C42CD7B20C7}" destId="{6A977574-277F-44EC-9D6D-A0ACBFA57EB7}" srcOrd="0" destOrd="0" presId="urn:microsoft.com/office/officeart/2005/8/layout/orgChart1"/>
    <dgm:cxn modelId="{235F5981-67B6-49E3-BCB7-090FBC39F082}" srcId="{40F9CE4C-F906-4137-BFD8-57050648F38D}" destId="{A9AE01B8-650E-483B-98E3-7774A959A1E6}" srcOrd="1" destOrd="0" parTransId="{1051E66F-1D62-4CC8-B978-16990642308A}" sibTransId="{FEC8CC6B-3198-4672-8014-D10DB105112E}"/>
    <dgm:cxn modelId="{CA42FB58-50E9-4586-9615-41076D6A4445}" type="presOf" srcId="{CFE26002-4BC2-4BC0-9DBB-2A6985C594F7}" destId="{3738DCB1-56B0-41DC-B1D6-0A94CE417360}" srcOrd="1" destOrd="0" presId="urn:microsoft.com/office/officeart/2005/8/layout/orgChart1"/>
    <dgm:cxn modelId="{96EB64D5-2EE1-4A3C-8D02-670A0B214111}" type="presOf" srcId="{40F9CE4C-F906-4137-BFD8-57050648F38D}" destId="{372B6A60-86F2-45CE-A225-EA1839865FE3}" srcOrd="0" destOrd="0" presId="urn:microsoft.com/office/officeart/2005/8/layout/orgChart1"/>
    <dgm:cxn modelId="{F3C3EC1C-CCB9-49CA-8086-5A36DE00A6D5}" srcId="{02F4C57B-9AFC-4899-AA7C-F2CF80B53E77}" destId="{7028C727-667A-486F-BFFD-7DF3E9014BA3}" srcOrd="1" destOrd="0" parTransId="{A28F87B3-ACB0-4D40-84AC-8F17D7B54BED}" sibTransId="{71331086-274C-47EA-A67B-C24FBED7ABBA}"/>
    <dgm:cxn modelId="{A8BB1D30-DB16-4B86-B7D4-C25EB6F9D639}" srcId="{5F50C2CC-EFDC-4575-89F6-1C42CD7B20C7}" destId="{3D1D9A24-F781-4F3A-99E2-68C4E26B7DFE}" srcOrd="7" destOrd="0" parTransId="{D002AECC-D09D-4FA6-B235-3CF91E0DE42C}" sibTransId="{5E712376-CD1A-431F-A97A-E3548F898C07}"/>
    <dgm:cxn modelId="{81049632-948A-4038-AF84-A9124C386949}" type="presOf" srcId="{65627CEE-019C-4AA7-AAAE-29B19E7E31AD}" destId="{534EF854-4C7B-4608-A7C6-E2B3F4C637C3}" srcOrd="0" destOrd="0" presId="urn:microsoft.com/office/officeart/2005/8/layout/orgChart1"/>
    <dgm:cxn modelId="{FE20AA48-BADD-477C-BF1D-DDD6C1360E2F}" type="presOf" srcId="{5B396696-AC51-4549-A09D-47387B4A6DCA}" destId="{A5F9C3B7-6694-4BCA-8F47-E5AF76A1F480}" srcOrd="0" destOrd="0" presId="urn:microsoft.com/office/officeart/2005/8/layout/orgChart1"/>
    <dgm:cxn modelId="{98E25811-F8A3-4914-8C3F-CC7238F16810}" type="presOf" srcId="{65A9F2BD-4891-4D7E-BFE9-F6503CDA5C74}" destId="{55374A99-5111-48B0-AA11-8BE18EDA722D}" srcOrd="1" destOrd="0" presId="urn:microsoft.com/office/officeart/2005/8/layout/orgChart1"/>
    <dgm:cxn modelId="{189031F9-5DA6-4746-9D02-6DCBBF7227F3}" type="presOf" srcId="{C67A9A49-F009-435D-BEA6-ED9989705D4E}" destId="{0B393595-6A0E-471D-9907-42633F2860E4}" srcOrd="1" destOrd="0" presId="urn:microsoft.com/office/officeart/2005/8/layout/orgChart1"/>
    <dgm:cxn modelId="{625E5663-6756-41A4-9F8F-FB7554B7FA76}" type="presOf" srcId="{65627CEE-019C-4AA7-AAAE-29B19E7E31AD}" destId="{75A142B5-8D8E-462B-B846-22254F5E9B4F}" srcOrd="1" destOrd="0" presId="urn:microsoft.com/office/officeart/2005/8/layout/orgChart1"/>
    <dgm:cxn modelId="{2FA7CF5A-B458-45D9-875A-0EAA3D4AFAEA}" type="presOf" srcId="{E7A6ED9D-A52C-4414-82C2-0BB9BAE751AC}" destId="{4B6AB7FF-FA32-4499-A103-CE6AA2CA0460}" srcOrd="0" destOrd="0" presId="urn:microsoft.com/office/officeart/2005/8/layout/orgChart1"/>
    <dgm:cxn modelId="{D55EF695-0214-4C6A-86E6-D6486107C8EE}" type="presOf" srcId="{AAAF5C45-DD61-467D-944D-FA5A2CFE93B9}" destId="{27019C5F-C65D-40F4-BA16-790373D0AA97}" srcOrd="0" destOrd="0" presId="urn:microsoft.com/office/officeart/2005/8/layout/orgChart1"/>
    <dgm:cxn modelId="{23221600-A470-4A19-B42C-6C126EEF12A8}" type="presOf" srcId="{8AF74993-2E4D-4D39-B607-CA8D4F0DFFD0}" destId="{AE538FE0-DC72-43D9-8B49-B790E47FD150}" srcOrd="0" destOrd="0" presId="urn:microsoft.com/office/officeart/2005/8/layout/orgChart1"/>
    <dgm:cxn modelId="{43E69EA8-EAF3-4EBB-8885-E11F3C0B87E0}" type="presOf" srcId="{7AD3A11F-2FF6-406F-8CBD-5246D830F685}" destId="{A36FA510-75EA-4775-ABE7-D6B420229FC3}" srcOrd="0" destOrd="0" presId="urn:microsoft.com/office/officeart/2005/8/layout/orgChart1"/>
    <dgm:cxn modelId="{1540FE23-CA10-49B7-9C2D-06807B0DDDDB}" srcId="{7AD3A11F-2FF6-406F-8CBD-5246D830F685}" destId="{02F4C57B-9AFC-4899-AA7C-F2CF80B53E77}" srcOrd="0" destOrd="0" parTransId="{6154E92A-4733-4C04-9CED-54929BA07E7B}" sibTransId="{4ABC4621-A940-4981-9D96-3445FB325D66}"/>
    <dgm:cxn modelId="{6E441CCB-E7EE-40B2-A69C-C46CDD60FED9}" type="presOf" srcId="{DD9B1A84-9299-403C-BB24-FDCC09A5AA0E}" destId="{EEC0C19F-764D-4CFD-B6D4-1377CD2F85D2}" srcOrd="0" destOrd="0" presId="urn:microsoft.com/office/officeart/2005/8/layout/orgChart1"/>
    <dgm:cxn modelId="{7BB2BA42-1590-4FF4-9D1C-9DBA5446D114}" type="presOf" srcId="{02F4C57B-9AFC-4899-AA7C-F2CF80B53E77}" destId="{6F00A89B-9879-4FB0-BA88-A8D3CFF9BE0C}" srcOrd="0" destOrd="0" presId="urn:microsoft.com/office/officeart/2005/8/layout/orgChart1"/>
    <dgm:cxn modelId="{24B76D49-7E4C-4B1E-A186-1CE6221F8293}" srcId="{5F50C2CC-EFDC-4575-89F6-1C42CD7B20C7}" destId="{9FC24A41-C140-4B4F-8351-9ED2344B3F3B}" srcOrd="5" destOrd="0" parTransId="{D17ECC2C-EFC2-4B7E-8840-23D13C2573A6}" sibTransId="{8060E3D1-AF3D-4FC5-8170-4DEFA4D573C8}"/>
    <dgm:cxn modelId="{4CA95AEB-A15E-43E9-AFF9-C15A08F2CA02}" type="presOf" srcId="{C26317F2-61E9-4B2E-98C3-BC274DCE75AC}" destId="{4A06A709-10E4-448E-9695-0EA0ACDF1A19}" srcOrd="0" destOrd="0" presId="urn:microsoft.com/office/officeart/2005/8/layout/orgChart1"/>
    <dgm:cxn modelId="{D1CD7C7A-5918-4424-BE03-3B73E945FE57}" type="presOf" srcId="{78C2B353-A4A8-44A9-B47A-6D28BF4DB297}" destId="{9856994D-A5DC-4EB3-922E-4B613B782745}" srcOrd="0" destOrd="0" presId="urn:microsoft.com/office/officeart/2005/8/layout/orgChart1"/>
    <dgm:cxn modelId="{3DD8C65B-0C93-417C-9178-3F5B6F82643F}" srcId="{5F50C2CC-EFDC-4575-89F6-1C42CD7B20C7}" destId="{E7A6ED9D-A52C-4414-82C2-0BB9BAE751AC}" srcOrd="2" destOrd="0" parTransId="{871EACF4-E361-417D-A2E8-1210CDB12B3A}" sibTransId="{3BD246D5-6F48-459D-8C6F-B17660D3D546}"/>
    <dgm:cxn modelId="{CF16D951-87E6-4147-9705-004F3A53A5A8}" type="presOf" srcId="{40F9CE4C-F906-4137-BFD8-57050648F38D}" destId="{99EB813A-577A-4028-A50E-DA44E65AAA86}" srcOrd="1" destOrd="0" presId="urn:microsoft.com/office/officeart/2005/8/layout/orgChart1"/>
    <dgm:cxn modelId="{34AA3FA2-A58C-4E33-B02A-54AB1C291DBA}" type="presOf" srcId="{030DB858-4372-4DB9-AD3B-0D5ED33E4BB2}" destId="{60872AB8-9296-4DEF-B4C4-E33DED7C06E9}" srcOrd="0" destOrd="0" presId="urn:microsoft.com/office/officeart/2005/8/layout/orgChart1"/>
    <dgm:cxn modelId="{3C25A2A4-C9FD-4EBA-865F-96BE3BA4696D}" srcId="{02F4C57B-9AFC-4899-AA7C-F2CF80B53E77}" destId="{78C2B353-A4A8-44A9-B47A-6D28BF4DB297}" srcOrd="0" destOrd="0" parTransId="{5B396696-AC51-4549-A09D-47387B4A6DCA}" sibTransId="{EB3A5022-BBF2-4240-A8ED-70EED4E35458}"/>
    <dgm:cxn modelId="{2587741E-EB4A-4938-AABC-6E0F864C341D}" type="presOf" srcId="{9C70F258-9FA6-43FD-A87F-8A858B6CB1A1}" destId="{9A359104-0B4A-424C-BB60-F14EED79C401}" srcOrd="0" destOrd="0" presId="urn:microsoft.com/office/officeart/2005/8/layout/orgChart1"/>
    <dgm:cxn modelId="{4CF8E87F-28C3-42D3-A0E5-D035AB28E606}" type="presOf" srcId="{9FC24A41-C140-4B4F-8351-9ED2344B3F3B}" destId="{6B6D9D3D-15D1-407B-B6C0-D3B6DDEAAA6D}" srcOrd="1" destOrd="0" presId="urn:microsoft.com/office/officeart/2005/8/layout/orgChart1"/>
    <dgm:cxn modelId="{D02B9D73-EDEE-4B6A-8E13-F6EE35CEBDFE}" type="presOf" srcId="{EADCA551-2600-43A3-8AC2-CC18642C78DA}" destId="{157558E7-C0D8-4BC9-90FA-B9126783F253}" srcOrd="1" destOrd="0" presId="urn:microsoft.com/office/officeart/2005/8/layout/orgChart1"/>
    <dgm:cxn modelId="{1164BC5D-689B-424D-A48B-62C448CC9E9D}" type="presOf" srcId="{65A9F2BD-4891-4D7E-BFE9-F6503CDA5C74}" destId="{03B0E8A4-E73B-4646-8618-9BD1E9D29B86}" srcOrd="0" destOrd="0" presId="urn:microsoft.com/office/officeart/2005/8/layout/orgChart1"/>
    <dgm:cxn modelId="{9CFC0746-D5AF-49DA-95AC-905ABAC46152}" type="presOf" srcId="{CFE26002-4BC2-4BC0-9DBB-2A6985C594F7}" destId="{B7A89554-C8AE-4259-AE85-691B3B5DFADA}" srcOrd="0" destOrd="0" presId="urn:microsoft.com/office/officeart/2005/8/layout/orgChart1"/>
    <dgm:cxn modelId="{2E55BD63-D5D0-410F-8C44-050338AD7739}" type="presOf" srcId="{A9AE01B8-650E-483B-98E3-7774A959A1E6}" destId="{EB9E09D2-067B-4B12-86D0-8934E5B21849}" srcOrd="1" destOrd="0" presId="urn:microsoft.com/office/officeart/2005/8/layout/orgChart1"/>
    <dgm:cxn modelId="{6CB69B1E-875B-41AD-BF73-58202DB5F0C4}" type="presOf" srcId="{871EACF4-E361-417D-A2E8-1210CDB12B3A}" destId="{523A14A2-D571-4627-B658-CC617946B34F}" srcOrd="0" destOrd="0" presId="urn:microsoft.com/office/officeart/2005/8/layout/orgChart1"/>
    <dgm:cxn modelId="{CE286339-FCA1-4DE3-AC5A-6D8B0BB5C76B}" type="presOf" srcId="{D17ECC2C-EFC2-4B7E-8840-23D13C2573A6}" destId="{169DC649-1873-48B1-BA64-133A83B53CB8}" srcOrd="0" destOrd="0" presId="urn:microsoft.com/office/officeart/2005/8/layout/orgChart1"/>
    <dgm:cxn modelId="{B784C42D-5A82-4CDC-93EC-BBBB9ADDF5A5}" type="presOf" srcId="{D4124484-F12B-4507-9113-4DF81246A88B}" destId="{4DBF934B-4CAB-4571-9071-C31C8DC9E68E}" srcOrd="1" destOrd="0" presId="urn:microsoft.com/office/officeart/2005/8/layout/orgChart1"/>
    <dgm:cxn modelId="{2DFE1746-11F8-4C93-8380-2EFF37D20266}" type="presOf" srcId="{ABDD22B2-B92A-48B9-9679-7BC864FF3EFB}" destId="{4E37C8FC-5AFE-4C21-8BCA-5DE70F33248B}" srcOrd="0" destOrd="0" presId="urn:microsoft.com/office/officeart/2005/8/layout/orgChart1"/>
    <dgm:cxn modelId="{CCA86803-A33D-4450-8956-5593D6C2CAA5}" type="presOf" srcId="{C9E3B457-EFE0-4012-B908-D6CE83822B4C}" destId="{05FF9B56-C6A2-4CDB-8101-2C8730D52FCF}" srcOrd="1" destOrd="0" presId="urn:microsoft.com/office/officeart/2005/8/layout/orgChart1"/>
    <dgm:cxn modelId="{9B66A721-B3A5-4928-B438-360CC3C42A0E}" srcId="{78C2B353-A4A8-44A9-B47A-6D28BF4DB297}" destId="{40F9CE4C-F906-4137-BFD8-57050648F38D}" srcOrd="0" destOrd="0" parTransId="{37D3B0D2-669E-4E83-BEB7-876061399EB5}" sibTransId="{2A956239-2032-4C30-B0B5-227BADBC42B0}"/>
    <dgm:cxn modelId="{F1C39481-524A-4844-AB59-4C77AA56B3BD}" srcId="{5F50C2CC-EFDC-4575-89F6-1C42CD7B20C7}" destId="{A3661EF9-A7DF-4551-B059-24E7366A9342}" srcOrd="1" destOrd="0" parTransId="{EA586B79-0F83-4F45-A822-37663422A415}" sibTransId="{233C8D91-64C0-45E3-BF41-4EB3764D188C}"/>
    <dgm:cxn modelId="{1962DE98-602E-4D65-87F9-7FA7FF28921B}" type="presOf" srcId="{6A034C51-4DE2-4C7F-9010-A363B0E04245}" destId="{388D4777-E21B-47C8-8003-C0BCC9905463}" srcOrd="1" destOrd="0" presId="urn:microsoft.com/office/officeart/2005/8/layout/orgChart1"/>
    <dgm:cxn modelId="{70B498DD-1D67-4711-9858-FB213D43D8C3}" type="presOf" srcId="{C9E3B457-EFE0-4012-B908-D6CE83822B4C}" destId="{51393DD8-17D5-4DA6-9149-CAC89E5DBEF2}" srcOrd="0" destOrd="0" presId="urn:microsoft.com/office/officeart/2005/8/layout/orgChart1"/>
    <dgm:cxn modelId="{15889113-2FE5-48B3-9233-63143AF85017}" type="presOf" srcId="{16A61652-AF79-4BA8-B143-36DBB18B8B37}" destId="{598A231A-F4BD-4493-BC7A-55ABFEBCD89D}" srcOrd="1" destOrd="0" presId="urn:microsoft.com/office/officeart/2005/8/layout/orgChart1"/>
    <dgm:cxn modelId="{B3FF98FF-2B56-46B0-84A2-992627532E2E}" type="presOf" srcId="{DD9B1A84-9299-403C-BB24-FDCC09A5AA0E}" destId="{15ACEAC4-4125-4DF0-9C15-6EA274756DAF}" srcOrd="1" destOrd="0" presId="urn:microsoft.com/office/officeart/2005/8/layout/orgChart1"/>
    <dgm:cxn modelId="{E322EA58-BD6B-4917-8CBE-65B34C9454E0}" type="presOf" srcId="{EADCA551-2600-43A3-8AC2-CC18642C78DA}" destId="{8D86D477-6E1F-44F9-AE72-28C8C81BB7DF}" srcOrd="0" destOrd="0" presId="urn:microsoft.com/office/officeart/2005/8/layout/orgChart1"/>
    <dgm:cxn modelId="{9D3EDFE0-B592-4629-B3EA-CEA7C3602133}" type="presOf" srcId="{6E75FB75-8B74-4EB6-9C07-0CA3F2030906}" destId="{2441C188-F9E8-4822-B2D4-418B33EA0A17}" srcOrd="0" destOrd="0" presId="urn:microsoft.com/office/officeart/2005/8/layout/orgChart1"/>
    <dgm:cxn modelId="{CBBA4EF2-83A8-46B9-B372-CB6B1FE6E1EB}" srcId="{868313BA-C63E-476A-AFB2-95C6A2E4FEE8}" destId="{6A034C51-4DE2-4C7F-9010-A363B0E04245}" srcOrd="1" destOrd="0" parTransId="{FC72B197-D9EE-4A2A-AA94-7F6188C6AA0C}" sibTransId="{0B71BB6F-37BF-425D-91E9-5B9B5276DA6C}"/>
    <dgm:cxn modelId="{C03D2494-A5F9-43DA-8395-3CB938CA52F2}" type="presOf" srcId="{DF239AFA-D469-4663-98FC-86DABC03BD82}" destId="{1B07A0A3-73B2-4AE0-812E-E197EBB50AEF}" srcOrd="0" destOrd="0" presId="urn:microsoft.com/office/officeart/2005/8/layout/orgChart1"/>
    <dgm:cxn modelId="{30A5665F-8015-4502-8449-F78B61404122}" type="presOf" srcId="{02F4C57B-9AFC-4899-AA7C-F2CF80B53E77}" destId="{A1A15AE3-FC16-4D08-BB2E-1BBC5629C926}" srcOrd="1" destOrd="0" presId="urn:microsoft.com/office/officeart/2005/8/layout/orgChart1"/>
    <dgm:cxn modelId="{FDC717E5-F104-4E03-A3FB-D6F0ED989073}" type="presOf" srcId="{7AD3A11F-2FF6-406F-8CBD-5246D830F685}" destId="{C28BD7F4-3E7C-40BC-B0BF-7ABA01402506}" srcOrd="1" destOrd="0" presId="urn:microsoft.com/office/officeart/2005/8/layout/orgChart1"/>
    <dgm:cxn modelId="{7F17072D-E215-4C07-962B-2AEC8138A6E5}" type="presOf" srcId="{1051E66F-1D62-4CC8-B978-16990642308A}" destId="{7FD91B42-FA6D-40A4-B51C-728ADB440077}" srcOrd="0" destOrd="0" presId="urn:microsoft.com/office/officeart/2005/8/layout/orgChart1"/>
    <dgm:cxn modelId="{E64179B6-F9AE-4E64-9BB6-0BADDAE943FB}" srcId="{40F9CE4C-F906-4137-BFD8-57050648F38D}" destId="{DD9B1A84-9299-403C-BB24-FDCC09A5AA0E}" srcOrd="0" destOrd="0" parTransId="{D0E629F1-F0B3-439C-A51E-A8468CB07767}" sibTransId="{69FB43C7-6D97-466F-83A0-F2A17D8BEAF8}"/>
    <dgm:cxn modelId="{28800748-A63A-4E6B-9968-2C76F42B5A4A}" type="presOf" srcId="{A28F87B3-ACB0-4D40-84AC-8F17D7B54BED}" destId="{7368B586-6CF5-4F66-855A-ECE5CEB8584D}" srcOrd="0" destOrd="0" presId="urn:microsoft.com/office/officeart/2005/8/layout/orgChart1"/>
    <dgm:cxn modelId="{C46777F8-B44C-4127-9ADE-D206A64D439D}" type="presOf" srcId="{7028C727-667A-486F-BFFD-7DF3E9014BA3}" destId="{5FC52D0F-C5D2-4CAB-BEF7-E76D59F98AD4}" srcOrd="1" destOrd="0" presId="urn:microsoft.com/office/officeart/2005/8/layout/orgChart1"/>
    <dgm:cxn modelId="{7D6111AE-F4D6-4C95-A89C-1FEE6C047F30}" type="presParOf" srcId="{2441C188-F9E8-4822-B2D4-418B33EA0A17}" destId="{8A62DF90-B315-4BEC-B29C-B5D3C17329C3}" srcOrd="0" destOrd="0" presId="urn:microsoft.com/office/officeart/2005/8/layout/orgChart1"/>
    <dgm:cxn modelId="{6B9A8BA5-399E-4AFF-B3BE-6B61D09E0720}" type="presParOf" srcId="{8A62DF90-B315-4BEC-B29C-B5D3C17329C3}" destId="{8706919B-91AB-49C0-9900-63E6CF2DC795}" srcOrd="0" destOrd="0" presId="urn:microsoft.com/office/officeart/2005/8/layout/orgChart1"/>
    <dgm:cxn modelId="{7C74B025-3FA0-4351-BF35-7E70D0B53E68}" type="presParOf" srcId="{8706919B-91AB-49C0-9900-63E6CF2DC795}" destId="{6A977574-277F-44EC-9D6D-A0ACBFA57EB7}" srcOrd="0" destOrd="0" presId="urn:microsoft.com/office/officeart/2005/8/layout/orgChart1"/>
    <dgm:cxn modelId="{61C7F5C7-38DF-48F5-B626-21E7D277ED80}" type="presParOf" srcId="{8706919B-91AB-49C0-9900-63E6CF2DC795}" destId="{E824F374-C23B-4185-A73E-AF14895BFB4A}" srcOrd="1" destOrd="0" presId="urn:microsoft.com/office/officeart/2005/8/layout/orgChart1"/>
    <dgm:cxn modelId="{58ED9D75-A4EA-4943-8FB6-577BF88EF429}" type="presParOf" srcId="{8A62DF90-B315-4BEC-B29C-B5D3C17329C3}" destId="{7786C9BD-5316-4960-93FF-187662439184}" srcOrd="1" destOrd="0" presId="urn:microsoft.com/office/officeart/2005/8/layout/orgChart1"/>
    <dgm:cxn modelId="{7746E7D8-61BA-4659-916E-9D994DC9285A}" type="presParOf" srcId="{7786C9BD-5316-4960-93FF-187662439184}" destId="{2FF340F4-0E9F-4278-A4F3-F6808F79EE36}" srcOrd="0" destOrd="0" presId="urn:microsoft.com/office/officeart/2005/8/layout/orgChart1"/>
    <dgm:cxn modelId="{76C5C1C3-82C6-492F-A775-6308C1643D0F}" type="presParOf" srcId="{7786C9BD-5316-4960-93FF-187662439184}" destId="{70E788AB-4169-47EE-940B-7B53398ED6E6}" srcOrd="1" destOrd="0" presId="urn:microsoft.com/office/officeart/2005/8/layout/orgChart1"/>
    <dgm:cxn modelId="{97FDE75F-8578-41EE-B40C-BD9DC1F64997}" type="presParOf" srcId="{70E788AB-4169-47EE-940B-7B53398ED6E6}" destId="{B844DD13-26C9-4812-85AC-DED0A20F5A0F}" srcOrd="0" destOrd="0" presId="urn:microsoft.com/office/officeart/2005/8/layout/orgChart1"/>
    <dgm:cxn modelId="{72D45B14-E415-42CB-A100-808E48D771D6}" type="presParOf" srcId="{B844DD13-26C9-4812-85AC-DED0A20F5A0F}" destId="{483939FA-6EE2-4991-B9DA-8B7EED047D62}" srcOrd="0" destOrd="0" presId="urn:microsoft.com/office/officeart/2005/8/layout/orgChart1"/>
    <dgm:cxn modelId="{BEED2322-5225-4C1A-A753-29DFAD96319E}" type="presParOf" srcId="{B844DD13-26C9-4812-85AC-DED0A20F5A0F}" destId="{8F2EB4A2-F988-447A-9B20-EE6BDB22DF56}" srcOrd="1" destOrd="0" presId="urn:microsoft.com/office/officeart/2005/8/layout/orgChart1"/>
    <dgm:cxn modelId="{7E31E746-D285-46E2-8924-5E8B3C15996F}" type="presParOf" srcId="{70E788AB-4169-47EE-940B-7B53398ED6E6}" destId="{0840563E-A227-4FE8-A482-5C5779303E67}" srcOrd="1" destOrd="0" presId="urn:microsoft.com/office/officeart/2005/8/layout/orgChart1"/>
    <dgm:cxn modelId="{E2F6238D-00B5-4AB5-B1BA-1A2E002996B9}" type="presParOf" srcId="{70E788AB-4169-47EE-940B-7B53398ED6E6}" destId="{703F870A-381D-4D27-9D21-EEB03B909240}" srcOrd="2" destOrd="0" presId="urn:microsoft.com/office/officeart/2005/8/layout/orgChart1"/>
    <dgm:cxn modelId="{2B035364-CA47-4C5D-B3C3-FCF15800962C}" type="presParOf" srcId="{7786C9BD-5316-4960-93FF-187662439184}" destId="{36300B94-73BF-42EC-9F72-2E38137F1A02}" srcOrd="2" destOrd="0" presId="urn:microsoft.com/office/officeart/2005/8/layout/orgChart1"/>
    <dgm:cxn modelId="{27295989-A579-45A6-97BA-0EBD81A8D325}" type="presParOf" srcId="{7786C9BD-5316-4960-93FF-187662439184}" destId="{81BFBC02-C265-470D-9517-C7250A2F902C}" srcOrd="3" destOrd="0" presId="urn:microsoft.com/office/officeart/2005/8/layout/orgChart1"/>
    <dgm:cxn modelId="{059CF168-B9F5-4CC8-A8B8-1AA2A0A39154}" type="presParOf" srcId="{81BFBC02-C265-470D-9517-C7250A2F902C}" destId="{A959C1DD-D0E5-4B6F-A6A4-BCA35E6A2ABF}" srcOrd="0" destOrd="0" presId="urn:microsoft.com/office/officeart/2005/8/layout/orgChart1"/>
    <dgm:cxn modelId="{C3AA341A-5F60-4655-9307-6700442E982B}" type="presParOf" srcId="{A959C1DD-D0E5-4B6F-A6A4-BCA35E6A2ABF}" destId="{973028D6-170F-4BF3-8C44-1B3398E26DF0}" srcOrd="0" destOrd="0" presId="urn:microsoft.com/office/officeart/2005/8/layout/orgChart1"/>
    <dgm:cxn modelId="{A770781F-B4EB-41AC-B42D-BBEBB08177FE}" type="presParOf" srcId="{A959C1DD-D0E5-4B6F-A6A4-BCA35E6A2ABF}" destId="{238623A1-0286-4022-BAD0-CD588466B30C}" srcOrd="1" destOrd="0" presId="urn:microsoft.com/office/officeart/2005/8/layout/orgChart1"/>
    <dgm:cxn modelId="{39A9F610-8EA9-4785-ADAA-E1B983619D9F}" type="presParOf" srcId="{81BFBC02-C265-470D-9517-C7250A2F902C}" destId="{AB4F753E-37F8-4E64-84CD-BB90B029F877}" srcOrd="1" destOrd="0" presId="urn:microsoft.com/office/officeart/2005/8/layout/orgChart1"/>
    <dgm:cxn modelId="{21352630-664C-41C8-A98F-57861AF79AF7}" type="presParOf" srcId="{81BFBC02-C265-470D-9517-C7250A2F902C}" destId="{4671F941-7A21-44AF-9E92-931EA8267134}" srcOrd="2" destOrd="0" presId="urn:microsoft.com/office/officeart/2005/8/layout/orgChart1"/>
    <dgm:cxn modelId="{828E2980-15AB-44C4-81D8-345C1C6C4557}" type="presParOf" srcId="{7786C9BD-5316-4960-93FF-187662439184}" destId="{523A14A2-D571-4627-B658-CC617946B34F}" srcOrd="4" destOrd="0" presId="urn:microsoft.com/office/officeart/2005/8/layout/orgChart1"/>
    <dgm:cxn modelId="{BBB98BE5-469C-4F54-9990-AA9FC5FAAA8C}" type="presParOf" srcId="{7786C9BD-5316-4960-93FF-187662439184}" destId="{C880A21A-52ED-40FC-BCF3-AA5627443AC1}" srcOrd="5" destOrd="0" presId="urn:microsoft.com/office/officeart/2005/8/layout/orgChart1"/>
    <dgm:cxn modelId="{7DF3D258-C0EE-482D-BD7F-4D57E72497DB}" type="presParOf" srcId="{C880A21A-52ED-40FC-BCF3-AA5627443AC1}" destId="{91A90F64-AE14-4AE3-B0FB-FF77DDDF6AD0}" srcOrd="0" destOrd="0" presId="urn:microsoft.com/office/officeart/2005/8/layout/orgChart1"/>
    <dgm:cxn modelId="{A30EE16B-53A4-4A73-A458-5D6D7DDA76D2}" type="presParOf" srcId="{91A90F64-AE14-4AE3-B0FB-FF77DDDF6AD0}" destId="{4B6AB7FF-FA32-4499-A103-CE6AA2CA0460}" srcOrd="0" destOrd="0" presId="urn:microsoft.com/office/officeart/2005/8/layout/orgChart1"/>
    <dgm:cxn modelId="{A3C100F9-5F9A-4020-A334-6A0151792BA6}" type="presParOf" srcId="{91A90F64-AE14-4AE3-B0FB-FF77DDDF6AD0}" destId="{0360FA88-D5D1-4528-BE8A-475D0E5089E2}" srcOrd="1" destOrd="0" presId="urn:microsoft.com/office/officeart/2005/8/layout/orgChart1"/>
    <dgm:cxn modelId="{59155434-B403-453F-85D4-173332F3D063}" type="presParOf" srcId="{C880A21A-52ED-40FC-BCF3-AA5627443AC1}" destId="{499FE101-F87F-4705-B33A-31958626FD5F}" srcOrd="1" destOrd="0" presId="urn:microsoft.com/office/officeart/2005/8/layout/orgChart1"/>
    <dgm:cxn modelId="{3CF90E2B-3C0A-446A-A90E-ED5EB36E7BC5}" type="presParOf" srcId="{C880A21A-52ED-40FC-BCF3-AA5627443AC1}" destId="{2BD7A1FF-E7A6-41E9-A916-CCDA06F71B4D}" srcOrd="2" destOrd="0" presId="urn:microsoft.com/office/officeart/2005/8/layout/orgChart1"/>
    <dgm:cxn modelId="{96EE889D-60DB-4309-8E29-7FC6B0680CD6}" type="presParOf" srcId="{7786C9BD-5316-4960-93FF-187662439184}" destId="{15805268-A196-4B04-AC2C-6CD20CCD87DE}" srcOrd="6" destOrd="0" presId="urn:microsoft.com/office/officeart/2005/8/layout/orgChart1"/>
    <dgm:cxn modelId="{EB8B6592-F9BD-43F3-A2B0-B8D3B07BDB0B}" type="presParOf" srcId="{7786C9BD-5316-4960-93FF-187662439184}" destId="{75DEC1B4-25C2-4833-BFA9-A602D16C8AAC}" srcOrd="7" destOrd="0" presId="urn:microsoft.com/office/officeart/2005/8/layout/orgChart1"/>
    <dgm:cxn modelId="{0B8B44FA-C407-4AF3-83D1-EA7415BCB3A6}" type="presParOf" srcId="{75DEC1B4-25C2-4833-BFA9-A602D16C8AAC}" destId="{F5648B53-3C07-4CAD-8D26-0B2960C06AAD}" srcOrd="0" destOrd="0" presId="urn:microsoft.com/office/officeart/2005/8/layout/orgChart1"/>
    <dgm:cxn modelId="{200D301A-DC48-47ED-B72D-1117B31C32BA}" type="presParOf" srcId="{F5648B53-3C07-4CAD-8D26-0B2960C06AAD}" destId="{51393DD8-17D5-4DA6-9149-CAC89E5DBEF2}" srcOrd="0" destOrd="0" presId="urn:microsoft.com/office/officeart/2005/8/layout/orgChart1"/>
    <dgm:cxn modelId="{5F3B2B34-E399-4B32-BB0E-6FB4B2A3E631}" type="presParOf" srcId="{F5648B53-3C07-4CAD-8D26-0B2960C06AAD}" destId="{05FF9B56-C6A2-4CDB-8101-2C8730D52FCF}" srcOrd="1" destOrd="0" presId="urn:microsoft.com/office/officeart/2005/8/layout/orgChart1"/>
    <dgm:cxn modelId="{E94EDC16-DE25-4616-8866-11004FC8EBD3}" type="presParOf" srcId="{75DEC1B4-25C2-4833-BFA9-A602D16C8AAC}" destId="{62657151-3E4A-42FE-BF41-E56AAE627510}" srcOrd="1" destOrd="0" presId="urn:microsoft.com/office/officeart/2005/8/layout/orgChart1"/>
    <dgm:cxn modelId="{4EA6B895-1145-4C82-8C2A-320834F1CD07}" type="presParOf" srcId="{75DEC1B4-25C2-4833-BFA9-A602D16C8AAC}" destId="{35028898-C85E-4E8E-9B5F-4BAE8102C19C}" srcOrd="2" destOrd="0" presId="urn:microsoft.com/office/officeart/2005/8/layout/orgChart1"/>
    <dgm:cxn modelId="{0C03A019-A6E4-46CE-904C-A565B70342F2}" type="presParOf" srcId="{7786C9BD-5316-4960-93FF-187662439184}" destId="{4E37C8FC-5AFE-4C21-8BCA-5DE70F33248B}" srcOrd="8" destOrd="0" presId="urn:microsoft.com/office/officeart/2005/8/layout/orgChart1"/>
    <dgm:cxn modelId="{D823A484-9C1C-4B2A-907B-BD302E0D1EC2}" type="presParOf" srcId="{7786C9BD-5316-4960-93FF-187662439184}" destId="{BA59526F-A8C0-41A9-89B1-1AC699DD6FCF}" srcOrd="9" destOrd="0" presId="urn:microsoft.com/office/officeart/2005/8/layout/orgChart1"/>
    <dgm:cxn modelId="{904390B6-82F1-47FE-93FF-B87D3AFEF360}" type="presParOf" srcId="{BA59526F-A8C0-41A9-89B1-1AC699DD6FCF}" destId="{957C0BED-212E-463C-BEF1-548AC2EB7D04}" srcOrd="0" destOrd="0" presId="urn:microsoft.com/office/officeart/2005/8/layout/orgChart1"/>
    <dgm:cxn modelId="{112AED14-FACB-43D0-83D7-63F0A59AAE23}" type="presParOf" srcId="{957C0BED-212E-463C-BEF1-548AC2EB7D04}" destId="{B7A89554-C8AE-4259-AE85-691B3B5DFADA}" srcOrd="0" destOrd="0" presId="urn:microsoft.com/office/officeart/2005/8/layout/orgChart1"/>
    <dgm:cxn modelId="{AC56C4EA-7139-4DAF-993E-989B6C0D02FF}" type="presParOf" srcId="{957C0BED-212E-463C-BEF1-548AC2EB7D04}" destId="{3738DCB1-56B0-41DC-B1D6-0A94CE417360}" srcOrd="1" destOrd="0" presId="urn:microsoft.com/office/officeart/2005/8/layout/orgChart1"/>
    <dgm:cxn modelId="{B07C8881-7B0C-4EDD-8876-7E020E367FA1}" type="presParOf" srcId="{BA59526F-A8C0-41A9-89B1-1AC699DD6FCF}" destId="{B1480695-0F23-4636-B474-7CE3A02375FC}" srcOrd="1" destOrd="0" presId="urn:microsoft.com/office/officeart/2005/8/layout/orgChart1"/>
    <dgm:cxn modelId="{AB58C043-8571-415E-B5AD-EF04E2703710}" type="presParOf" srcId="{BA59526F-A8C0-41A9-89B1-1AC699DD6FCF}" destId="{32581DE5-733E-4A4A-8A91-3B1147C90811}" srcOrd="2" destOrd="0" presId="urn:microsoft.com/office/officeart/2005/8/layout/orgChart1"/>
    <dgm:cxn modelId="{9BB108CA-52C8-477A-AD50-1EF404852BDC}" type="presParOf" srcId="{7786C9BD-5316-4960-93FF-187662439184}" destId="{169DC649-1873-48B1-BA64-133A83B53CB8}" srcOrd="10" destOrd="0" presId="urn:microsoft.com/office/officeart/2005/8/layout/orgChart1"/>
    <dgm:cxn modelId="{4E6847A4-0400-499B-ACA5-826FA154AF38}" type="presParOf" srcId="{7786C9BD-5316-4960-93FF-187662439184}" destId="{B5EFDC11-463C-41B8-9860-A4043773C502}" srcOrd="11" destOrd="0" presId="urn:microsoft.com/office/officeart/2005/8/layout/orgChart1"/>
    <dgm:cxn modelId="{EE5205D1-9C12-4533-A4C4-72D3E531D33B}" type="presParOf" srcId="{B5EFDC11-463C-41B8-9860-A4043773C502}" destId="{BDC7F5DC-D5E6-4A4A-85F9-3E9136379E41}" srcOrd="0" destOrd="0" presId="urn:microsoft.com/office/officeart/2005/8/layout/orgChart1"/>
    <dgm:cxn modelId="{EC438DA6-45AB-4EEC-9783-A6690CE5816C}" type="presParOf" srcId="{BDC7F5DC-D5E6-4A4A-85F9-3E9136379E41}" destId="{FBB6EFAA-C26C-49B1-9C77-DB1066710FC3}" srcOrd="0" destOrd="0" presId="urn:microsoft.com/office/officeart/2005/8/layout/orgChart1"/>
    <dgm:cxn modelId="{33C5D2D7-72CE-403E-BF6D-2865CC4FF33F}" type="presParOf" srcId="{BDC7F5DC-D5E6-4A4A-85F9-3E9136379E41}" destId="{6B6D9D3D-15D1-407B-B6C0-D3B6DDEAAA6D}" srcOrd="1" destOrd="0" presId="urn:microsoft.com/office/officeart/2005/8/layout/orgChart1"/>
    <dgm:cxn modelId="{A6FEDE74-55D1-44A9-BB78-D16B7190A565}" type="presParOf" srcId="{B5EFDC11-463C-41B8-9860-A4043773C502}" destId="{8544387D-2BD6-4526-A566-80F8D736A74E}" srcOrd="1" destOrd="0" presId="urn:microsoft.com/office/officeart/2005/8/layout/orgChart1"/>
    <dgm:cxn modelId="{5907F355-0DEC-4BBA-9A4D-B4E90D4405C5}" type="presParOf" srcId="{B5EFDC11-463C-41B8-9860-A4043773C502}" destId="{90AB40C8-DF96-436B-9A54-857640E88A0A}" srcOrd="2" destOrd="0" presId="urn:microsoft.com/office/officeart/2005/8/layout/orgChart1"/>
    <dgm:cxn modelId="{DD9F85B1-2DCC-491D-91CE-5E0921FE4F07}" type="presParOf" srcId="{7786C9BD-5316-4960-93FF-187662439184}" destId="{27019C5F-C65D-40F4-BA16-790373D0AA97}" srcOrd="12" destOrd="0" presId="urn:microsoft.com/office/officeart/2005/8/layout/orgChart1"/>
    <dgm:cxn modelId="{A5D8A96E-05BC-4626-A7B1-226FD39B6A37}" type="presParOf" srcId="{7786C9BD-5316-4960-93FF-187662439184}" destId="{7F191167-D664-431F-80C9-88557A5350BD}" srcOrd="13" destOrd="0" presId="urn:microsoft.com/office/officeart/2005/8/layout/orgChart1"/>
    <dgm:cxn modelId="{B437289A-9A37-48FF-BFD1-FB42D9BCE6E7}" type="presParOf" srcId="{7F191167-D664-431F-80C9-88557A5350BD}" destId="{8F1DA82E-1442-466C-89A8-1B02DDDEFC24}" srcOrd="0" destOrd="0" presId="urn:microsoft.com/office/officeart/2005/8/layout/orgChart1"/>
    <dgm:cxn modelId="{C15EDF40-6DF3-4DF1-AC5D-71B4C074E725}" type="presParOf" srcId="{8F1DA82E-1442-466C-89A8-1B02DDDEFC24}" destId="{5D32B778-CB6C-4302-A2A1-960C78DE84CF}" srcOrd="0" destOrd="0" presId="urn:microsoft.com/office/officeart/2005/8/layout/orgChart1"/>
    <dgm:cxn modelId="{49827E8F-4DA0-44E2-B0C0-D6123A3C7E3F}" type="presParOf" srcId="{8F1DA82E-1442-466C-89A8-1B02DDDEFC24}" destId="{FDC377C4-0C17-4305-A3B5-607CD1922CF6}" srcOrd="1" destOrd="0" presId="urn:microsoft.com/office/officeart/2005/8/layout/orgChart1"/>
    <dgm:cxn modelId="{9DA2E39A-4A4E-48F0-903E-27E430C62D83}" type="presParOf" srcId="{7F191167-D664-431F-80C9-88557A5350BD}" destId="{1EC9B979-1896-411E-B34A-4981177C8AB0}" srcOrd="1" destOrd="0" presId="urn:microsoft.com/office/officeart/2005/8/layout/orgChart1"/>
    <dgm:cxn modelId="{7FA22F01-B7CB-4B71-B612-00B949C28D05}" type="presParOf" srcId="{1EC9B979-1896-411E-B34A-4981177C8AB0}" destId="{B66D88AB-99D9-44E3-B55E-55363548DE06}" srcOrd="0" destOrd="0" presId="urn:microsoft.com/office/officeart/2005/8/layout/orgChart1"/>
    <dgm:cxn modelId="{41B32962-1F38-4ED6-9507-38D01DE323D0}" type="presParOf" srcId="{1EC9B979-1896-411E-B34A-4981177C8AB0}" destId="{FBDAA90A-4D4E-41BC-A3C7-EC50220449B4}" srcOrd="1" destOrd="0" presId="urn:microsoft.com/office/officeart/2005/8/layout/orgChart1"/>
    <dgm:cxn modelId="{023A96AD-372A-4865-AF9B-121F188EA67A}" type="presParOf" srcId="{FBDAA90A-4D4E-41BC-A3C7-EC50220449B4}" destId="{04981034-5562-4C95-A7BA-D14D92410FF2}" srcOrd="0" destOrd="0" presId="urn:microsoft.com/office/officeart/2005/8/layout/orgChart1"/>
    <dgm:cxn modelId="{428BB221-8588-4168-98D8-08D7BB1399B0}" type="presParOf" srcId="{04981034-5562-4C95-A7BA-D14D92410FF2}" destId="{A36FA510-75EA-4775-ABE7-D6B420229FC3}" srcOrd="0" destOrd="0" presId="urn:microsoft.com/office/officeart/2005/8/layout/orgChart1"/>
    <dgm:cxn modelId="{EA0A59F7-C2F1-4ADC-99C4-C57CEE737214}" type="presParOf" srcId="{04981034-5562-4C95-A7BA-D14D92410FF2}" destId="{C28BD7F4-3E7C-40BC-B0BF-7ABA01402506}" srcOrd="1" destOrd="0" presId="urn:microsoft.com/office/officeart/2005/8/layout/orgChart1"/>
    <dgm:cxn modelId="{6E37E96F-1AD2-4B4A-8FF7-966D62AF435D}" type="presParOf" srcId="{FBDAA90A-4D4E-41BC-A3C7-EC50220449B4}" destId="{068EF975-9AD3-446C-814C-655221C2B9D0}" srcOrd="1" destOrd="0" presId="urn:microsoft.com/office/officeart/2005/8/layout/orgChart1"/>
    <dgm:cxn modelId="{52FF838E-B3BD-48A0-B507-B83AD3C89A78}" type="presParOf" srcId="{068EF975-9AD3-446C-814C-655221C2B9D0}" destId="{98F861BC-C1D7-43C9-B108-B7D50D136060}" srcOrd="0" destOrd="0" presId="urn:microsoft.com/office/officeart/2005/8/layout/orgChart1"/>
    <dgm:cxn modelId="{4FC03B15-2454-4814-9AF4-CFC4E3EFE527}" type="presParOf" srcId="{068EF975-9AD3-446C-814C-655221C2B9D0}" destId="{1ACF6F6B-7399-4BD8-938F-28D920590620}" srcOrd="1" destOrd="0" presId="urn:microsoft.com/office/officeart/2005/8/layout/orgChart1"/>
    <dgm:cxn modelId="{1AD71569-AB34-47A1-A586-35093EFFD688}" type="presParOf" srcId="{1ACF6F6B-7399-4BD8-938F-28D920590620}" destId="{9D338BF3-BE49-46BE-BCA9-D9A8480C843F}" srcOrd="0" destOrd="0" presId="urn:microsoft.com/office/officeart/2005/8/layout/orgChart1"/>
    <dgm:cxn modelId="{C20DD82D-A1A7-4B84-A475-134558985CF5}" type="presParOf" srcId="{9D338BF3-BE49-46BE-BCA9-D9A8480C843F}" destId="{6F00A89B-9879-4FB0-BA88-A8D3CFF9BE0C}" srcOrd="0" destOrd="0" presId="urn:microsoft.com/office/officeart/2005/8/layout/orgChart1"/>
    <dgm:cxn modelId="{BC0AD9A6-B9B9-4406-8B7F-169F0AD2C9CD}" type="presParOf" srcId="{9D338BF3-BE49-46BE-BCA9-D9A8480C843F}" destId="{A1A15AE3-FC16-4D08-BB2E-1BBC5629C926}" srcOrd="1" destOrd="0" presId="urn:microsoft.com/office/officeart/2005/8/layout/orgChart1"/>
    <dgm:cxn modelId="{EA719101-A6D0-4035-9973-757E1CE95938}" type="presParOf" srcId="{1ACF6F6B-7399-4BD8-938F-28D920590620}" destId="{27284E37-69B5-466A-B393-A31CC34A5CC2}" srcOrd="1" destOrd="0" presId="urn:microsoft.com/office/officeart/2005/8/layout/orgChart1"/>
    <dgm:cxn modelId="{82965A7D-BBF0-4F6B-8424-EEEE31626902}" type="presParOf" srcId="{27284E37-69B5-466A-B393-A31CC34A5CC2}" destId="{A5F9C3B7-6694-4BCA-8F47-E5AF76A1F480}" srcOrd="0" destOrd="0" presId="urn:microsoft.com/office/officeart/2005/8/layout/orgChart1"/>
    <dgm:cxn modelId="{F701A458-F80E-405D-BB16-5DAAAD7CE55A}" type="presParOf" srcId="{27284E37-69B5-466A-B393-A31CC34A5CC2}" destId="{E822E2B6-93BA-44E1-B4A3-DC405ECEF55D}" srcOrd="1" destOrd="0" presId="urn:microsoft.com/office/officeart/2005/8/layout/orgChart1"/>
    <dgm:cxn modelId="{36B2A5F6-3D0F-4614-A6E1-7C0BBBB69C8C}" type="presParOf" srcId="{E822E2B6-93BA-44E1-B4A3-DC405ECEF55D}" destId="{2C908B47-3470-4407-AC2B-8F9680091E03}" srcOrd="0" destOrd="0" presId="urn:microsoft.com/office/officeart/2005/8/layout/orgChart1"/>
    <dgm:cxn modelId="{C972078A-6C6B-4D73-B798-E6B860898182}" type="presParOf" srcId="{2C908B47-3470-4407-AC2B-8F9680091E03}" destId="{9856994D-A5DC-4EB3-922E-4B613B782745}" srcOrd="0" destOrd="0" presId="urn:microsoft.com/office/officeart/2005/8/layout/orgChart1"/>
    <dgm:cxn modelId="{316E7BE6-1457-4A55-A342-9D9A062671B7}" type="presParOf" srcId="{2C908B47-3470-4407-AC2B-8F9680091E03}" destId="{2AB5BF0B-FBBE-4760-B50A-A11C54A66FDD}" srcOrd="1" destOrd="0" presId="urn:microsoft.com/office/officeart/2005/8/layout/orgChart1"/>
    <dgm:cxn modelId="{CCCA694E-BFD1-4E6B-8F4A-5F02BD63F50E}" type="presParOf" srcId="{E822E2B6-93BA-44E1-B4A3-DC405ECEF55D}" destId="{6FECE5FF-D952-4477-9443-8C1BA4B6F34C}" srcOrd="1" destOrd="0" presId="urn:microsoft.com/office/officeart/2005/8/layout/orgChart1"/>
    <dgm:cxn modelId="{F8E01C80-E9D2-4D86-91DF-C184C1391311}" type="presParOf" srcId="{6FECE5FF-D952-4477-9443-8C1BA4B6F34C}" destId="{F9E9E024-7C2B-4B12-940E-8226870B2727}" srcOrd="0" destOrd="0" presId="urn:microsoft.com/office/officeart/2005/8/layout/orgChart1"/>
    <dgm:cxn modelId="{3C9AB1F3-AE58-4262-86BC-EED7175DDC76}" type="presParOf" srcId="{6FECE5FF-D952-4477-9443-8C1BA4B6F34C}" destId="{90576B9E-6D56-4CEE-9B72-F263F0E0FD94}" srcOrd="1" destOrd="0" presId="urn:microsoft.com/office/officeart/2005/8/layout/orgChart1"/>
    <dgm:cxn modelId="{DFBF7040-B410-40E4-964E-611FE90F9863}" type="presParOf" srcId="{90576B9E-6D56-4CEE-9B72-F263F0E0FD94}" destId="{C1250DCA-8C13-41F1-8F16-F394E2BE27C0}" srcOrd="0" destOrd="0" presId="urn:microsoft.com/office/officeart/2005/8/layout/orgChart1"/>
    <dgm:cxn modelId="{621BCAE5-4B35-4E59-8769-7717620EE9A1}" type="presParOf" srcId="{C1250DCA-8C13-41F1-8F16-F394E2BE27C0}" destId="{372B6A60-86F2-45CE-A225-EA1839865FE3}" srcOrd="0" destOrd="0" presId="urn:microsoft.com/office/officeart/2005/8/layout/orgChart1"/>
    <dgm:cxn modelId="{74C4880B-295C-44BA-9BAD-7F6E6EBB109E}" type="presParOf" srcId="{C1250DCA-8C13-41F1-8F16-F394E2BE27C0}" destId="{99EB813A-577A-4028-A50E-DA44E65AAA86}" srcOrd="1" destOrd="0" presId="urn:microsoft.com/office/officeart/2005/8/layout/orgChart1"/>
    <dgm:cxn modelId="{3BD36D4A-BE48-4751-B4FE-C1E289054B9B}" type="presParOf" srcId="{90576B9E-6D56-4CEE-9B72-F263F0E0FD94}" destId="{5C2C7D14-030F-4536-930E-8720DF62B76C}" srcOrd="1" destOrd="0" presId="urn:microsoft.com/office/officeart/2005/8/layout/orgChart1"/>
    <dgm:cxn modelId="{22CC2300-4C55-4077-A5A1-B2A7FC7B77A6}" type="presParOf" srcId="{5C2C7D14-030F-4536-930E-8720DF62B76C}" destId="{18FB33CA-F33A-455E-95DD-575FC88821DB}" srcOrd="0" destOrd="0" presId="urn:microsoft.com/office/officeart/2005/8/layout/orgChart1"/>
    <dgm:cxn modelId="{44DBC166-37A9-4634-9863-F69478650C30}" type="presParOf" srcId="{5C2C7D14-030F-4536-930E-8720DF62B76C}" destId="{B036B103-DF62-4D67-80AE-84CACB9A5B02}" srcOrd="1" destOrd="0" presId="urn:microsoft.com/office/officeart/2005/8/layout/orgChart1"/>
    <dgm:cxn modelId="{65DDB70F-C398-4F8C-A6E8-84F0D72B95D4}" type="presParOf" srcId="{B036B103-DF62-4D67-80AE-84CACB9A5B02}" destId="{E550419D-A67F-4DCF-A159-70C965317ACA}" srcOrd="0" destOrd="0" presId="urn:microsoft.com/office/officeart/2005/8/layout/orgChart1"/>
    <dgm:cxn modelId="{9C1FFC34-90C9-4241-9352-C0ADC3BFDF9F}" type="presParOf" srcId="{E550419D-A67F-4DCF-A159-70C965317ACA}" destId="{EEC0C19F-764D-4CFD-B6D4-1377CD2F85D2}" srcOrd="0" destOrd="0" presId="urn:microsoft.com/office/officeart/2005/8/layout/orgChart1"/>
    <dgm:cxn modelId="{CACF397B-B3D8-4E5D-AAFD-01D6AB2A97E3}" type="presParOf" srcId="{E550419D-A67F-4DCF-A159-70C965317ACA}" destId="{15ACEAC4-4125-4DF0-9C15-6EA274756DAF}" srcOrd="1" destOrd="0" presId="urn:microsoft.com/office/officeart/2005/8/layout/orgChart1"/>
    <dgm:cxn modelId="{369B6B30-9516-45CE-A394-CD78ED5AC207}" type="presParOf" srcId="{B036B103-DF62-4D67-80AE-84CACB9A5B02}" destId="{2F118D24-E764-4785-A050-561B4FC23B20}" srcOrd="1" destOrd="0" presId="urn:microsoft.com/office/officeart/2005/8/layout/orgChart1"/>
    <dgm:cxn modelId="{8E78CC13-027C-41C4-BB5D-D259D1E6E904}" type="presParOf" srcId="{2F118D24-E764-4785-A050-561B4FC23B20}" destId="{AE538FE0-DC72-43D9-8B49-B790E47FD150}" srcOrd="0" destOrd="0" presId="urn:microsoft.com/office/officeart/2005/8/layout/orgChart1"/>
    <dgm:cxn modelId="{20BF41CA-CC35-49E8-B17F-3AAFAABE0F73}" type="presParOf" srcId="{2F118D24-E764-4785-A050-561B4FC23B20}" destId="{C8819D55-56E8-427D-9DD1-C45C2756A280}" srcOrd="1" destOrd="0" presId="urn:microsoft.com/office/officeart/2005/8/layout/orgChart1"/>
    <dgm:cxn modelId="{7F05439D-7304-4F61-A6E3-F0BA01E93EBB}" type="presParOf" srcId="{C8819D55-56E8-427D-9DD1-C45C2756A280}" destId="{D4BA168E-4040-4B39-860D-01B747B5406F}" srcOrd="0" destOrd="0" presId="urn:microsoft.com/office/officeart/2005/8/layout/orgChart1"/>
    <dgm:cxn modelId="{B23F6E72-33D6-4D2B-8D1B-A404E76657B6}" type="presParOf" srcId="{D4BA168E-4040-4B39-860D-01B747B5406F}" destId="{8D86D477-6E1F-44F9-AE72-28C8C81BB7DF}" srcOrd="0" destOrd="0" presId="urn:microsoft.com/office/officeart/2005/8/layout/orgChart1"/>
    <dgm:cxn modelId="{7A19BDD9-801B-4CF0-A28A-066C0CB680AA}" type="presParOf" srcId="{D4BA168E-4040-4B39-860D-01B747B5406F}" destId="{157558E7-C0D8-4BC9-90FA-B9126783F253}" srcOrd="1" destOrd="0" presId="urn:microsoft.com/office/officeart/2005/8/layout/orgChart1"/>
    <dgm:cxn modelId="{7A80FEDE-6A96-4F2A-B765-2611C870C1AF}" type="presParOf" srcId="{C8819D55-56E8-427D-9DD1-C45C2756A280}" destId="{2C7D27AA-8AEB-4D76-B333-A47345258326}" srcOrd="1" destOrd="0" presId="urn:microsoft.com/office/officeart/2005/8/layout/orgChart1"/>
    <dgm:cxn modelId="{FFB261FB-D7A6-4B76-8FD4-558C3DD3C569}" type="presParOf" srcId="{C8819D55-56E8-427D-9DD1-C45C2756A280}" destId="{B419B8FA-44AF-464D-9E35-396004D6CF47}" srcOrd="2" destOrd="0" presId="urn:microsoft.com/office/officeart/2005/8/layout/orgChart1"/>
    <dgm:cxn modelId="{037E1570-444A-410D-8714-9BD3804EB6DF}" type="presParOf" srcId="{2F118D24-E764-4785-A050-561B4FC23B20}" destId="{F626F07B-A0A6-444D-AA18-D144DAC3FD4F}" srcOrd="2" destOrd="0" presId="urn:microsoft.com/office/officeart/2005/8/layout/orgChart1"/>
    <dgm:cxn modelId="{90EDAAEF-ADCD-48B3-8457-19726C3E832C}" type="presParOf" srcId="{2F118D24-E764-4785-A050-561B4FC23B20}" destId="{DDC6490B-4F8A-4BEB-8CB8-C54B91A09497}" srcOrd="3" destOrd="0" presId="urn:microsoft.com/office/officeart/2005/8/layout/orgChart1"/>
    <dgm:cxn modelId="{93995668-B9A3-40C2-A83A-DE258B288104}" type="presParOf" srcId="{DDC6490B-4F8A-4BEB-8CB8-C54B91A09497}" destId="{94924B0A-4DF1-41FE-B4AD-C0ED1AC80CC2}" srcOrd="0" destOrd="0" presId="urn:microsoft.com/office/officeart/2005/8/layout/orgChart1"/>
    <dgm:cxn modelId="{6C693298-AC76-40C4-B008-D36CC0024633}" type="presParOf" srcId="{94924B0A-4DF1-41FE-B4AD-C0ED1AC80CC2}" destId="{534EF854-4C7B-4608-A7C6-E2B3F4C637C3}" srcOrd="0" destOrd="0" presId="urn:microsoft.com/office/officeart/2005/8/layout/orgChart1"/>
    <dgm:cxn modelId="{EC4D7586-0AC4-4C1E-A5A1-F2E751257953}" type="presParOf" srcId="{94924B0A-4DF1-41FE-B4AD-C0ED1AC80CC2}" destId="{75A142B5-8D8E-462B-B846-22254F5E9B4F}" srcOrd="1" destOrd="0" presId="urn:microsoft.com/office/officeart/2005/8/layout/orgChart1"/>
    <dgm:cxn modelId="{92E7E1CD-30CF-445E-961A-37453F9F7377}" type="presParOf" srcId="{DDC6490B-4F8A-4BEB-8CB8-C54B91A09497}" destId="{FBFA09C5-18ED-4ECC-96BB-EB37D8325BB4}" srcOrd="1" destOrd="0" presId="urn:microsoft.com/office/officeart/2005/8/layout/orgChart1"/>
    <dgm:cxn modelId="{79A99352-DF8A-4206-A661-7B3FDD62F1FD}" type="presParOf" srcId="{DDC6490B-4F8A-4BEB-8CB8-C54B91A09497}" destId="{74063E0F-33ED-41DE-AAD5-A28FCA137981}" srcOrd="2" destOrd="0" presId="urn:microsoft.com/office/officeart/2005/8/layout/orgChart1"/>
    <dgm:cxn modelId="{F0B9B491-A18E-4162-B269-00302B29B9F8}" type="presParOf" srcId="{B036B103-DF62-4D67-80AE-84CACB9A5B02}" destId="{4232116F-C4D3-4851-9470-B2A3DACC7A09}" srcOrd="2" destOrd="0" presId="urn:microsoft.com/office/officeart/2005/8/layout/orgChart1"/>
    <dgm:cxn modelId="{AE56D4F5-507E-42E9-9D5D-21D7AB62A72C}" type="presParOf" srcId="{5C2C7D14-030F-4536-930E-8720DF62B76C}" destId="{7FD91B42-FA6D-40A4-B51C-728ADB440077}" srcOrd="2" destOrd="0" presId="urn:microsoft.com/office/officeart/2005/8/layout/orgChart1"/>
    <dgm:cxn modelId="{19A52D4F-4FB0-4BC1-8B0B-77D1F15A5964}" type="presParOf" srcId="{5C2C7D14-030F-4536-930E-8720DF62B76C}" destId="{FB2081E7-6917-4692-B07E-00C522D0337B}" srcOrd="3" destOrd="0" presId="urn:microsoft.com/office/officeart/2005/8/layout/orgChart1"/>
    <dgm:cxn modelId="{317902DF-2B29-48DF-8C86-537696DCACA9}" type="presParOf" srcId="{FB2081E7-6917-4692-B07E-00C522D0337B}" destId="{7D7C7186-CA3D-4E19-ACC9-273110AEC013}" srcOrd="0" destOrd="0" presId="urn:microsoft.com/office/officeart/2005/8/layout/orgChart1"/>
    <dgm:cxn modelId="{29221957-C597-4F4F-B4D7-55A4E46DC325}" type="presParOf" srcId="{7D7C7186-CA3D-4E19-ACC9-273110AEC013}" destId="{DB5208DF-9589-47F6-9CB9-2F589C601E1A}" srcOrd="0" destOrd="0" presId="urn:microsoft.com/office/officeart/2005/8/layout/orgChart1"/>
    <dgm:cxn modelId="{18A8B402-9A57-412C-BD97-244A3A6FDB54}" type="presParOf" srcId="{7D7C7186-CA3D-4E19-ACC9-273110AEC013}" destId="{EB9E09D2-067B-4B12-86D0-8934E5B21849}" srcOrd="1" destOrd="0" presId="urn:microsoft.com/office/officeart/2005/8/layout/orgChart1"/>
    <dgm:cxn modelId="{3E005966-6A7B-4ECE-A683-3278094553B0}" type="presParOf" srcId="{FB2081E7-6917-4692-B07E-00C522D0337B}" destId="{BE36A921-F11E-4011-B87D-B87C0985A158}" srcOrd="1" destOrd="0" presId="urn:microsoft.com/office/officeart/2005/8/layout/orgChart1"/>
    <dgm:cxn modelId="{A9FE0182-57C7-40DC-9EEE-5DCCF8E957F8}" type="presParOf" srcId="{FB2081E7-6917-4692-B07E-00C522D0337B}" destId="{D6C8AE36-EFB6-41B0-B55F-3EAC3C2A3670}" srcOrd="2" destOrd="0" presId="urn:microsoft.com/office/officeart/2005/8/layout/orgChart1"/>
    <dgm:cxn modelId="{C60A8233-858C-4A66-A000-B6086F879FE8}" type="presParOf" srcId="{90576B9E-6D56-4CEE-9B72-F263F0E0FD94}" destId="{5144BE63-FC75-43F6-841A-1B1FFAD37254}" srcOrd="2" destOrd="0" presId="urn:microsoft.com/office/officeart/2005/8/layout/orgChart1"/>
    <dgm:cxn modelId="{137122A2-EFA4-4CD0-940E-623C4FBDA679}" type="presParOf" srcId="{E822E2B6-93BA-44E1-B4A3-DC405ECEF55D}" destId="{EE1BA953-0489-4F79-A131-666ACA0E163E}" srcOrd="2" destOrd="0" presId="urn:microsoft.com/office/officeart/2005/8/layout/orgChart1"/>
    <dgm:cxn modelId="{9AA69B91-B4A3-46B9-86D8-E81FF248B5F2}" type="presParOf" srcId="{27284E37-69B5-466A-B393-A31CC34A5CC2}" destId="{7368B586-6CF5-4F66-855A-ECE5CEB8584D}" srcOrd="2" destOrd="0" presId="urn:microsoft.com/office/officeart/2005/8/layout/orgChart1"/>
    <dgm:cxn modelId="{DC13CD59-76E4-4057-B325-5ECDAA122138}" type="presParOf" srcId="{27284E37-69B5-466A-B393-A31CC34A5CC2}" destId="{8E3A0649-1C34-4F3D-B5DA-47C95D1D64C4}" srcOrd="3" destOrd="0" presId="urn:microsoft.com/office/officeart/2005/8/layout/orgChart1"/>
    <dgm:cxn modelId="{B36E82BA-19CE-4480-A1D7-33A079F4FE99}" type="presParOf" srcId="{8E3A0649-1C34-4F3D-B5DA-47C95D1D64C4}" destId="{9BBEC408-F47B-460A-BA65-C75AF46482EA}" srcOrd="0" destOrd="0" presId="urn:microsoft.com/office/officeart/2005/8/layout/orgChart1"/>
    <dgm:cxn modelId="{FE83E9C4-38CD-4E3E-AC2A-5A44211015BD}" type="presParOf" srcId="{9BBEC408-F47B-460A-BA65-C75AF46482EA}" destId="{6763E358-71E1-4ABE-A48F-560EBA3B2377}" srcOrd="0" destOrd="0" presId="urn:microsoft.com/office/officeart/2005/8/layout/orgChart1"/>
    <dgm:cxn modelId="{9DF073CB-2A37-41F3-92C8-04698AC41ECE}" type="presParOf" srcId="{9BBEC408-F47B-460A-BA65-C75AF46482EA}" destId="{5FC52D0F-C5D2-4CAB-BEF7-E76D59F98AD4}" srcOrd="1" destOrd="0" presId="urn:microsoft.com/office/officeart/2005/8/layout/orgChart1"/>
    <dgm:cxn modelId="{FB50E1F4-CF39-480D-A503-0C1BBA8C9AE6}" type="presParOf" srcId="{8E3A0649-1C34-4F3D-B5DA-47C95D1D64C4}" destId="{766C5184-9A65-46B5-9F82-F26DD4C7FDC0}" srcOrd="1" destOrd="0" presId="urn:microsoft.com/office/officeart/2005/8/layout/orgChart1"/>
    <dgm:cxn modelId="{126A4D0F-0D6D-4645-BC02-9EE0BC550504}" type="presParOf" srcId="{8E3A0649-1C34-4F3D-B5DA-47C95D1D64C4}" destId="{C02C9268-D2BF-4328-B482-C5A7F26D4C68}" srcOrd="2" destOrd="0" presId="urn:microsoft.com/office/officeart/2005/8/layout/orgChart1"/>
    <dgm:cxn modelId="{04D8C83A-8A4C-47A1-922D-A24CEA65744F}" type="presParOf" srcId="{27284E37-69B5-466A-B393-A31CC34A5CC2}" destId="{1B07A0A3-73B2-4AE0-812E-E197EBB50AEF}" srcOrd="4" destOrd="0" presId="urn:microsoft.com/office/officeart/2005/8/layout/orgChart1"/>
    <dgm:cxn modelId="{36EC4D96-770C-436F-853F-3C751C1AF206}" type="presParOf" srcId="{27284E37-69B5-466A-B393-A31CC34A5CC2}" destId="{CE7ECEB2-D665-45EC-8FD8-44D98211F4FD}" srcOrd="5" destOrd="0" presId="urn:microsoft.com/office/officeart/2005/8/layout/orgChart1"/>
    <dgm:cxn modelId="{9315B4D4-0B4A-4C3E-B9C3-A05658F1F740}" type="presParOf" srcId="{CE7ECEB2-D665-45EC-8FD8-44D98211F4FD}" destId="{254F95B0-C615-4F38-ACD7-9AE58ABE8D38}" srcOrd="0" destOrd="0" presId="urn:microsoft.com/office/officeart/2005/8/layout/orgChart1"/>
    <dgm:cxn modelId="{A6BAAEA4-2316-458D-A7FA-B8497093A375}" type="presParOf" srcId="{254F95B0-C615-4F38-ACD7-9AE58ABE8D38}" destId="{380F593B-F6EF-4C51-ACE7-854324062ECB}" srcOrd="0" destOrd="0" presId="urn:microsoft.com/office/officeart/2005/8/layout/orgChart1"/>
    <dgm:cxn modelId="{7D382606-D953-417C-93A6-83BC3FEDB483}" type="presParOf" srcId="{254F95B0-C615-4F38-ACD7-9AE58ABE8D38}" destId="{D55D0FBB-FD28-4CC5-B2A2-0DD0B75593FD}" srcOrd="1" destOrd="0" presId="urn:microsoft.com/office/officeart/2005/8/layout/orgChart1"/>
    <dgm:cxn modelId="{91AF24F9-038A-4584-A216-372B9BC18EF3}" type="presParOf" srcId="{CE7ECEB2-D665-45EC-8FD8-44D98211F4FD}" destId="{25A7508B-B8AE-447F-87AD-8278C22E0FE4}" srcOrd="1" destOrd="0" presId="urn:microsoft.com/office/officeart/2005/8/layout/orgChart1"/>
    <dgm:cxn modelId="{3619784B-BEAD-42DD-9373-EE6AD18808B5}" type="presParOf" srcId="{CE7ECEB2-D665-45EC-8FD8-44D98211F4FD}" destId="{18F36469-3F2C-4D1D-A620-C638CCC23D18}" srcOrd="2" destOrd="0" presId="urn:microsoft.com/office/officeart/2005/8/layout/orgChart1"/>
    <dgm:cxn modelId="{70BA0958-0BFC-4BC3-9C14-8357411A3155}" type="presParOf" srcId="{27284E37-69B5-466A-B393-A31CC34A5CC2}" destId="{60872AB8-9296-4DEF-B4C4-E33DED7C06E9}" srcOrd="6" destOrd="0" presId="urn:microsoft.com/office/officeart/2005/8/layout/orgChart1"/>
    <dgm:cxn modelId="{DD85AB52-6842-4B61-838F-79AD45BA3EC6}" type="presParOf" srcId="{27284E37-69B5-466A-B393-A31CC34A5CC2}" destId="{683ADAC4-A2E5-47A7-940A-B92277BB90D3}" srcOrd="7" destOrd="0" presId="urn:microsoft.com/office/officeart/2005/8/layout/orgChart1"/>
    <dgm:cxn modelId="{0DC26256-F343-4D0C-A26D-D7358E756051}" type="presParOf" srcId="{683ADAC4-A2E5-47A7-940A-B92277BB90D3}" destId="{38A37817-49C1-47F1-BB83-15EE31E10065}" srcOrd="0" destOrd="0" presId="urn:microsoft.com/office/officeart/2005/8/layout/orgChart1"/>
    <dgm:cxn modelId="{FD6F242F-0E71-435A-A061-6DB3D3128723}" type="presParOf" srcId="{38A37817-49C1-47F1-BB83-15EE31E10065}" destId="{FDE7CE90-5942-4DB7-AF52-AD81852CDFA7}" srcOrd="0" destOrd="0" presId="urn:microsoft.com/office/officeart/2005/8/layout/orgChart1"/>
    <dgm:cxn modelId="{F544C075-61E0-4C3B-9ECE-18D84C3E2AFC}" type="presParOf" srcId="{38A37817-49C1-47F1-BB83-15EE31E10065}" destId="{E1B68F1C-9D9C-45B9-9FBB-03EFEC2C54BB}" srcOrd="1" destOrd="0" presId="urn:microsoft.com/office/officeart/2005/8/layout/orgChart1"/>
    <dgm:cxn modelId="{43EC380E-1216-4C0E-9450-92CE1999E034}" type="presParOf" srcId="{683ADAC4-A2E5-47A7-940A-B92277BB90D3}" destId="{4541C7FE-9930-4A8D-ADEC-914CF1D3A286}" srcOrd="1" destOrd="0" presId="urn:microsoft.com/office/officeart/2005/8/layout/orgChart1"/>
    <dgm:cxn modelId="{722162A8-7D53-4E11-9D92-7D5E949ADA8D}" type="presParOf" srcId="{683ADAC4-A2E5-47A7-940A-B92277BB90D3}" destId="{4D05A192-AF1A-4B80-A688-76902B8AB541}" srcOrd="2" destOrd="0" presId="urn:microsoft.com/office/officeart/2005/8/layout/orgChart1"/>
    <dgm:cxn modelId="{90FB6C53-65CA-49D7-BB48-67FE7C2528D1}" type="presParOf" srcId="{1ACF6F6B-7399-4BD8-938F-28D920590620}" destId="{30A47E29-5731-488A-A450-CA8DD86AF4B8}" srcOrd="2" destOrd="0" presId="urn:microsoft.com/office/officeart/2005/8/layout/orgChart1"/>
    <dgm:cxn modelId="{2E14027C-46DF-4CC8-8D3A-EFC5A1ECA525}" type="presParOf" srcId="{068EF975-9AD3-446C-814C-655221C2B9D0}" destId="{4A06A709-10E4-448E-9695-0EA0ACDF1A19}" srcOrd="2" destOrd="0" presId="urn:microsoft.com/office/officeart/2005/8/layout/orgChart1"/>
    <dgm:cxn modelId="{B667B354-0FA2-4074-8B76-22C31247B9C7}" type="presParOf" srcId="{068EF975-9AD3-446C-814C-655221C2B9D0}" destId="{8080AED0-803B-4970-8D99-394A89B18252}" srcOrd="3" destOrd="0" presId="urn:microsoft.com/office/officeart/2005/8/layout/orgChart1"/>
    <dgm:cxn modelId="{2B1B9AF1-BCAF-4EDF-8ED4-9B8DA9501DB9}" type="presParOf" srcId="{8080AED0-803B-4970-8D99-394A89B18252}" destId="{03928460-C78A-41BF-A229-3697A5FEFD39}" srcOrd="0" destOrd="0" presId="urn:microsoft.com/office/officeart/2005/8/layout/orgChart1"/>
    <dgm:cxn modelId="{762744E2-05B1-49AD-9B25-F85048C67F83}" type="presParOf" srcId="{03928460-C78A-41BF-A229-3697A5FEFD39}" destId="{0E6AD9EE-D7D8-447C-BB21-F2114884DBA6}" srcOrd="0" destOrd="0" presId="urn:microsoft.com/office/officeart/2005/8/layout/orgChart1"/>
    <dgm:cxn modelId="{20BAA343-46C9-4B86-A032-72314C685581}" type="presParOf" srcId="{03928460-C78A-41BF-A229-3697A5FEFD39}" destId="{0B393595-6A0E-471D-9907-42633F2860E4}" srcOrd="1" destOrd="0" presId="urn:microsoft.com/office/officeart/2005/8/layout/orgChart1"/>
    <dgm:cxn modelId="{8FAE350A-F0E0-4796-8F8C-63569C2311F9}" type="presParOf" srcId="{8080AED0-803B-4970-8D99-394A89B18252}" destId="{EE7D1CCB-559E-443B-AE35-4156D9AC5BEF}" srcOrd="1" destOrd="0" presId="urn:microsoft.com/office/officeart/2005/8/layout/orgChart1"/>
    <dgm:cxn modelId="{42603EAA-BE88-4C4C-9AC4-DE63ACFDC7C3}" type="presParOf" srcId="{8080AED0-803B-4970-8D99-394A89B18252}" destId="{B7325CFE-6C3F-460C-A5B0-00FC21A1C469}" srcOrd="2" destOrd="0" presId="urn:microsoft.com/office/officeart/2005/8/layout/orgChart1"/>
    <dgm:cxn modelId="{CBDB4FBA-47E2-41F3-BB75-B5C97A5932B1}" type="presParOf" srcId="{068EF975-9AD3-446C-814C-655221C2B9D0}" destId="{9A359104-0B4A-424C-BB60-F14EED79C401}" srcOrd="4" destOrd="0" presId="urn:microsoft.com/office/officeart/2005/8/layout/orgChart1"/>
    <dgm:cxn modelId="{89B4FD0E-92C1-4332-9C5F-3AC528026C94}" type="presParOf" srcId="{068EF975-9AD3-446C-814C-655221C2B9D0}" destId="{E07EA05F-5E94-4F96-BD95-B2527D1611F7}" srcOrd="5" destOrd="0" presId="urn:microsoft.com/office/officeart/2005/8/layout/orgChart1"/>
    <dgm:cxn modelId="{864B52CD-62A9-4EF6-AABD-D92E832DF63A}" type="presParOf" srcId="{E07EA05F-5E94-4F96-BD95-B2527D1611F7}" destId="{5AE035ED-90FB-468E-9210-C0872127F36A}" srcOrd="0" destOrd="0" presId="urn:microsoft.com/office/officeart/2005/8/layout/orgChart1"/>
    <dgm:cxn modelId="{8A6A56FE-E80A-4B94-9EDE-87FD94493794}" type="presParOf" srcId="{5AE035ED-90FB-468E-9210-C0872127F36A}" destId="{85CBAA15-C400-40B2-9EDD-9B74A1624EA2}" srcOrd="0" destOrd="0" presId="urn:microsoft.com/office/officeart/2005/8/layout/orgChart1"/>
    <dgm:cxn modelId="{F8D213B8-449D-4879-9A1B-A900662A9004}" type="presParOf" srcId="{5AE035ED-90FB-468E-9210-C0872127F36A}" destId="{4DBF934B-4CAB-4571-9071-C31C8DC9E68E}" srcOrd="1" destOrd="0" presId="urn:microsoft.com/office/officeart/2005/8/layout/orgChart1"/>
    <dgm:cxn modelId="{8A8D7661-E01F-42B9-A87B-8BDAE1F8C25D}" type="presParOf" srcId="{E07EA05F-5E94-4F96-BD95-B2527D1611F7}" destId="{1CB79CFB-E53A-4E43-9DE5-009AA2E76465}" srcOrd="1" destOrd="0" presId="urn:microsoft.com/office/officeart/2005/8/layout/orgChart1"/>
    <dgm:cxn modelId="{854DD9A8-11A3-4711-B94A-E889D15EA6F8}" type="presParOf" srcId="{E07EA05F-5E94-4F96-BD95-B2527D1611F7}" destId="{35B64228-79DF-4EFA-95E4-7C44EBA4BE20}" srcOrd="2" destOrd="0" presId="urn:microsoft.com/office/officeart/2005/8/layout/orgChart1"/>
    <dgm:cxn modelId="{93F0A416-49E5-4566-88AE-BDEEAA8F569F}" type="presParOf" srcId="{FBDAA90A-4D4E-41BC-A3C7-EC50220449B4}" destId="{F6530E1D-2595-43BF-8CC9-0917C4073174}" srcOrd="2" destOrd="0" presId="urn:microsoft.com/office/officeart/2005/8/layout/orgChart1"/>
    <dgm:cxn modelId="{E55154D0-F217-42D2-998E-FBA65175B405}" type="presParOf" srcId="{1EC9B979-1896-411E-B34A-4981177C8AB0}" destId="{238BE920-CEA9-4B28-8F5B-FDE481BF5648}" srcOrd="2" destOrd="0" presId="urn:microsoft.com/office/officeart/2005/8/layout/orgChart1"/>
    <dgm:cxn modelId="{90AA398E-39B4-4B30-9609-D28DBDBB94A1}" type="presParOf" srcId="{1EC9B979-1896-411E-B34A-4981177C8AB0}" destId="{E77E1A54-31EF-49AF-96FA-7C15A667EB75}" srcOrd="3" destOrd="0" presId="urn:microsoft.com/office/officeart/2005/8/layout/orgChart1"/>
    <dgm:cxn modelId="{8EB750D3-3DD5-4293-A3EB-7DF2AC11203D}" type="presParOf" srcId="{E77E1A54-31EF-49AF-96FA-7C15A667EB75}" destId="{01E4FE84-C390-4C20-AD3C-0603347FBEAD}" srcOrd="0" destOrd="0" presId="urn:microsoft.com/office/officeart/2005/8/layout/orgChart1"/>
    <dgm:cxn modelId="{8CF016C2-56B3-42D2-ADF8-4A9F05BD30E2}" type="presParOf" srcId="{01E4FE84-C390-4C20-AD3C-0603347FBEAD}" destId="{1769C511-7372-42B3-A15C-84DFB66D5F4C}" srcOrd="0" destOrd="0" presId="urn:microsoft.com/office/officeart/2005/8/layout/orgChart1"/>
    <dgm:cxn modelId="{CF5A04C5-288A-4601-84A9-5A1CF71DA5AA}" type="presParOf" srcId="{01E4FE84-C390-4C20-AD3C-0603347FBEAD}" destId="{388D4777-E21B-47C8-8003-C0BCC9905463}" srcOrd="1" destOrd="0" presId="urn:microsoft.com/office/officeart/2005/8/layout/orgChart1"/>
    <dgm:cxn modelId="{059E5CC8-126F-4C8F-A277-AD20CF2B37C8}" type="presParOf" srcId="{E77E1A54-31EF-49AF-96FA-7C15A667EB75}" destId="{CEB352C5-22A1-4701-8ED2-93763B7212E7}" srcOrd="1" destOrd="0" presId="urn:microsoft.com/office/officeart/2005/8/layout/orgChart1"/>
    <dgm:cxn modelId="{0E07A2AA-6893-4992-80C1-547B2EFD3F4B}" type="presParOf" srcId="{E77E1A54-31EF-49AF-96FA-7C15A667EB75}" destId="{F7FBB928-EDA6-45F5-8A70-F41BC7A62B31}" srcOrd="2" destOrd="0" presId="urn:microsoft.com/office/officeart/2005/8/layout/orgChart1"/>
    <dgm:cxn modelId="{A9BA3344-52B7-468B-9828-6BCF04E326CF}" type="presParOf" srcId="{1EC9B979-1896-411E-B34A-4981177C8AB0}" destId="{F4380D3E-7456-4042-A55C-91F2CDAA438C}" srcOrd="4" destOrd="0" presId="urn:microsoft.com/office/officeart/2005/8/layout/orgChart1"/>
    <dgm:cxn modelId="{146296D5-A842-499F-9BFD-A3143D9D3AE3}" type="presParOf" srcId="{1EC9B979-1896-411E-B34A-4981177C8AB0}" destId="{B4BA29A3-0FBA-404E-94A0-A77FE344514D}" srcOrd="5" destOrd="0" presId="urn:microsoft.com/office/officeart/2005/8/layout/orgChart1"/>
    <dgm:cxn modelId="{3ABC6BB2-2389-4979-9E87-D62E4D5633A1}" type="presParOf" srcId="{B4BA29A3-0FBA-404E-94A0-A77FE344514D}" destId="{A9966735-4942-45F6-B0CE-39AEA9E29210}" srcOrd="0" destOrd="0" presId="urn:microsoft.com/office/officeart/2005/8/layout/orgChart1"/>
    <dgm:cxn modelId="{64122EE7-AAED-4C04-ABED-2D44BAB3F767}" type="presParOf" srcId="{A9966735-4942-45F6-B0CE-39AEA9E29210}" destId="{03B0E8A4-E73B-4646-8618-9BD1E9D29B86}" srcOrd="0" destOrd="0" presId="urn:microsoft.com/office/officeart/2005/8/layout/orgChart1"/>
    <dgm:cxn modelId="{71091D7A-9F12-47A8-9792-F9C60E460CA3}" type="presParOf" srcId="{A9966735-4942-45F6-B0CE-39AEA9E29210}" destId="{55374A99-5111-48B0-AA11-8BE18EDA722D}" srcOrd="1" destOrd="0" presId="urn:microsoft.com/office/officeart/2005/8/layout/orgChart1"/>
    <dgm:cxn modelId="{CADB86EA-EC26-43BE-AAC8-2CA7C70B6046}" type="presParOf" srcId="{B4BA29A3-0FBA-404E-94A0-A77FE344514D}" destId="{0A7F2133-5E95-484B-B1F1-A8F31159AED4}" srcOrd="1" destOrd="0" presId="urn:microsoft.com/office/officeart/2005/8/layout/orgChart1"/>
    <dgm:cxn modelId="{7E7F22F5-D297-4544-871E-73FB108AEC89}" type="presParOf" srcId="{B4BA29A3-0FBA-404E-94A0-A77FE344514D}" destId="{AF068E55-991C-4E22-927C-AB8E00F49DA2}" srcOrd="2" destOrd="0" presId="urn:microsoft.com/office/officeart/2005/8/layout/orgChart1"/>
    <dgm:cxn modelId="{BDB7B59D-ECB3-4037-B0AE-58E913900352}" type="presParOf" srcId="{7F191167-D664-431F-80C9-88557A5350BD}" destId="{657FE082-3674-43EC-9962-0E77C9E6B548}" srcOrd="2" destOrd="0" presId="urn:microsoft.com/office/officeart/2005/8/layout/orgChart1"/>
    <dgm:cxn modelId="{D346B56A-350C-4B54-9DC0-F0259306C8ED}" type="presParOf" srcId="{7786C9BD-5316-4960-93FF-187662439184}" destId="{8B1357D2-758C-41F4-A6E7-5F9EB96ECA65}" srcOrd="14" destOrd="0" presId="urn:microsoft.com/office/officeart/2005/8/layout/orgChart1"/>
    <dgm:cxn modelId="{9C7240C9-268A-4FCE-A7C2-917C069AF68A}" type="presParOf" srcId="{7786C9BD-5316-4960-93FF-187662439184}" destId="{C52D0D34-EBA0-4E1D-B1C3-817E73A037CF}" srcOrd="15" destOrd="0" presId="urn:microsoft.com/office/officeart/2005/8/layout/orgChart1"/>
    <dgm:cxn modelId="{C6D3B7B9-BB85-4441-ADEC-5DAE14391314}" type="presParOf" srcId="{C52D0D34-EBA0-4E1D-B1C3-817E73A037CF}" destId="{49D6048F-B984-4EF3-A2FB-67442DFF27E9}" srcOrd="0" destOrd="0" presId="urn:microsoft.com/office/officeart/2005/8/layout/orgChart1"/>
    <dgm:cxn modelId="{FB8E9F18-46E5-4A59-A8AB-FABF0461E0F5}" type="presParOf" srcId="{49D6048F-B984-4EF3-A2FB-67442DFF27E9}" destId="{186FED19-2A6A-46E0-AEBA-F4DD9005535D}" srcOrd="0" destOrd="0" presId="urn:microsoft.com/office/officeart/2005/8/layout/orgChart1"/>
    <dgm:cxn modelId="{273F9E30-CF1D-47EE-8BC8-0F5F40FE6DC7}" type="presParOf" srcId="{49D6048F-B984-4EF3-A2FB-67442DFF27E9}" destId="{9893C23C-55EF-4BC7-BFE7-167D5247961B}" srcOrd="1" destOrd="0" presId="urn:microsoft.com/office/officeart/2005/8/layout/orgChart1"/>
    <dgm:cxn modelId="{F1D0BA55-6860-4DF4-9FD2-E19A3E146993}" type="presParOf" srcId="{C52D0D34-EBA0-4E1D-B1C3-817E73A037CF}" destId="{3DCC3E28-30AA-49D3-B1B3-0106EF8B31C9}" srcOrd="1" destOrd="0" presId="urn:microsoft.com/office/officeart/2005/8/layout/orgChart1"/>
    <dgm:cxn modelId="{C2933804-148A-4EA6-824A-F2BA95FD6FC3}" type="presParOf" srcId="{C52D0D34-EBA0-4E1D-B1C3-817E73A037CF}" destId="{FE891891-E85E-4F33-BE7F-5A592CDE4F71}" srcOrd="2" destOrd="0" presId="urn:microsoft.com/office/officeart/2005/8/layout/orgChart1"/>
    <dgm:cxn modelId="{9E06AD79-B34F-44CC-A37B-E5408F13FC36}" type="presParOf" srcId="{7786C9BD-5316-4960-93FF-187662439184}" destId="{9E99333A-CDD1-4253-B720-357BBB18BC9D}" srcOrd="16" destOrd="0" presId="urn:microsoft.com/office/officeart/2005/8/layout/orgChart1"/>
    <dgm:cxn modelId="{A6AFF31B-ADB3-4935-B8ED-0C2E139166EC}" type="presParOf" srcId="{7786C9BD-5316-4960-93FF-187662439184}" destId="{EF1F1FEA-C7AF-4D11-A2EF-FD37F61B9762}" srcOrd="17" destOrd="0" presId="urn:microsoft.com/office/officeart/2005/8/layout/orgChart1"/>
    <dgm:cxn modelId="{71272353-D075-48C3-9EBF-D419F988191C}" type="presParOf" srcId="{EF1F1FEA-C7AF-4D11-A2EF-FD37F61B9762}" destId="{F6920DCE-3295-4E71-B6D7-BADE6A150F87}" srcOrd="0" destOrd="0" presId="urn:microsoft.com/office/officeart/2005/8/layout/orgChart1"/>
    <dgm:cxn modelId="{A20D1754-01F4-4A52-A7B3-D42053C38C9E}" type="presParOf" srcId="{F6920DCE-3295-4E71-B6D7-BADE6A150F87}" destId="{E7B2B241-4044-4BFE-A86E-500968C721B9}" srcOrd="0" destOrd="0" presId="urn:microsoft.com/office/officeart/2005/8/layout/orgChart1"/>
    <dgm:cxn modelId="{4C8093CC-57E1-4B18-84C4-C1825F376A78}" type="presParOf" srcId="{F6920DCE-3295-4E71-B6D7-BADE6A150F87}" destId="{598A231A-F4BD-4493-BC7A-55ABFEBCD89D}" srcOrd="1" destOrd="0" presId="urn:microsoft.com/office/officeart/2005/8/layout/orgChart1"/>
    <dgm:cxn modelId="{3B654C62-86BF-4AA0-A352-F2CA10F45D07}" type="presParOf" srcId="{EF1F1FEA-C7AF-4D11-A2EF-FD37F61B9762}" destId="{455E7B89-EEBB-4545-97A6-1792BAD7A4F8}" srcOrd="1" destOrd="0" presId="urn:microsoft.com/office/officeart/2005/8/layout/orgChart1"/>
    <dgm:cxn modelId="{CD08A3F5-B990-405A-8062-CADA8604275D}" type="presParOf" srcId="{EF1F1FEA-C7AF-4D11-A2EF-FD37F61B9762}" destId="{4FC8716D-330F-4D39-98AE-DA3543284D26}" srcOrd="2" destOrd="0" presId="urn:microsoft.com/office/officeart/2005/8/layout/orgChart1"/>
    <dgm:cxn modelId="{FCD19CA9-BE53-4261-94EA-1EC454A7505F}" type="presParOf" srcId="{8A62DF90-B315-4BEC-B29C-B5D3C17329C3}" destId="{E758D54B-C341-4AC4-9C60-02C84D3062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9E62C-6FA6-49A0-9890-3BF1924528AE}">
      <dsp:nvSpPr>
        <dsp:cNvPr id="0" name=""/>
        <dsp:cNvSpPr/>
      </dsp:nvSpPr>
      <dsp:spPr>
        <a:xfrm flipH="1">
          <a:off x="739890" y="0"/>
          <a:ext cx="180033" cy="263004"/>
        </a:xfrm>
        <a:prstGeom prst="flowChartConnector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/>
        </a:p>
      </dsp:txBody>
      <dsp:txXfrm flipH="1">
        <a:off x="739890" y="0"/>
        <a:ext cx="180033" cy="263004"/>
      </dsp:txXfrm>
    </dsp:sp>
    <dsp:sp modelId="{3611C331-E257-467B-9BC4-246B86BC5160}">
      <dsp:nvSpPr>
        <dsp:cNvPr id="0" name=""/>
        <dsp:cNvSpPr/>
      </dsp:nvSpPr>
      <dsp:spPr>
        <a:xfrm>
          <a:off x="1219189" y="324680"/>
          <a:ext cx="2401341" cy="960536"/>
        </a:xfrm>
        <a:prstGeom prst="chevron">
          <a:avLst/>
        </a:prstGeom>
        <a:solidFill>
          <a:srgbClr val="465B9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Collect Seeds</a:t>
          </a:r>
          <a:endParaRPr lang="en-US" sz="2000" b="1" kern="1200" dirty="0"/>
        </a:p>
      </dsp:txBody>
      <dsp:txXfrm>
        <a:off x="1219189" y="324680"/>
        <a:ext cx="2401341" cy="960536"/>
      </dsp:txXfrm>
    </dsp:sp>
    <dsp:sp modelId="{44712717-AEC8-4E2E-BB4B-D504B5217909}">
      <dsp:nvSpPr>
        <dsp:cNvPr id="0" name=""/>
        <dsp:cNvSpPr/>
      </dsp:nvSpPr>
      <dsp:spPr>
        <a:xfrm>
          <a:off x="3195662" y="321424"/>
          <a:ext cx="2401341" cy="960536"/>
        </a:xfrm>
        <a:prstGeom prst="chevron">
          <a:avLst/>
        </a:prstGeom>
        <a:solidFill>
          <a:srgbClr val="654A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Crawl</a:t>
          </a:r>
          <a:endParaRPr lang="en-US" sz="2000" b="1" kern="1200" dirty="0"/>
        </a:p>
      </dsp:txBody>
      <dsp:txXfrm>
        <a:off x="3195662" y="321424"/>
        <a:ext cx="2401341" cy="960536"/>
      </dsp:txXfrm>
    </dsp:sp>
    <dsp:sp modelId="{5E2CF449-14CF-47AF-B821-237256997EE6}">
      <dsp:nvSpPr>
        <dsp:cNvPr id="0" name=""/>
        <dsp:cNvSpPr/>
      </dsp:nvSpPr>
      <dsp:spPr>
        <a:xfrm>
          <a:off x="3195662" y="1402027"/>
          <a:ext cx="1921073" cy="1877827"/>
        </a:xfrm>
        <a:prstGeom prst="flowChartDocument">
          <a:avLst/>
        </a:prstGeom>
        <a:solidFill>
          <a:srgbClr val="654A99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Index crawl data from Heritrix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3195662" y="1402027"/>
        <a:ext cx="1921073" cy="1877827"/>
      </dsp:txXfrm>
    </dsp:sp>
    <dsp:sp modelId="{FA6E9E06-C4C7-4215-A6B9-EE48500E81FD}">
      <dsp:nvSpPr>
        <dsp:cNvPr id="0" name=""/>
        <dsp:cNvSpPr/>
      </dsp:nvSpPr>
      <dsp:spPr>
        <a:xfrm>
          <a:off x="5381004" y="321424"/>
          <a:ext cx="2401341" cy="960536"/>
        </a:xfrm>
        <a:prstGeom prst="chevron">
          <a:avLst/>
        </a:prstGeom>
        <a:solidFill>
          <a:srgbClr val="734B9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Index Data</a:t>
          </a:r>
          <a:endParaRPr lang="en-US" sz="2000" b="1" kern="1200" dirty="0"/>
        </a:p>
      </dsp:txBody>
      <dsp:txXfrm>
        <a:off x="5381004" y="321424"/>
        <a:ext cx="2401341" cy="960536"/>
      </dsp:txXfrm>
    </dsp:sp>
    <dsp:sp modelId="{B2FBD554-1C00-4914-A357-4891A23E6D14}">
      <dsp:nvSpPr>
        <dsp:cNvPr id="0" name=""/>
        <dsp:cNvSpPr/>
      </dsp:nvSpPr>
      <dsp:spPr>
        <a:xfrm>
          <a:off x="5381004" y="1402027"/>
          <a:ext cx="1921073" cy="1877827"/>
        </a:xfrm>
        <a:prstGeom prst="flowChartDocumen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Use NutchWax to preliminarily analyze seed quality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381004" y="1402027"/>
        <a:ext cx="1921073" cy="1877827"/>
      </dsp:txXfrm>
    </dsp:sp>
    <dsp:sp modelId="{67F1DA71-A82E-4C11-8029-618AB4B6C2FC}">
      <dsp:nvSpPr>
        <dsp:cNvPr id="0" name=""/>
        <dsp:cNvSpPr/>
      </dsp:nvSpPr>
      <dsp:spPr>
        <a:xfrm>
          <a:off x="7619992" y="304797"/>
          <a:ext cx="2401341" cy="960536"/>
        </a:xfrm>
        <a:prstGeom prst="chevron">
          <a:avLst/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Pass Along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7619992" y="304797"/>
        <a:ext cx="2401341" cy="960536"/>
      </dsp:txXfrm>
    </dsp:sp>
    <dsp:sp modelId="{7BBFBC5C-A69B-472D-859D-7134ABBCC9C9}">
      <dsp:nvSpPr>
        <dsp:cNvPr id="0" name=""/>
        <dsp:cNvSpPr/>
      </dsp:nvSpPr>
      <dsp:spPr>
        <a:xfrm>
          <a:off x="7566346" y="1402027"/>
          <a:ext cx="1921073" cy="1877827"/>
        </a:xfrm>
        <a:prstGeom prst="flowChartDocumen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C00000"/>
              </a:solidFill>
            </a:rPr>
            <a:t>Send ARC files on for Story-telling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7566346" y="1402027"/>
        <a:ext cx="1921073" cy="18778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EFB63-02DB-49EF-8DE7-F913F93D76CF}">
      <dsp:nvSpPr>
        <dsp:cNvPr id="0" name=""/>
        <dsp:cNvSpPr/>
      </dsp:nvSpPr>
      <dsp:spPr>
        <a:xfrm rot="1577353">
          <a:off x="418862" y="292252"/>
          <a:ext cx="1658213" cy="14494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Related files</a:t>
          </a:r>
          <a:endParaRPr lang="en-US" sz="1600" kern="1200" dirty="0"/>
        </a:p>
      </dsp:txBody>
      <dsp:txXfrm rot="1577353">
        <a:off x="833416" y="292252"/>
        <a:ext cx="1243659" cy="1449487"/>
      </dsp:txXfrm>
    </dsp:sp>
    <dsp:sp modelId="{57B266D1-DB2A-4E6A-945C-0A2E1A01100D}">
      <dsp:nvSpPr>
        <dsp:cNvPr id="0" name=""/>
        <dsp:cNvSpPr/>
      </dsp:nvSpPr>
      <dsp:spPr>
        <a:xfrm rot="1577353">
          <a:off x="4309" y="140729"/>
          <a:ext cx="829106" cy="8291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Classifying</a:t>
          </a:r>
          <a:endParaRPr lang="en-US" sz="1400" kern="1200" dirty="0"/>
        </a:p>
      </dsp:txBody>
      <dsp:txXfrm rot="1577353">
        <a:off x="4309" y="140729"/>
        <a:ext cx="829106" cy="829106"/>
      </dsp:txXfrm>
    </dsp:sp>
    <dsp:sp modelId="{A0C4D6AB-0FAA-4017-A3FC-F4C65187CA13}">
      <dsp:nvSpPr>
        <dsp:cNvPr id="0" name=""/>
        <dsp:cNvSpPr/>
      </dsp:nvSpPr>
      <dsp:spPr>
        <a:xfrm>
          <a:off x="2595267" y="723056"/>
          <a:ext cx="1658213" cy="14494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Stories</a:t>
          </a:r>
          <a:endParaRPr lang="en-US" sz="1600" kern="1200" dirty="0"/>
        </a:p>
      </dsp:txBody>
      <dsp:txXfrm>
        <a:off x="3009820" y="723056"/>
        <a:ext cx="1243659" cy="1449487"/>
      </dsp:txXfrm>
    </dsp:sp>
    <dsp:sp modelId="{D5CB80AB-5FC7-4F47-8CD9-658871D5839E}">
      <dsp:nvSpPr>
        <dsp:cNvPr id="0" name=""/>
        <dsp:cNvSpPr/>
      </dsp:nvSpPr>
      <dsp:spPr>
        <a:xfrm>
          <a:off x="2180714" y="1033246"/>
          <a:ext cx="829106" cy="8291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</a:t>
          </a:r>
          <a:r>
            <a:rPr lang="en-US" sz="1200" kern="1200" dirty="0" smtClean="0"/>
            <a:t>torytelling</a:t>
          </a:r>
          <a:endParaRPr lang="en-US" sz="1100" kern="1200" dirty="0"/>
        </a:p>
      </dsp:txBody>
      <dsp:txXfrm>
        <a:off x="2180714" y="1033246"/>
        <a:ext cx="829106" cy="829106"/>
      </dsp:txXfrm>
    </dsp:sp>
    <dsp:sp modelId="{78A02C1A-C50E-4BAE-9385-88FDD108454B}">
      <dsp:nvSpPr>
        <dsp:cNvPr id="0" name=""/>
        <dsp:cNvSpPr/>
      </dsp:nvSpPr>
      <dsp:spPr>
        <a:xfrm>
          <a:off x="4771672" y="723056"/>
          <a:ext cx="1658213" cy="14494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Graph of stories</a:t>
          </a:r>
          <a:endParaRPr lang="en-US" sz="1600" kern="1200" dirty="0"/>
        </a:p>
      </dsp:txBody>
      <dsp:txXfrm>
        <a:off x="5186225" y="723056"/>
        <a:ext cx="1243659" cy="1449487"/>
      </dsp:txXfrm>
    </dsp:sp>
    <dsp:sp modelId="{1DC3CC4F-CFBE-4E89-85E2-7723EB8BEF2D}">
      <dsp:nvSpPr>
        <dsp:cNvPr id="0" name=""/>
        <dsp:cNvSpPr/>
      </dsp:nvSpPr>
      <dsp:spPr>
        <a:xfrm>
          <a:off x="4357119" y="1033246"/>
          <a:ext cx="829106" cy="8291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Visualizing</a:t>
          </a:r>
          <a:endParaRPr lang="en-US" sz="1400" kern="1200" dirty="0"/>
        </a:p>
      </dsp:txBody>
      <dsp:txXfrm>
        <a:off x="4357119" y="1033246"/>
        <a:ext cx="829106" cy="829106"/>
      </dsp:txXfrm>
    </dsp:sp>
    <dsp:sp modelId="{B5886D39-DEAB-4714-9123-208CE251FA83}">
      <dsp:nvSpPr>
        <dsp:cNvPr id="0" name=""/>
        <dsp:cNvSpPr/>
      </dsp:nvSpPr>
      <dsp:spPr>
        <a:xfrm>
          <a:off x="6948077" y="723056"/>
          <a:ext cx="1658213" cy="14494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results</a:t>
          </a:r>
          <a:endParaRPr lang="en-US" sz="1600" kern="1200" dirty="0"/>
        </a:p>
      </dsp:txBody>
      <dsp:txXfrm>
        <a:off x="7362630" y="723056"/>
        <a:ext cx="1243659" cy="1449487"/>
      </dsp:txXfrm>
    </dsp:sp>
    <dsp:sp modelId="{25DB8DAA-85E0-4914-9B5F-2E47F3C4D616}">
      <dsp:nvSpPr>
        <dsp:cNvPr id="0" name=""/>
        <dsp:cNvSpPr/>
      </dsp:nvSpPr>
      <dsp:spPr>
        <a:xfrm>
          <a:off x="6533523" y="1033246"/>
          <a:ext cx="829106" cy="8291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Analyzing</a:t>
          </a:r>
          <a:endParaRPr lang="en-US" sz="1000" kern="1200" dirty="0"/>
        </a:p>
      </dsp:txBody>
      <dsp:txXfrm>
        <a:off x="6533523" y="1033246"/>
        <a:ext cx="829106" cy="8291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2591A-BA28-4E02-B130-698744DB83DE}">
      <dsp:nvSpPr>
        <dsp:cNvPr id="0" name=""/>
        <dsp:cNvSpPr/>
      </dsp:nvSpPr>
      <dsp:spPr>
        <a:xfrm>
          <a:off x="2189226" y="0"/>
          <a:ext cx="3811583" cy="381158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2307D-04C3-4752-B7B1-B9564537CAE2}">
      <dsp:nvSpPr>
        <dsp:cNvPr id="0" name=""/>
        <dsp:cNvSpPr/>
      </dsp:nvSpPr>
      <dsp:spPr>
        <a:xfrm>
          <a:off x="3828931" y="381530"/>
          <a:ext cx="2477528" cy="541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Word level</a:t>
          </a:r>
          <a:endParaRPr lang="ko-KR" altLang="en-US" sz="2300" kern="1200" dirty="0"/>
        </a:p>
      </dsp:txBody>
      <dsp:txXfrm>
        <a:off x="3828931" y="381530"/>
        <a:ext cx="2477528" cy="541959"/>
      </dsp:txXfrm>
    </dsp:sp>
    <dsp:sp modelId="{E61122B8-F7EF-4503-9E47-1C5D501CE616}">
      <dsp:nvSpPr>
        <dsp:cNvPr id="0" name=""/>
        <dsp:cNvSpPr/>
      </dsp:nvSpPr>
      <dsp:spPr>
        <a:xfrm>
          <a:off x="3828931" y="991234"/>
          <a:ext cx="2477528" cy="541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Phrase level</a:t>
          </a:r>
          <a:endParaRPr lang="ko-KR" altLang="en-US" sz="2300" kern="1200" dirty="0"/>
        </a:p>
      </dsp:txBody>
      <dsp:txXfrm>
        <a:off x="3828931" y="991234"/>
        <a:ext cx="2477528" cy="541959"/>
      </dsp:txXfrm>
    </dsp:sp>
    <dsp:sp modelId="{729D844D-BBA7-4D8F-8A11-5351F1FAEA98}">
      <dsp:nvSpPr>
        <dsp:cNvPr id="0" name=""/>
        <dsp:cNvSpPr/>
      </dsp:nvSpPr>
      <dsp:spPr>
        <a:xfrm>
          <a:off x="3828931" y="1600939"/>
          <a:ext cx="2477528" cy="541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Sentence level</a:t>
          </a:r>
          <a:endParaRPr lang="ko-KR" altLang="en-US" sz="2300" kern="1200" dirty="0"/>
        </a:p>
      </dsp:txBody>
      <dsp:txXfrm>
        <a:off x="3828931" y="1600939"/>
        <a:ext cx="2477528" cy="541959"/>
      </dsp:txXfrm>
    </dsp:sp>
    <dsp:sp modelId="{CEF744EB-FD9B-498D-A6C4-30CD9307A505}">
      <dsp:nvSpPr>
        <dsp:cNvPr id="0" name=""/>
        <dsp:cNvSpPr/>
      </dsp:nvSpPr>
      <dsp:spPr>
        <a:xfrm>
          <a:off x="3828931" y="2210643"/>
          <a:ext cx="2477528" cy="541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Passage level</a:t>
          </a:r>
          <a:endParaRPr lang="ko-KR" altLang="en-US" sz="2300" kern="1200" dirty="0"/>
        </a:p>
      </dsp:txBody>
      <dsp:txXfrm>
        <a:off x="3828931" y="2210643"/>
        <a:ext cx="2477528" cy="541959"/>
      </dsp:txXfrm>
    </dsp:sp>
    <dsp:sp modelId="{15C3C037-E524-411B-851C-B8622218C394}">
      <dsp:nvSpPr>
        <dsp:cNvPr id="0" name=""/>
        <dsp:cNvSpPr/>
      </dsp:nvSpPr>
      <dsp:spPr>
        <a:xfrm>
          <a:off x="3828931" y="2820348"/>
          <a:ext cx="2477528" cy="541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Document level</a:t>
          </a:r>
          <a:endParaRPr lang="ko-KR" altLang="en-US" sz="2300" kern="1200" dirty="0"/>
        </a:p>
      </dsp:txBody>
      <dsp:txXfrm>
        <a:off x="3828931" y="2820348"/>
        <a:ext cx="2477528" cy="5419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9333A-CDD1-4253-B720-357BBB18BC9D}">
      <dsp:nvSpPr>
        <dsp:cNvPr id="0" name=""/>
        <dsp:cNvSpPr/>
      </dsp:nvSpPr>
      <dsp:spPr>
        <a:xfrm>
          <a:off x="4419600" y="408155"/>
          <a:ext cx="3936368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3936368" y="85396"/>
              </a:lnTo>
              <a:lnTo>
                <a:pt x="3936368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357D2-758C-41F4-A6E7-5F9EB96ECA65}">
      <dsp:nvSpPr>
        <dsp:cNvPr id="0" name=""/>
        <dsp:cNvSpPr/>
      </dsp:nvSpPr>
      <dsp:spPr>
        <a:xfrm>
          <a:off x="4419600" y="408155"/>
          <a:ext cx="2952276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2952276" y="85396"/>
              </a:lnTo>
              <a:lnTo>
                <a:pt x="2952276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80D3E-7456-4042-A55C-91F2CDAA438C}">
      <dsp:nvSpPr>
        <dsp:cNvPr id="0" name=""/>
        <dsp:cNvSpPr/>
      </dsp:nvSpPr>
      <dsp:spPr>
        <a:xfrm>
          <a:off x="6387784" y="985597"/>
          <a:ext cx="984092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984092" y="85396"/>
              </a:lnTo>
              <a:lnTo>
                <a:pt x="984092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BE920-CEA9-4B28-8F5B-FDE481BF5648}">
      <dsp:nvSpPr>
        <dsp:cNvPr id="0" name=""/>
        <dsp:cNvSpPr/>
      </dsp:nvSpPr>
      <dsp:spPr>
        <a:xfrm>
          <a:off x="6342064" y="985597"/>
          <a:ext cx="91440" cy="170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9104-0B4A-424C-BB60-F14EED79C401}">
      <dsp:nvSpPr>
        <dsp:cNvPr id="0" name=""/>
        <dsp:cNvSpPr/>
      </dsp:nvSpPr>
      <dsp:spPr>
        <a:xfrm>
          <a:off x="5403692" y="1563039"/>
          <a:ext cx="984092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984092" y="85396"/>
              </a:lnTo>
              <a:lnTo>
                <a:pt x="984092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6A709-10E4-448E-9695-0EA0ACDF1A19}">
      <dsp:nvSpPr>
        <dsp:cNvPr id="0" name=""/>
        <dsp:cNvSpPr/>
      </dsp:nvSpPr>
      <dsp:spPr>
        <a:xfrm>
          <a:off x="5357972" y="1563039"/>
          <a:ext cx="91440" cy="170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72AB8-9296-4DEF-B4C4-E33DED7C06E9}">
      <dsp:nvSpPr>
        <dsp:cNvPr id="0" name=""/>
        <dsp:cNvSpPr/>
      </dsp:nvSpPr>
      <dsp:spPr>
        <a:xfrm>
          <a:off x="4419599" y="2140482"/>
          <a:ext cx="1476138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1476138" y="85396"/>
              </a:lnTo>
              <a:lnTo>
                <a:pt x="1476138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7A0A3-73B2-4AE0-812E-E197EBB50AEF}">
      <dsp:nvSpPr>
        <dsp:cNvPr id="0" name=""/>
        <dsp:cNvSpPr/>
      </dsp:nvSpPr>
      <dsp:spPr>
        <a:xfrm>
          <a:off x="4419599" y="2140482"/>
          <a:ext cx="492046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492046" y="85396"/>
              </a:lnTo>
              <a:lnTo>
                <a:pt x="492046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8B586-6CF5-4F66-855A-ECE5CEB8584D}">
      <dsp:nvSpPr>
        <dsp:cNvPr id="0" name=""/>
        <dsp:cNvSpPr/>
      </dsp:nvSpPr>
      <dsp:spPr>
        <a:xfrm>
          <a:off x="3927553" y="2140482"/>
          <a:ext cx="492046" cy="170792"/>
        </a:xfrm>
        <a:custGeom>
          <a:avLst/>
          <a:gdLst/>
          <a:ahLst/>
          <a:cxnLst/>
          <a:rect l="0" t="0" r="0" b="0"/>
          <a:pathLst>
            <a:path>
              <a:moveTo>
                <a:pt x="492046" y="0"/>
              </a:moveTo>
              <a:lnTo>
                <a:pt x="492046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91B42-FA6D-40A4-B51C-728ADB440077}">
      <dsp:nvSpPr>
        <dsp:cNvPr id="0" name=""/>
        <dsp:cNvSpPr/>
      </dsp:nvSpPr>
      <dsp:spPr>
        <a:xfrm>
          <a:off x="2943461" y="3295367"/>
          <a:ext cx="492046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492046" y="85396"/>
              </a:lnTo>
              <a:lnTo>
                <a:pt x="492046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6F07B-A0A6-444D-AA18-D144DAC3FD4F}">
      <dsp:nvSpPr>
        <dsp:cNvPr id="0" name=""/>
        <dsp:cNvSpPr/>
      </dsp:nvSpPr>
      <dsp:spPr>
        <a:xfrm>
          <a:off x="2126096" y="3872809"/>
          <a:ext cx="121994" cy="951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1560"/>
              </a:lnTo>
              <a:lnTo>
                <a:pt x="121994" y="9515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38FE0-DC72-43D9-8B49-B790E47FD150}">
      <dsp:nvSpPr>
        <dsp:cNvPr id="0" name=""/>
        <dsp:cNvSpPr/>
      </dsp:nvSpPr>
      <dsp:spPr>
        <a:xfrm>
          <a:off x="2126096" y="3872809"/>
          <a:ext cx="121994" cy="374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117"/>
              </a:lnTo>
              <a:lnTo>
                <a:pt x="121994" y="3741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B33CA-F33A-455E-95DD-575FC88821DB}">
      <dsp:nvSpPr>
        <dsp:cNvPr id="0" name=""/>
        <dsp:cNvSpPr/>
      </dsp:nvSpPr>
      <dsp:spPr>
        <a:xfrm>
          <a:off x="2451415" y="3295367"/>
          <a:ext cx="492046" cy="170792"/>
        </a:xfrm>
        <a:custGeom>
          <a:avLst/>
          <a:gdLst/>
          <a:ahLst/>
          <a:cxnLst/>
          <a:rect l="0" t="0" r="0" b="0"/>
          <a:pathLst>
            <a:path>
              <a:moveTo>
                <a:pt x="492046" y="0"/>
              </a:moveTo>
              <a:lnTo>
                <a:pt x="492046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9E024-7C2B-4B12-940E-8226870B2727}">
      <dsp:nvSpPr>
        <dsp:cNvPr id="0" name=""/>
        <dsp:cNvSpPr/>
      </dsp:nvSpPr>
      <dsp:spPr>
        <a:xfrm>
          <a:off x="2897741" y="2717924"/>
          <a:ext cx="91440" cy="170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9C3B7-6694-4BCA-8F47-E5AF76A1F480}">
      <dsp:nvSpPr>
        <dsp:cNvPr id="0" name=""/>
        <dsp:cNvSpPr/>
      </dsp:nvSpPr>
      <dsp:spPr>
        <a:xfrm>
          <a:off x="2943461" y="2140482"/>
          <a:ext cx="1476138" cy="170792"/>
        </a:xfrm>
        <a:custGeom>
          <a:avLst/>
          <a:gdLst/>
          <a:ahLst/>
          <a:cxnLst/>
          <a:rect l="0" t="0" r="0" b="0"/>
          <a:pathLst>
            <a:path>
              <a:moveTo>
                <a:pt x="1476138" y="0"/>
              </a:moveTo>
              <a:lnTo>
                <a:pt x="1476138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861BC-C1D7-43C9-B108-B7D50D136060}">
      <dsp:nvSpPr>
        <dsp:cNvPr id="0" name=""/>
        <dsp:cNvSpPr/>
      </dsp:nvSpPr>
      <dsp:spPr>
        <a:xfrm>
          <a:off x="4419599" y="1563039"/>
          <a:ext cx="984092" cy="170792"/>
        </a:xfrm>
        <a:custGeom>
          <a:avLst/>
          <a:gdLst/>
          <a:ahLst/>
          <a:cxnLst/>
          <a:rect l="0" t="0" r="0" b="0"/>
          <a:pathLst>
            <a:path>
              <a:moveTo>
                <a:pt x="984092" y="0"/>
              </a:moveTo>
              <a:lnTo>
                <a:pt x="984092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D88AB-99D9-44E3-B55E-55363548DE06}">
      <dsp:nvSpPr>
        <dsp:cNvPr id="0" name=""/>
        <dsp:cNvSpPr/>
      </dsp:nvSpPr>
      <dsp:spPr>
        <a:xfrm>
          <a:off x="5403692" y="985597"/>
          <a:ext cx="984092" cy="170792"/>
        </a:xfrm>
        <a:custGeom>
          <a:avLst/>
          <a:gdLst/>
          <a:ahLst/>
          <a:cxnLst/>
          <a:rect l="0" t="0" r="0" b="0"/>
          <a:pathLst>
            <a:path>
              <a:moveTo>
                <a:pt x="984092" y="0"/>
              </a:moveTo>
              <a:lnTo>
                <a:pt x="984092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19C5F-C65D-40F4-BA16-790373D0AA97}">
      <dsp:nvSpPr>
        <dsp:cNvPr id="0" name=""/>
        <dsp:cNvSpPr/>
      </dsp:nvSpPr>
      <dsp:spPr>
        <a:xfrm>
          <a:off x="4419600" y="408155"/>
          <a:ext cx="1968184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1968184" y="85396"/>
              </a:lnTo>
              <a:lnTo>
                <a:pt x="1968184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DC649-1873-48B1-BA64-133A83B53CB8}">
      <dsp:nvSpPr>
        <dsp:cNvPr id="0" name=""/>
        <dsp:cNvSpPr/>
      </dsp:nvSpPr>
      <dsp:spPr>
        <a:xfrm>
          <a:off x="4419600" y="408155"/>
          <a:ext cx="984092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984092" y="85396"/>
              </a:lnTo>
              <a:lnTo>
                <a:pt x="984092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7C8FC-5AFE-4C21-8BCA-5DE70F33248B}">
      <dsp:nvSpPr>
        <dsp:cNvPr id="0" name=""/>
        <dsp:cNvSpPr/>
      </dsp:nvSpPr>
      <dsp:spPr>
        <a:xfrm>
          <a:off x="4373880" y="408155"/>
          <a:ext cx="91440" cy="170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05268-A196-4B04-AC2C-6CD20CCD87DE}">
      <dsp:nvSpPr>
        <dsp:cNvPr id="0" name=""/>
        <dsp:cNvSpPr/>
      </dsp:nvSpPr>
      <dsp:spPr>
        <a:xfrm>
          <a:off x="3435507" y="408155"/>
          <a:ext cx="984092" cy="170792"/>
        </a:xfrm>
        <a:custGeom>
          <a:avLst/>
          <a:gdLst/>
          <a:ahLst/>
          <a:cxnLst/>
          <a:rect l="0" t="0" r="0" b="0"/>
          <a:pathLst>
            <a:path>
              <a:moveTo>
                <a:pt x="984092" y="0"/>
              </a:moveTo>
              <a:lnTo>
                <a:pt x="984092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A14A2-D571-4627-B658-CC617946B34F}">
      <dsp:nvSpPr>
        <dsp:cNvPr id="0" name=""/>
        <dsp:cNvSpPr/>
      </dsp:nvSpPr>
      <dsp:spPr>
        <a:xfrm>
          <a:off x="2451415" y="408155"/>
          <a:ext cx="1968184" cy="170792"/>
        </a:xfrm>
        <a:custGeom>
          <a:avLst/>
          <a:gdLst/>
          <a:ahLst/>
          <a:cxnLst/>
          <a:rect l="0" t="0" r="0" b="0"/>
          <a:pathLst>
            <a:path>
              <a:moveTo>
                <a:pt x="1968184" y="0"/>
              </a:moveTo>
              <a:lnTo>
                <a:pt x="1968184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00B94-73BF-42EC-9F72-2E38137F1A02}">
      <dsp:nvSpPr>
        <dsp:cNvPr id="0" name=""/>
        <dsp:cNvSpPr/>
      </dsp:nvSpPr>
      <dsp:spPr>
        <a:xfrm>
          <a:off x="1467323" y="408155"/>
          <a:ext cx="2952276" cy="170792"/>
        </a:xfrm>
        <a:custGeom>
          <a:avLst/>
          <a:gdLst/>
          <a:ahLst/>
          <a:cxnLst/>
          <a:rect l="0" t="0" r="0" b="0"/>
          <a:pathLst>
            <a:path>
              <a:moveTo>
                <a:pt x="2952276" y="0"/>
              </a:moveTo>
              <a:lnTo>
                <a:pt x="2952276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340F4-0E9F-4278-A4F3-F6808F79EE36}">
      <dsp:nvSpPr>
        <dsp:cNvPr id="0" name=""/>
        <dsp:cNvSpPr/>
      </dsp:nvSpPr>
      <dsp:spPr>
        <a:xfrm>
          <a:off x="483231" y="408155"/>
          <a:ext cx="3936368" cy="170792"/>
        </a:xfrm>
        <a:custGeom>
          <a:avLst/>
          <a:gdLst/>
          <a:ahLst/>
          <a:cxnLst/>
          <a:rect l="0" t="0" r="0" b="0"/>
          <a:pathLst>
            <a:path>
              <a:moveTo>
                <a:pt x="3936368" y="0"/>
              </a:moveTo>
              <a:lnTo>
                <a:pt x="3936368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77574-277F-44EC-9D6D-A0ACBFA57EB7}">
      <dsp:nvSpPr>
        <dsp:cNvPr id="0" name=""/>
        <dsp:cNvSpPr/>
      </dsp:nvSpPr>
      <dsp:spPr>
        <a:xfrm>
          <a:off x="4012950" y="1505"/>
          <a:ext cx="813299" cy="40664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ETD</a:t>
          </a:r>
          <a:endParaRPr lang="ko-KR" sz="700" kern="1200" dirty="0"/>
        </a:p>
      </dsp:txBody>
      <dsp:txXfrm>
        <a:off x="4012950" y="1505"/>
        <a:ext cx="813299" cy="406649"/>
      </dsp:txXfrm>
    </dsp:sp>
    <dsp:sp modelId="{483939FA-6EE2-4991-B9DA-8B7EED047D62}">
      <dsp:nvSpPr>
        <dsp:cNvPr id="0" name=""/>
        <dsp:cNvSpPr/>
      </dsp:nvSpPr>
      <dsp:spPr>
        <a:xfrm>
          <a:off x="76582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Cover</a:t>
          </a:r>
          <a:endParaRPr lang="ko-KR" sz="700" kern="1200" dirty="0"/>
        </a:p>
      </dsp:txBody>
      <dsp:txXfrm>
        <a:off x="76582" y="578947"/>
        <a:ext cx="813299" cy="406649"/>
      </dsp:txXfrm>
    </dsp:sp>
    <dsp:sp modelId="{973028D6-170F-4BF3-8C44-1B3398E26DF0}">
      <dsp:nvSpPr>
        <dsp:cNvPr id="0" name=""/>
        <dsp:cNvSpPr/>
      </dsp:nvSpPr>
      <dsp:spPr>
        <a:xfrm>
          <a:off x="1060674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Abstract</a:t>
          </a:r>
          <a:endParaRPr lang="ko-KR" sz="700" kern="1200" dirty="0"/>
        </a:p>
      </dsp:txBody>
      <dsp:txXfrm>
        <a:off x="1060674" y="578947"/>
        <a:ext cx="813299" cy="406649"/>
      </dsp:txXfrm>
    </dsp:sp>
    <dsp:sp modelId="{4B6AB7FF-FA32-4499-A103-CE6AA2CA0460}">
      <dsp:nvSpPr>
        <dsp:cNvPr id="0" name=""/>
        <dsp:cNvSpPr/>
      </dsp:nvSpPr>
      <dsp:spPr>
        <a:xfrm>
          <a:off x="2044766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Acknowledgement</a:t>
          </a:r>
          <a:endParaRPr lang="ko-KR" sz="700" kern="1200" dirty="0"/>
        </a:p>
      </dsp:txBody>
      <dsp:txXfrm>
        <a:off x="2044766" y="578947"/>
        <a:ext cx="813299" cy="406649"/>
      </dsp:txXfrm>
    </dsp:sp>
    <dsp:sp modelId="{51393DD8-17D5-4DA6-9149-CAC89E5DBEF2}">
      <dsp:nvSpPr>
        <dsp:cNvPr id="0" name=""/>
        <dsp:cNvSpPr/>
      </dsp:nvSpPr>
      <dsp:spPr>
        <a:xfrm>
          <a:off x="3028858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Table of contents</a:t>
          </a:r>
          <a:endParaRPr lang="ko-KR" sz="700" kern="1200" dirty="0"/>
        </a:p>
      </dsp:txBody>
      <dsp:txXfrm>
        <a:off x="3028858" y="578947"/>
        <a:ext cx="813299" cy="406649"/>
      </dsp:txXfrm>
    </dsp:sp>
    <dsp:sp modelId="{B7A89554-C8AE-4259-AE85-691B3B5DFADA}">
      <dsp:nvSpPr>
        <dsp:cNvPr id="0" name=""/>
        <dsp:cNvSpPr/>
      </dsp:nvSpPr>
      <dsp:spPr>
        <a:xfrm>
          <a:off x="4012950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List of tables</a:t>
          </a:r>
          <a:endParaRPr lang="ko-KR" sz="700" kern="1200" dirty="0"/>
        </a:p>
      </dsp:txBody>
      <dsp:txXfrm>
        <a:off x="4012950" y="578947"/>
        <a:ext cx="813299" cy="406649"/>
      </dsp:txXfrm>
    </dsp:sp>
    <dsp:sp modelId="{FBB6EFAA-C26C-49B1-9C77-DB1066710FC3}">
      <dsp:nvSpPr>
        <dsp:cNvPr id="0" name=""/>
        <dsp:cNvSpPr/>
      </dsp:nvSpPr>
      <dsp:spPr>
        <a:xfrm>
          <a:off x="4997042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List of figures</a:t>
          </a:r>
          <a:endParaRPr lang="ko-KR" sz="700" kern="1200" dirty="0"/>
        </a:p>
      </dsp:txBody>
      <dsp:txXfrm>
        <a:off x="4997042" y="578947"/>
        <a:ext cx="813299" cy="406649"/>
      </dsp:txXfrm>
    </dsp:sp>
    <dsp:sp modelId="{5D32B778-CB6C-4302-A2A1-960C78DE84CF}">
      <dsp:nvSpPr>
        <dsp:cNvPr id="0" name=""/>
        <dsp:cNvSpPr/>
      </dsp:nvSpPr>
      <dsp:spPr>
        <a:xfrm>
          <a:off x="5981134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Part I</a:t>
          </a:r>
          <a:endParaRPr lang="ko-KR" sz="700" kern="1200" dirty="0"/>
        </a:p>
      </dsp:txBody>
      <dsp:txXfrm>
        <a:off x="5981134" y="578947"/>
        <a:ext cx="813299" cy="406649"/>
      </dsp:txXfrm>
    </dsp:sp>
    <dsp:sp modelId="{A36FA510-75EA-4775-ABE7-D6B420229FC3}">
      <dsp:nvSpPr>
        <dsp:cNvPr id="0" name=""/>
        <dsp:cNvSpPr/>
      </dsp:nvSpPr>
      <dsp:spPr>
        <a:xfrm>
          <a:off x="4997042" y="1156390"/>
          <a:ext cx="813299" cy="40664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Chapter 1</a:t>
          </a:r>
          <a:endParaRPr lang="ko-KR" sz="700" kern="1200" dirty="0"/>
        </a:p>
      </dsp:txBody>
      <dsp:txXfrm>
        <a:off x="4997042" y="1156390"/>
        <a:ext cx="813299" cy="406649"/>
      </dsp:txXfrm>
    </dsp:sp>
    <dsp:sp modelId="{6F00A89B-9879-4FB0-BA88-A8D3CFF9BE0C}">
      <dsp:nvSpPr>
        <dsp:cNvPr id="0" name=""/>
        <dsp:cNvSpPr/>
      </dsp:nvSpPr>
      <dsp:spPr>
        <a:xfrm>
          <a:off x="4012950" y="1733832"/>
          <a:ext cx="813299" cy="40664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Section 1</a:t>
          </a:r>
          <a:endParaRPr lang="ko-KR" sz="700" kern="1200" dirty="0"/>
        </a:p>
      </dsp:txBody>
      <dsp:txXfrm>
        <a:off x="4012950" y="1733832"/>
        <a:ext cx="813299" cy="406649"/>
      </dsp:txXfrm>
    </dsp:sp>
    <dsp:sp modelId="{9856994D-A5DC-4EB3-922E-4B613B782745}">
      <dsp:nvSpPr>
        <dsp:cNvPr id="0" name=""/>
        <dsp:cNvSpPr/>
      </dsp:nvSpPr>
      <dsp:spPr>
        <a:xfrm>
          <a:off x="2536812" y="2311275"/>
          <a:ext cx="813299" cy="40664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Paragraph 1</a:t>
          </a:r>
          <a:endParaRPr lang="ko-KR" sz="700" kern="1200" dirty="0"/>
        </a:p>
      </dsp:txBody>
      <dsp:txXfrm>
        <a:off x="2536812" y="2311275"/>
        <a:ext cx="813299" cy="406649"/>
      </dsp:txXfrm>
    </dsp:sp>
    <dsp:sp modelId="{372B6A60-86F2-45CE-A225-EA1839865FE3}">
      <dsp:nvSpPr>
        <dsp:cNvPr id="0" name=""/>
        <dsp:cNvSpPr/>
      </dsp:nvSpPr>
      <dsp:spPr>
        <a:xfrm>
          <a:off x="2536812" y="2888717"/>
          <a:ext cx="813299" cy="40664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Sentence 1</a:t>
          </a:r>
          <a:endParaRPr lang="ko-KR" sz="700" kern="1200" dirty="0"/>
        </a:p>
      </dsp:txBody>
      <dsp:txXfrm>
        <a:off x="2536812" y="2888717"/>
        <a:ext cx="813299" cy="406649"/>
      </dsp:txXfrm>
    </dsp:sp>
    <dsp:sp modelId="{EEC0C19F-764D-4CFD-B6D4-1377CD2F85D2}">
      <dsp:nvSpPr>
        <dsp:cNvPr id="0" name=""/>
        <dsp:cNvSpPr/>
      </dsp:nvSpPr>
      <dsp:spPr>
        <a:xfrm>
          <a:off x="2044766" y="3466160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Phrase 1</a:t>
          </a:r>
          <a:endParaRPr lang="ko-KR" sz="700" kern="1200" dirty="0"/>
        </a:p>
      </dsp:txBody>
      <dsp:txXfrm>
        <a:off x="2044766" y="3466160"/>
        <a:ext cx="813299" cy="406649"/>
      </dsp:txXfrm>
    </dsp:sp>
    <dsp:sp modelId="{8D86D477-6E1F-44F9-AE72-28C8C81BB7DF}">
      <dsp:nvSpPr>
        <dsp:cNvPr id="0" name=""/>
        <dsp:cNvSpPr/>
      </dsp:nvSpPr>
      <dsp:spPr>
        <a:xfrm>
          <a:off x="2248091" y="4043602"/>
          <a:ext cx="813299" cy="40664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Word 1</a:t>
          </a:r>
          <a:endParaRPr lang="ko-KR" sz="700" kern="1200" dirty="0"/>
        </a:p>
      </dsp:txBody>
      <dsp:txXfrm>
        <a:off x="2248091" y="4043602"/>
        <a:ext cx="813299" cy="406649"/>
      </dsp:txXfrm>
    </dsp:sp>
    <dsp:sp modelId="{534EF854-4C7B-4608-A7C6-E2B3F4C637C3}">
      <dsp:nvSpPr>
        <dsp:cNvPr id="0" name=""/>
        <dsp:cNvSpPr/>
      </dsp:nvSpPr>
      <dsp:spPr>
        <a:xfrm>
          <a:off x="2248091" y="4621044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..</a:t>
          </a:r>
          <a:endParaRPr lang="ko-KR" sz="700" kern="1200" dirty="0"/>
        </a:p>
      </dsp:txBody>
      <dsp:txXfrm>
        <a:off x="2248091" y="4621044"/>
        <a:ext cx="813299" cy="406649"/>
      </dsp:txXfrm>
    </dsp:sp>
    <dsp:sp modelId="{DB5208DF-9589-47F6-9CB9-2F589C601E1A}">
      <dsp:nvSpPr>
        <dsp:cNvPr id="0" name=""/>
        <dsp:cNvSpPr/>
      </dsp:nvSpPr>
      <dsp:spPr>
        <a:xfrm>
          <a:off x="3028858" y="3466160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sz="700" kern="1200" dirty="0"/>
        </a:p>
      </dsp:txBody>
      <dsp:txXfrm>
        <a:off x="3028858" y="3466160"/>
        <a:ext cx="813299" cy="406649"/>
      </dsp:txXfrm>
    </dsp:sp>
    <dsp:sp modelId="{6763E358-71E1-4ABE-A48F-560EBA3B2377}">
      <dsp:nvSpPr>
        <dsp:cNvPr id="0" name=""/>
        <dsp:cNvSpPr/>
      </dsp:nvSpPr>
      <dsp:spPr>
        <a:xfrm>
          <a:off x="3520904" y="2311275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Character 1</a:t>
          </a:r>
          <a:endParaRPr lang="ko-KR" sz="700" kern="1200" dirty="0"/>
        </a:p>
      </dsp:txBody>
      <dsp:txXfrm>
        <a:off x="3520904" y="2311275"/>
        <a:ext cx="813299" cy="406649"/>
      </dsp:txXfrm>
    </dsp:sp>
    <dsp:sp modelId="{380F593B-F6EF-4C51-ACE7-854324062ECB}">
      <dsp:nvSpPr>
        <dsp:cNvPr id="0" name=""/>
        <dsp:cNvSpPr/>
      </dsp:nvSpPr>
      <dsp:spPr>
        <a:xfrm>
          <a:off x="4504996" y="2311275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…</a:t>
          </a:r>
          <a:endParaRPr lang="ko-KR" sz="700" kern="1200" dirty="0"/>
        </a:p>
      </dsp:txBody>
      <dsp:txXfrm>
        <a:off x="4504996" y="2311275"/>
        <a:ext cx="813299" cy="406649"/>
      </dsp:txXfrm>
    </dsp:sp>
    <dsp:sp modelId="{FDE7CE90-5942-4DB7-AF52-AD81852CDFA7}">
      <dsp:nvSpPr>
        <dsp:cNvPr id="0" name=""/>
        <dsp:cNvSpPr/>
      </dsp:nvSpPr>
      <dsp:spPr>
        <a:xfrm>
          <a:off x="5489088" y="2311275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Character n</a:t>
          </a:r>
          <a:endParaRPr lang="ko-KR" sz="700" kern="1200" dirty="0"/>
        </a:p>
      </dsp:txBody>
      <dsp:txXfrm>
        <a:off x="5489088" y="2311275"/>
        <a:ext cx="813299" cy="406649"/>
      </dsp:txXfrm>
    </dsp:sp>
    <dsp:sp modelId="{0E6AD9EE-D7D8-447C-BB21-F2114884DBA6}">
      <dsp:nvSpPr>
        <dsp:cNvPr id="0" name=""/>
        <dsp:cNvSpPr/>
      </dsp:nvSpPr>
      <dsp:spPr>
        <a:xfrm>
          <a:off x="4997042" y="1733832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…</a:t>
          </a:r>
          <a:endParaRPr lang="ko-KR" sz="700" kern="1200" dirty="0"/>
        </a:p>
      </dsp:txBody>
      <dsp:txXfrm>
        <a:off x="4997042" y="1733832"/>
        <a:ext cx="813299" cy="406649"/>
      </dsp:txXfrm>
    </dsp:sp>
    <dsp:sp modelId="{85CBAA15-C400-40B2-9EDD-9B74A1624EA2}">
      <dsp:nvSpPr>
        <dsp:cNvPr id="0" name=""/>
        <dsp:cNvSpPr/>
      </dsp:nvSpPr>
      <dsp:spPr>
        <a:xfrm>
          <a:off x="5981134" y="1733832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Token 2</a:t>
          </a:r>
          <a:endParaRPr lang="ko-KR" sz="700" kern="1200" dirty="0"/>
        </a:p>
      </dsp:txBody>
      <dsp:txXfrm>
        <a:off x="5981134" y="1733832"/>
        <a:ext cx="813299" cy="406649"/>
      </dsp:txXfrm>
    </dsp:sp>
    <dsp:sp modelId="{1769C511-7372-42B3-A15C-84DFB66D5F4C}">
      <dsp:nvSpPr>
        <dsp:cNvPr id="0" name=""/>
        <dsp:cNvSpPr/>
      </dsp:nvSpPr>
      <dsp:spPr>
        <a:xfrm>
          <a:off x="5981134" y="1156390"/>
          <a:ext cx="813299" cy="40664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…</a:t>
          </a:r>
          <a:endParaRPr lang="ko-KR" sz="700" kern="1200" dirty="0"/>
        </a:p>
      </dsp:txBody>
      <dsp:txXfrm>
        <a:off x="5981134" y="1156390"/>
        <a:ext cx="813299" cy="406649"/>
      </dsp:txXfrm>
    </dsp:sp>
    <dsp:sp modelId="{03B0E8A4-E73B-4646-8618-9BD1E9D29B86}">
      <dsp:nvSpPr>
        <dsp:cNvPr id="0" name=""/>
        <dsp:cNvSpPr/>
      </dsp:nvSpPr>
      <dsp:spPr>
        <a:xfrm>
          <a:off x="6965226" y="1156390"/>
          <a:ext cx="813299" cy="40664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Line n</a:t>
          </a:r>
          <a:endParaRPr lang="ko-KR" sz="700" kern="1200" dirty="0"/>
        </a:p>
      </dsp:txBody>
      <dsp:txXfrm>
        <a:off x="6965226" y="1156390"/>
        <a:ext cx="813299" cy="406649"/>
      </dsp:txXfrm>
    </dsp:sp>
    <dsp:sp modelId="{186FED19-2A6A-46E0-AEBA-F4DD9005535D}">
      <dsp:nvSpPr>
        <dsp:cNvPr id="0" name=""/>
        <dsp:cNvSpPr/>
      </dsp:nvSpPr>
      <dsp:spPr>
        <a:xfrm>
          <a:off x="6965226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…</a:t>
          </a:r>
          <a:endParaRPr lang="ko-KR" sz="700" kern="1200" dirty="0"/>
        </a:p>
      </dsp:txBody>
      <dsp:txXfrm>
        <a:off x="6965226" y="578947"/>
        <a:ext cx="813299" cy="406649"/>
      </dsp:txXfrm>
    </dsp:sp>
    <dsp:sp modelId="{E7B2B241-4044-4BFE-A86E-500968C721B9}">
      <dsp:nvSpPr>
        <dsp:cNvPr id="0" name=""/>
        <dsp:cNvSpPr/>
      </dsp:nvSpPr>
      <dsp:spPr>
        <a:xfrm>
          <a:off x="7949318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Page n</a:t>
          </a:r>
          <a:endParaRPr lang="ko-KR" sz="700" kern="1200" dirty="0"/>
        </a:p>
      </dsp:txBody>
      <dsp:txXfrm>
        <a:off x="7949318" y="578947"/>
        <a:ext cx="813299" cy="406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E794A9B-7A0F-496E-ADF9-818F4179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77D17DE-450D-42D9-8D26-AFDD3417D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210BA-BE05-4382-81DD-356502EAAD0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17DE-450D-42D9-8D26-AFDD3417D1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17DE-450D-42D9-8D26-AFDD3417D11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17DE-450D-42D9-8D26-AFDD3417D1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4F5D6-590A-44FD-AD27-59260F1789E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03B05-D817-4E3B-98EC-75207D28C47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CC5F5-0136-426E-A963-B56F455A785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C92E9-CCFA-4470-8185-8D78EE4FC8E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A41DA-ECF6-4B5C-8B13-E73D168DAE9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319CD-B51D-4D3D-9FF8-A6C6166DE7F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5A1AB-02C5-41C0-8696-A0E12B8F9B7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DE4CC-2F25-46BC-9D7B-EFFA2CF119C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A3107-780C-4EBC-BB13-3EAAFA0B212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Help affected communities to recover more quickly and effectively </a:t>
            </a:r>
          </a:p>
          <a:p>
            <a:pPr lvl="1" eaLnBrk="1" hangingPunct="1"/>
            <a:r>
              <a:rPr lang="en-US" sz="1400" smtClean="0"/>
              <a:t>Provide global network with relevant information and resources</a:t>
            </a:r>
          </a:p>
          <a:p>
            <a:pPr eaLnBrk="1" hangingPunct="1"/>
            <a:r>
              <a:rPr lang="en-US" sz="1400" smtClean="0"/>
              <a:t>Support the research community, emergency personnel, decision makers, and the public in reacting to and recovering from crises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FFFFFF"/>
          </a:solidFill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32173-A46C-4E06-B5AB-8D7ABBB749C4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0C817-2E3F-42BF-8190-F2C1EBE5696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59C20-8993-4C2D-8FA8-36E6F5FC968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9DA2C-42B5-4397-BE68-F13307734602}" type="slidenum">
              <a:rPr lang="en-US">
                <a:latin typeface="Arial" charset="0"/>
              </a:rPr>
              <a:pPr>
                <a:defRPr/>
              </a:pPr>
              <a:t>25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International Conference on Information Systems for Crisis Response and Management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A4FF8-5E61-4167-B742-D5A091A43962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FF3D7-FAB8-4863-ADFB-7018E083EB3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FF3D7-FAB8-4863-ADFB-7018E083EB3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FC47-C912-497E-BC6D-FAAC0F81B6D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17DE-450D-42D9-8D26-AFDD3417D11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3324" tIns="46662" rIns="93324" bIns="46662"/>
          <a:lstStyle/>
          <a:p>
            <a:fld id="{506E8A7C-CBB1-44C7-9F94-0571C9D2380C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FC47-C912-497E-BC6D-FAAC0F81B6D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13DF2-26DD-4802-8B0C-E3350810444D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33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B7A10-232C-4D40-A2FE-27A84630CD8F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34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96D0-1A7D-4E4B-8D4C-42293296F180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5FDBB-DBAC-44F0-A9CE-8C1EA4358C9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C2031-74F1-4774-B0A8-6C695E2E008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C3363-E624-4281-9ECD-2A4AF2BD69F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F2E73-CA01-4421-83E4-01D7C3E7241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D2E53-2788-465A-B98A-9AB0B129C59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A4D36-BC20-43D5-A039-4DDC87DD240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a simplification of the previous slide.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4DD90-A36B-48FD-8833-BD5AFFCF94E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6FFA6-DBEF-469D-B110-D9BA342C034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56B58-F414-41D2-9BE5-CEEE9B300D7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E38F2-9424-4C62-B3D4-16EE9917A0B6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911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5DD53-08EC-4351-8470-8D8571FAB2D8}" type="slidenum">
              <a:rPr lang="ko-KR" altLang="en-US" smtClean="0"/>
              <a:pPr/>
              <a:t>45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3DF7A-8101-4DD7-AD16-25051E1AE4D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DD206-AE73-4453-ACFC-B800D1ECA4DE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DD1F9-6E05-477E-92E0-1B226A9E1EAE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D1BC5-008B-4EA8-B2A6-9A84242356AC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4F5D6-590A-44FD-AD27-59260F1789E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6A6AE-E213-4F24-B442-E70FFF3692B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30575"/>
            <a:ext cx="6816725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B6E2D-6586-466C-A542-438640DAA090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428C5-1A55-4D46-8DD1-E4E33CFDBBD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9A859-4476-447A-92A3-D730E83A8E4C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B9BD1-F149-4B0F-9503-4805E05293BB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F3DA4-1978-478B-BB1A-5697C83731E3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02F96-B52C-4636-A071-13998B0823C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7E13B-2825-4DAF-BAA4-A5068DCF8D48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34647-3186-438D-8866-6BF0C47EB9D8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896D0-1A7D-4E4B-8D4C-42293296F180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4F5D6-590A-44FD-AD27-59260F1789E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19D3D-9802-48E2-A0AC-C784C07613F0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BB59C-D6A5-460E-B65D-8FBEDD46A81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D2003-760D-47B4-B0D6-00228879B18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06499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pitchFamily="18" charset="0"/>
              </a:rPr>
              <a:t>10</a:t>
            </a:r>
          </a:p>
        </p:txBody>
      </p:sp>
      <p:sp>
        <p:nvSpPr>
          <p:cNvPr id="106501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1065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822" tIns="46912" rIns="93822" bIns="469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1AEBE-F61C-4796-B394-8152CE26941C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pitchFamily="18" charset="0"/>
              </a:rPr>
              <a:t>12</a:t>
            </a: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1075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822" tIns="46912" rIns="93822" bIns="469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0B4F8-12F7-4E6F-B4C3-06B8957B6872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9EF49-82C1-4AD9-AA38-A08E2574274C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ED46C-028D-4F6B-B8A8-CBD3AEF0E88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D823F-A172-49A2-A5E8-EC2FA385CDB6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D28E4-20A5-4B40-9393-36F354F3E7ED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7AFFF-E9D9-401E-95D4-F6B0E35467BD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4F5D6-590A-44FD-AD27-59260F1789E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B2259-6975-47BC-8135-E0157F93625B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A6319-95CB-4243-B24A-F3024B432619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66BF5-A7AE-483E-A3D0-18546304FF41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4CE76-75D3-4E99-B3D8-49062364C6BA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C948C-B998-43AE-BD7B-81A6C720E95B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FF5D2-9BBB-4CF2-8C2C-7BF8A8193E38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47CC8-1E09-43FB-8952-3B43B40FF16F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4FD21-CDF2-4C80-B6FB-9B7883FA3927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3F39B-55B7-46CB-8D77-68C1F8AFD310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4B230-CCA7-4F6A-A428-8306D937D1CF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4F5D6-590A-44FD-AD27-59260F1789E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17DE-450D-42D9-8D26-AFDD3417D119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D2E53-2788-465A-B98A-9AB0B129C594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DC369-28B9-4B48-8B28-5E87EE8C2C9E}" type="slidenum">
              <a:rPr lang="en-US"/>
              <a:pPr/>
              <a:t>9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14E7-7634-4A58-9EDF-89C07F6EA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0FD3D-1E0A-43CE-AFD5-39B2320E6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AEDF-309A-4EFA-BC1D-AFCD16664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4DD37-3B1C-45D9-9C60-EB6140BF2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7AFD-C35F-4F99-ADC9-A5A686E78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36A9A-F426-4811-BBD3-C2C1DFDC2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CFB5-E04E-4919-BE86-F3B866680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17911-4C91-4C5B-99B2-A395E9966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63000-7899-4D62-8760-92E07C7BA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F534-F674-4A83-8851-2ABCA0F3E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B1CC4-BBBE-4D50-8F33-50A1D7306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2B43A-EC25-4EAD-A647-C0D225D7C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15077-055D-40F4-A840-5625F1831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F2AB-D28E-466B-817E-1088DA58E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A8434-2CDD-43F9-BBD4-0621995C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74B60-8AF4-4AE0-8BC4-46518484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E7109-9AAA-4589-9A3F-26C4F93B9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4758B-DC0E-47F4-AC4B-084222DE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1154FBA-2E4F-4372-8064-385FF9703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iteulik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8.wmf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wmf"/><Relationship Id="rId5" Type="http://schemas.openxmlformats.org/officeDocument/2006/relationships/image" Target="../media/image31.gif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9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954A74-DD57-4F14-8FF3-3092E02F5F8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Libraries In the Digital Age (LIDA)</a:t>
            </a:r>
            <a:br>
              <a:rPr lang="en-US" sz="4000" b="1" dirty="0" smtClean="0"/>
            </a:br>
            <a:r>
              <a:rPr lang="en-US" sz="2400" b="1" dirty="0" smtClean="0"/>
              <a:t>May 24-28, 2010      </a:t>
            </a:r>
            <a:r>
              <a:rPr lang="en-US" sz="2400" b="1" dirty="0" err="1" smtClean="0"/>
              <a:t>Zadar</a:t>
            </a:r>
            <a:r>
              <a:rPr lang="en-US" sz="2400" b="1" dirty="0" smtClean="0"/>
              <a:t>, Croatia</a:t>
            </a:r>
            <a:br>
              <a:rPr lang="en-US" sz="2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“Digital Libraries, Scholarship, and the Humanities”</a:t>
            </a:r>
            <a:br>
              <a:rPr lang="en-US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by Edward A. Fox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4876800"/>
            <a:ext cx="85344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  <a:cs typeface="+mn-cs"/>
              </a:rPr>
              <a:t>fox@vt.edu    http://</a:t>
            </a:r>
            <a:r>
              <a:rPr lang="en-US" sz="3200" b="0" kern="0" dirty="0" smtClean="0">
                <a:latin typeface="+mn-lt"/>
                <a:cs typeface="+mn-cs"/>
              </a:rPr>
              <a:t>fox.cs.vt.edu/talks/2010/</a:t>
            </a:r>
            <a:endParaRPr lang="en-US" sz="3200" b="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  <a:cs typeface="+mn-cs"/>
              </a:rPr>
              <a:t>Dept. of Computer Science, Virginia Tech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  <a:cs typeface="+mn-cs"/>
              </a:rPr>
              <a:t>Blacksburg, VA 24061 USA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Humanities – 1 (Areas?)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Anthropology, Archaeology?</a:t>
            </a:r>
          </a:p>
          <a:p>
            <a:r>
              <a:rPr lang="en-US" dirty="0" smtClean="0"/>
              <a:t>Communication?</a:t>
            </a:r>
          </a:p>
          <a:p>
            <a:r>
              <a:rPr lang="en-US" dirty="0" smtClean="0"/>
              <a:t>Performing arts?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Theatre</a:t>
            </a:r>
          </a:p>
          <a:p>
            <a:pPr lvl="1"/>
            <a:r>
              <a:rPr lang="en-US" dirty="0" smtClean="0"/>
              <a:t>Dance</a:t>
            </a:r>
          </a:p>
          <a:p>
            <a:r>
              <a:rPr lang="en-US" dirty="0" smtClean="0"/>
              <a:t>Visual arts?</a:t>
            </a:r>
          </a:p>
          <a:p>
            <a:pPr lvl="1"/>
            <a:r>
              <a:rPr lang="en-US" dirty="0" smtClean="0"/>
              <a:t>Painting</a:t>
            </a:r>
          </a:p>
          <a:p>
            <a:pPr lvl="1"/>
            <a:r>
              <a:rPr lang="en-US" dirty="0" smtClean="0"/>
              <a:t>Sculpture</a:t>
            </a:r>
          </a:p>
          <a:p>
            <a:pPr lvl="1"/>
            <a:r>
              <a:rPr lang="en-US" dirty="0" smtClean="0"/>
              <a:t>Media types, Multimedia, hypermedia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B1CC4-BBBE-4D50-8F33-50A1D73066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Humanities – 2 (Areas)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Classics</a:t>
            </a:r>
          </a:p>
          <a:p>
            <a:r>
              <a:rPr lang="en-US" dirty="0" smtClean="0"/>
              <a:t>Culture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Languages, Linguistics, English</a:t>
            </a:r>
          </a:p>
          <a:p>
            <a:r>
              <a:rPr lang="en-US" dirty="0" smtClean="0"/>
              <a:t>Law</a:t>
            </a:r>
          </a:p>
          <a:p>
            <a:r>
              <a:rPr lang="en-US" dirty="0" smtClean="0"/>
              <a:t>Literature</a:t>
            </a:r>
          </a:p>
          <a:p>
            <a:r>
              <a:rPr lang="en-US" dirty="0" smtClean="0"/>
              <a:t>Philosophy</a:t>
            </a:r>
          </a:p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B1CC4-BBBE-4D50-8F33-50A1D73066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Humanities – 3 (About)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Studying:</a:t>
            </a:r>
          </a:p>
          <a:p>
            <a:pPr lvl="1"/>
            <a:r>
              <a:rPr lang="en-US" dirty="0" smtClean="0"/>
              <a:t>Human condition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Analytical</a:t>
            </a:r>
          </a:p>
          <a:p>
            <a:pPr lvl="1"/>
            <a:r>
              <a:rPr lang="en-US" dirty="0" smtClean="0"/>
              <a:t>Critical</a:t>
            </a:r>
          </a:p>
          <a:p>
            <a:pPr lvl="1"/>
            <a:r>
              <a:rPr lang="en-US" dirty="0" smtClean="0"/>
              <a:t>Speculative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B1CC4-BBBE-4D50-8F33-50A1D73066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Part 2 – Selected DL Projects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Digital Library Curricular Resources</a:t>
            </a:r>
          </a:p>
          <a:p>
            <a:pPr lvl="1"/>
            <a:r>
              <a:rPr lang="en-US" smtClean="0"/>
              <a:t>NSF IIS-0535057 &amp; 0535060</a:t>
            </a:r>
          </a:p>
          <a:p>
            <a:r>
              <a:rPr lang="en-US" smtClean="0"/>
              <a:t>CTRnet (Crisis, Tragedy &amp; Recovery Net)</a:t>
            </a:r>
          </a:p>
          <a:p>
            <a:pPr lvl="1"/>
            <a:r>
              <a:rPr lang="en-US" smtClean="0"/>
              <a:t>NSF IIS-0916733</a:t>
            </a:r>
          </a:p>
          <a:p>
            <a:r>
              <a:rPr lang="en-US" smtClean="0"/>
              <a:t>Ensemble (Computer Science Education)</a:t>
            </a:r>
          </a:p>
          <a:p>
            <a:pPr lvl="1"/>
            <a:r>
              <a:rPr lang="en-US" smtClean="0"/>
              <a:t>NSF DUE-0840719</a:t>
            </a:r>
          </a:p>
          <a:p>
            <a:r>
              <a:rPr lang="en-US" smtClean="0"/>
              <a:t>Digital Preserve</a:t>
            </a:r>
          </a:p>
          <a:p>
            <a:pPr lvl="1"/>
            <a:r>
              <a:rPr lang="en-US" smtClean="0"/>
              <a:t>NSF IIS-0910183 &amp; 0910465</a:t>
            </a:r>
          </a:p>
          <a:p>
            <a:pPr lvl="1"/>
            <a:r>
              <a:rPr lang="en-US" smtClean="0"/>
              <a:t>http://slurl.com/secondlife/Digital%20Preserve/140/126/29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07A6ED-E51D-4173-BA3F-26F2D4B0D9F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- 1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NSF awards to VT and UNC-CH</a:t>
            </a:r>
          </a:p>
          <a:p>
            <a:pPr eaLnBrk="1" hangingPunct="1"/>
            <a:r>
              <a:rPr lang="en-US" smtClean="0"/>
              <a:t>CS and LIS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Project server: http://curric.dlib.vt.edu/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Wikiversity: http://en.wikiversity.org/wiki/Curriculum_on_Digital_Libraries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A2FE00-0A6B-4105-916C-7DAC6B37413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- 2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1-b: History of digital libraries and library automation</a:t>
            </a:r>
          </a:p>
          <a:p>
            <a:pPr eaLnBrk="1" hangingPunct="1"/>
            <a:r>
              <a:rPr lang="en-US" b="1" smtClean="0"/>
              <a:t>Module 2-c: File Formats, Transformation, and Migration</a:t>
            </a:r>
            <a:endParaRPr lang="en-US" smtClean="0"/>
          </a:p>
          <a:p>
            <a:pPr eaLnBrk="1" hangingPunct="1"/>
            <a:r>
              <a:rPr lang="en-US" b="1" smtClean="0"/>
              <a:t>Module 3-b: Digitization</a:t>
            </a:r>
            <a:endParaRPr lang="en-US" smtClean="0"/>
          </a:p>
          <a:p>
            <a:pPr eaLnBrk="1" hangingPunct="1"/>
            <a:r>
              <a:rPr lang="en-US" b="1" smtClean="0"/>
              <a:t>Module 4-b: Metadata</a:t>
            </a:r>
            <a:endParaRPr lang="en-US" smtClean="0"/>
          </a:p>
          <a:p>
            <a:pPr eaLnBrk="1" hangingPunct="1"/>
            <a:r>
              <a:rPr lang="en-US" b="1" smtClean="0"/>
              <a:t>Module 5-a: Architecture overviews</a:t>
            </a: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1F165B-A1EA-405E-A0F2-A48D65147F8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- 2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5-b: Application software</a:t>
            </a:r>
          </a:p>
          <a:p>
            <a:pPr eaLnBrk="1" hangingPunct="1"/>
            <a:r>
              <a:rPr lang="en-US" b="1" smtClean="0"/>
              <a:t>Module 5-d: Protocols</a:t>
            </a:r>
            <a:endParaRPr lang="en-US" smtClean="0"/>
          </a:p>
          <a:p>
            <a:pPr eaLnBrk="1" hangingPunct="1"/>
            <a:r>
              <a:rPr lang="en-US" b="1" smtClean="0"/>
              <a:t>Module 6-a: Information needs/relevance</a:t>
            </a:r>
          </a:p>
          <a:p>
            <a:pPr eaLnBrk="1" hangingPunct="1"/>
            <a:r>
              <a:rPr lang="en-US" b="1" smtClean="0"/>
              <a:t>Module 6-b: Online information seeking behaviors and search strategies</a:t>
            </a:r>
            <a:endParaRPr lang="en-US" smtClean="0"/>
          </a:p>
          <a:p>
            <a:pPr eaLnBrk="1" hangingPunct="1"/>
            <a:r>
              <a:rPr lang="en-US" b="1" smtClean="0"/>
              <a:t>Module 6-d: Interaction design and usability assessment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359F90-E1FB-43F5-997D-2478D0D63DE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- 3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7-b: Reference Services</a:t>
            </a:r>
          </a:p>
          <a:p>
            <a:pPr eaLnBrk="1" hangingPunct="1"/>
            <a:r>
              <a:rPr lang="en-US" b="1" smtClean="0"/>
              <a:t>Module 7-g: Personalization</a:t>
            </a:r>
          </a:p>
          <a:p>
            <a:pPr eaLnBrk="1" hangingPunct="1"/>
            <a:r>
              <a:rPr lang="en-US" b="1" smtClean="0"/>
              <a:t>Module 8-b: Web Archiving</a:t>
            </a:r>
            <a:endParaRPr lang="en-US" smtClean="0"/>
          </a:p>
          <a:p>
            <a:pPr eaLnBrk="1" hangingPunct="1"/>
            <a:r>
              <a:rPr lang="en-US" b="1" smtClean="0"/>
              <a:t>Module 9-c: Digital library evaluation, user studies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8E82A4-3004-4684-8ED7-74374019B10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62120-9E69-4218-A816-37F43E80C9D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7411" name="Picture 6" descr="time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4757738"/>
            <a:ext cx="7848600" cy="1757362"/>
          </a:xfrm>
        </p:spPr>
      </p:pic>
      <p:sp>
        <p:nvSpPr>
          <p:cNvPr id="1741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01000" cy="3505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ea typeface="ＭＳ Ｐゴシック" pitchFamily="34" charset="-128"/>
              </a:rPr>
              <a:t>Human tragedies that result from man-made and natural events affect humans and communities significantly.</a:t>
            </a:r>
          </a:p>
          <a:p>
            <a:pPr eaLnBrk="1" hangingPunct="1">
              <a:spcBef>
                <a:spcPct val="50000"/>
              </a:spcBef>
            </a:pPr>
            <a:endParaRPr lang="en-US" sz="1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During and after a tragic event, there are a series of needs that have to be addressed.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Compounded by communication failures and a confusing plethora of data and information</a:t>
            </a:r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</a:rPr>
              <a:t>Crisis, Tragedy, and Recovery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3E34B-FCC2-4628-AA6B-4B09DD95EF1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7661275" cy="6459538"/>
          </a:xfrm>
          <a:prstGeom prst="rect">
            <a:avLst/>
          </a:prstGeom>
          <a:noFill/>
          <a:ln w="228600" cap="sq" cmpd="thickThin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2819400" cy="1143000"/>
          </a:xfrm>
        </p:spPr>
        <p:txBody>
          <a:bodyPr/>
          <a:lstStyle/>
          <a:p>
            <a:pPr marL="231775" indent="-2317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/>
              <a:t>Build a networked digital library relating to CTR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086600" y="51054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100" b="0" kern="0" dirty="0">
                <a:latin typeface="+mn-lt"/>
                <a:cs typeface="+mn-cs"/>
              </a:rPr>
              <a:t>Support information exploration</a:t>
            </a:r>
          </a:p>
          <a:p>
            <a:pPr marL="231775" indent="-231775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100" b="0" kern="0" dirty="0">
                <a:latin typeface="+mn-lt"/>
                <a:cs typeface="+mn-cs"/>
              </a:rPr>
              <a:t>Aided by an ontology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50292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100" b="0" kern="0" dirty="0">
                <a:latin typeface="+mn-lt"/>
                <a:cs typeface="+mn-cs"/>
              </a:rPr>
              <a:t>Integrate community, content, and services relating to CTR, making it accessible, and preserving it for long-term reuse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670675" y="2286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ts val="900"/>
              </a:spcBef>
              <a:buFontTx/>
              <a:buChar char="•"/>
              <a:defRPr/>
            </a:pPr>
            <a:r>
              <a:rPr lang="en-US" sz="2100" b="0" kern="0" dirty="0">
                <a:latin typeface="+mn-lt"/>
                <a:cs typeface="+mn-cs"/>
                <a:hlinkClick r:id="rId4"/>
              </a:rPr>
              <a:t>www.citeulike.org</a:t>
            </a:r>
            <a:r>
              <a:rPr lang="en-US" sz="2100" b="0" kern="0" dirty="0">
                <a:latin typeface="+mn-lt"/>
                <a:cs typeface="+mn-cs"/>
              </a:rPr>
              <a:t> group </a:t>
            </a:r>
            <a:r>
              <a:rPr lang="en-US" sz="2100" kern="0" dirty="0" err="1">
                <a:latin typeface="+mn-lt"/>
                <a:cs typeface="+mn-cs"/>
              </a:rPr>
              <a:t>ctrnet</a:t>
            </a:r>
            <a:endParaRPr lang="en-US" sz="2100" kern="0" dirty="0">
              <a:latin typeface="+mn-lt"/>
              <a:cs typeface="+mn-cs"/>
            </a:endParaRPr>
          </a:p>
          <a:p>
            <a:pPr marL="231775" indent="-231775">
              <a:lnSpc>
                <a:spcPct val="80000"/>
              </a:lnSpc>
              <a:spcBef>
                <a:spcPts val="9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  <a:cs typeface="+mn-cs"/>
              </a:rPr>
              <a:t>Citations</a:t>
            </a:r>
          </a:p>
          <a:p>
            <a:pPr marL="231775" indent="-231775">
              <a:lnSpc>
                <a:spcPct val="80000"/>
              </a:lnSpc>
              <a:spcBef>
                <a:spcPts val="9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  <a:cs typeface="+mn-cs"/>
              </a:rPr>
              <a:t>Papers,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211669"/>
            <a:ext cx="347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www.ctrnet.net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Acknowledgements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7630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Mentors (</a:t>
            </a:r>
            <a:r>
              <a:rPr lang="en-US" sz="2800" dirty="0" err="1" smtClean="0"/>
              <a:t>Licklider</a:t>
            </a:r>
            <a:r>
              <a:rPr lang="en-US" sz="2800" dirty="0" smtClean="0"/>
              <a:t>, Kessler, Salton)</a:t>
            </a:r>
          </a:p>
          <a:p>
            <a:pPr eaLnBrk="1" hangingPunct="1"/>
            <a:r>
              <a:rPr lang="en-US" sz="2800" dirty="0" smtClean="0"/>
              <a:t>Virginia Tech, CS, Digital Library Research Laboratory</a:t>
            </a:r>
          </a:p>
          <a:p>
            <a:pPr eaLnBrk="1" hangingPunct="1"/>
            <a:r>
              <a:rPr lang="en-US" sz="2800" dirty="0" smtClean="0"/>
              <a:t>NSF and other sponsors</a:t>
            </a:r>
          </a:p>
          <a:p>
            <a:pPr eaLnBrk="1" hangingPunct="1"/>
            <a:r>
              <a:rPr lang="en-US" sz="2800" dirty="0" smtClean="0"/>
              <a:t>Students, colleagues, co-investigators:</a:t>
            </a:r>
          </a:p>
          <a:p>
            <a:pPr eaLnBrk="1" hangingPunct="1"/>
            <a:r>
              <a:rPr lang="en-US" sz="2800" dirty="0" smtClean="0"/>
              <a:t>Monika Akbar, </a:t>
            </a:r>
            <a:r>
              <a:rPr lang="en-US" sz="2800" dirty="0" err="1" smtClean="0"/>
              <a:t>Yinlin</a:t>
            </a:r>
            <a:r>
              <a:rPr lang="en-US" sz="2800" dirty="0" smtClean="0"/>
              <a:t> Chen, Spencer Lee, </a:t>
            </a:r>
            <a:r>
              <a:rPr lang="en-US" sz="2800" dirty="0" err="1" smtClean="0"/>
              <a:t>Venkat</a:t>
            </a:r>
            <a:r>
              <a:rPr lang="en-US" sz="2800" dirty="0" smtClean="0"/>
              <a:t> </a:t>
            </a:r>
            <a:r>
              <a:rPr lang="en-US" sz="2800" dirty="0" err="1" smtClean="0"/>
              <a:t>Srinivasan</a:t>
            </a:r>
            <a:r>
              <a:rPr lang="en-US" sz="2800" dirty="0" smtClean="0"/>
              <a:t>, </a:t>
            </a:r>
            <a:r>
              <a:rPr lang="en-US" sz="2800" dirty="0" err="1" smtClean="0"/>
              <a:t>Seungwon</a:t>
            </a:r>
            <a:r>
              <a:rPr lang="en-US" sz="2800" dirty="0" smtClean="0"/>
              <a:t> Yang, … </a:t>
            </a:r>
          </a:p>
          <a:p>
            <a:pPr eaLnBrk="1" hangingPunct="1"/>
            <a:r>
              <a:rPr lang="en-US" sz="2800" dirty="0" smtClean="0"/>
              <a:t>Boots Cassel, Gary </a:t>
            </a:r>
            <a:r>
              <a:rPr lang="en-US" sz="2800" dirty="0" err="1" smtClean="0"/>
              <a:t>Marchionini</a:t>
            </a:r>
            <a:r>
              <a:rPr lang="en-US" sz="2800" dirty="0" smtClean="0"/>
              <a:t>, Jeffrey </a:t>
            </a:r>
            <a:r>
              <a:rPr lang="en-US" sz="2800" dirty="0" err="1" smtClean="0"/>
              <a:t>Pomerantz</a:t>
            </a:r>
            <a:r>
              <a:rPr lang="en-US" sz="2800" dirty="0" smtClean="0"/>
              <a:t>, Barbara </a:t>
            </a:r>
            <a:r>
              <a:rPr lang="en-US" sz="2800" dirty="0" err="1" smtClean="0"/>
              <a:t>Wildemuth</a:t>
            </a:r>
            <a:r>
              <a:rPr lang="en-US" sz="2800" dirty="0" smtClean="0"/>
              <a:t>, Andrea </a:t>
            </a:r>
            <a:r>
              <a:rPr lang="en-US" sz="2800" dirty="0" err="1" smtClean="0"/>
              <a:t>Kavanaugh</a:t>
            </a:r>
            <a:r>
              <a:rPr lang="en-US" sz="2800" dirty="0" smtClean="0"/>
              <a:t>, </a:t>
            </a:r>
            <a:r>
              <a:rPr lang="en-US" sz="2800" dirty="0" err="1" smtClean="0"/>
              <a:t>Naren</a:t>
            </a:r>
            <a:r>
              <a:rPr lang="en-US" sz="2800" dirty="0" smtClean="0"/>
              <a:t> </a:t>
            </a:r>
            <a:r>
              <a:rPr lang="en-US" sz="2800" dirty="0" err="1" smtClean="0"/>
              <a:t>Ramakrishnan</a:t>
            </a:r>
            <a:r>
              <a:rPr lang="en-US" sz="2800" dirty="0" smtClean="0"/>
              <a:t>, Steve </a:t>
            </a:r>
            <a:r>
              <a:rPr lang="en-US" sz="2800" dirty="0" err="1" smtClean="0"/>
              <a:t>Sheetz</a:t>
            </a:r>
            <a:r>
              <a:rPr lang="en-US" sz="2800" dirty="0" smtClean="0"/>
              <a:t>, Don Shoemaker, …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B8538B-3622-46D7-80DC-A70EA9E36C5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4AF98-598C-4AB4-B378-6FCE9330AB6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smtClean="0"/>
              <a:t>CTR stakeholders</a:t>
            </a:r>
          </a:p>
        </p:txBody>
      </p:sp>
      <p:pic>
        <p:nvPicPr>
          <p:cNvPr id="16388" name="Picture 5" descr="user info exchan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762000"/>
            <a:ext cx="81280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4900"/>
            <a:ext cx="9144000" cy="575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-31750" y="304800"/>
            <a:ext cx="917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Haiti Photographs, Content Based Image Retrieval Evaluation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An ontology is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Collection of words and phrases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Graph of relationships, sometimes mostly hierarchical as in a taxonomy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Covering the key concepts and terms in the discipline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Supporting differing views on the field</a:t>
            </a:r>
          </a:p>
          <a:p>
            <a:r>
              <a:rPr lang="en-US" dirty="0" smtClean="0">
                <a:ea typeface="ＭＳ Ｐゴシック" pitchFamily="34" charset="-128"/>
              </a:rPr>
              <a:t>Purposes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Describes documents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As tags, descriptors, keywords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Supports navigation, learning, and research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CTR Ontology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for Ontology for CTR</a:t>
            </a:r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60FCD2-2A13-4685-A63E-14B25978BD3F}" type="slidenum">
              <a:rPr lang="en-US" smtClean="0"/>
              <a:pPr/>
              <a:t>23</a:t>
            </a:fld>
            <a:endParaRPr lang="en-US" smtClean="0"/>
          </a:p>
        </p:txBody>
      </p:sp>
      <p:grpSp>
        <p:nvGrpSpPr>
          <p:cNvPr id="1029" name="Group 48"/>
          <p:cNvGrpSpPr>
            <a:grpSpLocks/>
          </p:cNvGrpSpPr>
          <p:nvPr/>
        </p:nvGrpSpPr>
        <p:grpSpPr bwMode="auto">
          <a:xfrm>
            <a:off x="3276600" y="1219200"/>
            <a:ext cx="5562600" cy="5410200"/>
            <a:chOff x="8640" y="8112"/>
            <a:chExt cx="4800" cy="5328"/>
          </a:xfrm>
        </p:grpSpPr>
        <p:sp>
          <p:nvSpPr>
            <p:cNvPr id="1071" name="AutoShape 49"/>
            <p:cNvSpPr>
              <a:spLocks noChangeArrowheads="1"/>
            </p:cNvSpPr>
            <p:nvPr/>
          </p:nvSpPr>
          <p:spPr bwMode="auto">
            <a:xfrm>
              <a:off x="8640" y="8112"/>
              <a:ext cx="2256" cy="5328"/>
            </a:xfrm>
            <a:prstGeom prst="triangle">
              <a:avLst>
                <a:gd name="adj" fmla="val 100000"/>
              </a:avLst>
            </a:prstGeom>
            <a:solidFill>
              <a:srgbClr val="FBD79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Rectangle 50"/>
            <p:cNvSpPr>
              <a:spLocks noChangeArrowheads="1"/>
            </p:cNvSpPr>
            <p:nvPr/>
          </p:nvSpPr>
          <p:spPr bwMode="auto">
            <a:xfrm>
              <a:off x="10896" y="8112"/>
              <a:ext cx="2544" cy="5328"/>
            </a:xfrm>
            <a:prstGeom prst="rect">
              <a:avLst/>
            </a:prstGeom>
            <a:solidFill>
              <a:srgbClr val="FBD79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0" name="Group 51"/>
          <p:cNvGrpSpPr>
            <a:grpSpLocks/>
          </p:cNvGrpSpPr>
          <p:nvPr/>
        </p:nvGrpSpPr>
        <p:grpSpPr bwMode="auto">
          <a:xfrm>
            <a:off x="381000" y="1219200"/>
            <a:ext cx="5562600" cy="5410200"/>
            <a:chOff x="6143" y="8112"/>
            <a:chExt cx="4753" cy="5328"/>
          </a:xfrm>
        </p:grpSpPr>
        <p:sp>
          <p:nvSpPr>
            <p:cNvPr id="1069" name="AutoShape 52"/>
            <p:cNvSpPr>
              <a:spLocks noChangeArrowheads="1"/>
            </p:cNvSpPr>
            <p:nvPr/>
          </p:nvSpPr>
          <p:spPr bwMode="auto">
            <a:xfrm rot="10800000">
              <a:off x="8640" y="8112"/>
              <a:ext cx="2256" cy="5328"/>
            </a:xfrm>
            <a:prstGeom prst="triangle">
              <a:avLst>
                <a:gd name="adj" fmla="val 10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Rectangle 53"/>
            <p:cNvSpPr>
              <a:spLocks noChangeArrowheads="1"/>
            </p:cNvSpPr>
            <p:nvPr/>
          </p:nvSpPr>
          <p:spPr bwMode="auto">
            <a:xfrm rot="10800000">
              <a:off x="6143" y="8112"/>
              <a:ext cx="2544" cy="532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Text Box 33"/>
          <p:cNvSpPr txBox="1">
            <a:spLocks noChangeArrowheads="1"/>
          </p:cNvSpPr>
          <p:nvPr/>
        </p:nvSpPr>
        <p:spPr bwMode="auto">
          <a:xfrm>
            <a:off x="381000" y="4800600"/>
            <a:ext cx="173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1522" tIns="75760" rIns="151522" bIns="75760">
            <a:spAutoFit/>
          </a:bodyPr>
          <a:lstStyle/>
          <a:p>
            <a:pPr defTabSz="1516063"/>
            <a:r>
              <a:rPr lang="en-US" sz="1600"/>
              <a:t>Social network</a:t>
            </a:r>
          </a:p>
          <a:p>
            <a:pPr defTabSz="1516063"/>
            <a:r>
              <a:rPr lang="en-US" sz="1600"/>
              <a:t>applications</a:t>
            </a:r>
          </a:p>
        </p:txBody>
      </p:sp>
      <p:grpSp>
        <p:nvGrpSpPr>
          <p:cNvPr id="1032" name="Group 56"/>
          <p:cNvGrpSpPr>
            <a:grpSpLocks/>
          </p:cNvGrpSpPr>
          <p:nvPr/>
        </p:nvGrpSpPr>
        <p:grpSpPr bwMode="auto">
          <a:xfrm>
            <a:off x="533400" y="1295400"/>
            <a:ext cx="8382000" cy="5119688"/>
            <a:chOff x="336" y="816"/>
            <a:chExt cx="5280" cy="3225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576" y="844"/>
              <a:ext cx="1115" cy="404"/>
              <a:chOff x="576" y="844"/>
              <a:chExt cx="1115" cy="404"/>
            </a:xfrm>
          </p:grpSpPr>
          <p:pic>
            <p:nvPicPr>
              <p:cNvPr id="1067" name="Picture 6" descr="MPj0438678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8" y="864"/>
                <a:ext cx="443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8" name="Text Box 7"/>
              <p:cNvSpPr txBox="1">
                <a:spLocks noChangeArrowheads="1"/>
              </p:cNvSpPr>
              <p:nvPr/>
            </p:nvSpPr>
            <p:spPr bwMode="auto">
              <a:xfrm>
                <a:off x="576" y="844"/>
                <a:ext cx="80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51522" tIns="75760" rIns="151522" bIns="75760">
                <a:spAutoFit/>
              </a:bodyPr>
              <a:lstStyle/>
              <a:p>
                <a:pPr algn="r" defTabSz="1516063"/>
                <a:r>
                  <a:rPr lang="en-US" sz="1600"/>
                  <a:t>CTR literature</a:t>
                </a:r>
              </a:p>
            </p:txBody>
          </p:sp>
        </p:grpSp>
        <p:pic>
          <p:nvPicPr>
            <p:cNvPr id="1036" name="Picture 9" descr="MCj0439859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" y="1296"/>
              <a:ext cx="52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0"/>
            <p:cNvSpPr txBox="1">
              <a:spLocks noChangeArrowheads="1"/>
            </p:cNvSpPr>
            <p:nvPr/>
          </p:nvSpPr>
          <p:spPr bwMode="auto">
            <a:xfrm>
              <a:off x="336" y="1622"/>
              <a:ext cx="10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1600"/>
                <a:t>Focus groups</a:t>
              </a:r>
            </a:p>
          </p:txBody>
        </p:sp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480" y="1968"/>
            <a:ext cx="512" cy="384"/>
          </p:xfrm>
          <a:graphic>
            <a:graphicData uri="http://schemas.openxmlformats.org/presentationml/2006/ole">
              <p:oleObj spid="_x0000_s1026" name="Bitmap Image" r:id="rId6" imgW="7000000" imgH="5095238" progId="PBrush">
                <p:embed/>
              </p:oleObj>
            </a:graphicData>
          </a:graphic>
        </p:graphicFrame>
        <p:sp>
          <p:nvSpPr>
            <p:cNvPr id="1038" name="Text Box 13"/>
            <p:cNvSpPr txBox="1">
              <a:spLocks noChangeArrowheads="1"/>
            </p:cNvSpPr>
            <p:nvPr/>
          </p:nvSpPr>
          <p:spPr bwMode="auto">
            <a:xfrm>
              <a:off x="370" y="2284"/>
              <a:ext cx="116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1600"/>
                <a:t>Websites, </a:t>
              </a:r>
            </a:p>
            <a:p>
              <a:pPr defTabSz="1516063"/>
              <a:r>
                <a:rPr lang="en-US" sz="1600"/>
                <a:t>Internet Archive</a:t>
              </a:r>
            </a:p>
          </p:txBody>
        </p:sp>
        <p:sp>
          <p:nvSpPr>
            <p:cNvPr id="1039" name="Text Box 14"/>
            <p:cNvSpPr txBox="1">
              <a:spLocks noChangeArrowheads="1"/>
            </p:cNvSpPr>
            <p:nvPr/>
          </p:nvSpPr>
          <p:spPr bwMode="auto">
            <a:xfrm>
              <a:off x="4272" y="816"/>
              <a:ext cx="9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/>
                <a:t>Browsing</a:t>
              </a:r>
            </a:p>
          </p:txBody>
        </p:sp>
        <p:sp>
          <p:nvSpPr>
            <p:cNvPr id="1040" name="Text Box 15"/>
            <p:cNvSpPr txBox="1">
              <a:spLocks noChangeArrowheads="1"/>
            </p:cNvSpPr>
            <p:nvPr/>
          </p:nvSpPr>
          <p:spPr bwMode="auto">
            <a:xfrm>
              <a:off x="4224" y="1344"/>
              <a:ext cx="1100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/>
                <a:t>Searching</a:t>
              </a:r>
            </a:p>
            <a:p>
              <a:pPr marL="285750" lvl="1" defTabSz="1516063"/>
              <a:r>
                <a:rPr lang="en-US" sz="2000"/>
                <a:t>Query </a:t>
              </a:r>
            </a:p>
            <a:p>
              <a:pPr marL="285750" lvl="1" defTabSz="1516063"/>
              <a:r>
                <a:rPr lang="en-US" sz="2000"/>
                <a:t>expansion</a:t>
              </a:r>
            </a:p>
          </p:txBody>
        </p:sp>
        <p:sp>
          <p:nvSpPr>
            <p:cNvPr id="1041" name="Text Box 16"/>
            <p:cNvSpPr txBox="1">
              <a:spLocks noChangeArrowheads="1"/>
            </p:cNvSpPr>
            <p:nvPr/>
          </p:nvSpPr>
          <p:spPr bwMode="auto">
            <a:xfrm>
              <a:off x="4080" y="3696"/>
              <a:ext cx="106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/>
                <a:t>Visualizing</a:t>
              </a:r>
            </a:p>
          </p:txBody>
        </p:sp>
        <p:sp>
          <p:nvSpPr>
            <p:cNvPr id="1042" name="Text Box 17"/>
            <p:cNvSpPr txBox="1">
              <a:spLocks noChangeArrowheads="1"/>
            </p:cNvSpPr>
            <p:nvPr/>
          </p:nvSpPr>
          <p:spPr bwMode="auto">
            <a:xfrm>
              <a:off x="4272" y="2160"/>
              <a:ext cx="84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/>
                <a:t>Tagging</a:t>
              </a:r>
            </a:p>
          </p:txBody>
        </p:sp>
        <p:sp>
          <p:nvSpPr>
            <p:cNvPr id="1043" name="Text Box 18"/>
            <p:cNvSpPr txBox="1">
              <a:spLocks noChangeArrowheads="1"/>
            </p:cNvSpPr>
            <p:nvPr/>
          </p:nvSpPr>
          <p:spPr bwMode="auto">
            <a:xfrm>
              <a:off x="4080" y="3168"/>
              <a:ext cx="124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/>
                <a:t>Summarizing</a:t>
              </a:r>
            </a:p>
          </p:txBody>
        </p:sp>
        <p:cxnSp>
          <p:nvCxnSpPr>
            <p:cNvPr id="1044" name="AutoShape 19"/>
            <p:cNvCxnSpPr>
              <a:cxnSpLocks noChangeShapeType="1"/>
              <a:stCxn id="1054" idx="3"/>
              <a:endCxn id="1041" idx="1"/>
            </p:cNvCxnSpPr>
            <p:nvPr/>
          </p:nvCxnSpPr>
          <p:spPr bwMode="auto">
            <a:xfrm>
              <a:off x="3292" y="2249"/>
              <a:ext cx="788" cy="159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0"/>
            <p:cNvCxnSpPr>
              <a:cxnSpLocks noChangeShapeType="1"/>
              <a:stCxn id="1054" idx="3"/>
              <a:endCxn id="1040" idx="1"/>
            </p:cNvCxnSpPr>
            <p:nvPr/>
          </p:nvCxnSpPr>
          <p:spPr bwMode="auto">
            <a:xfrm flipV="1">
              <a:off x="3292" y="1685"/>
              <a:ext cx="932" cy="56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1"/>
            <p:cNvCxnSpPr>
              <a:cxnSpLocks noChangeShapeType="1"/>
              <a:stCxn id="1054" idx="3"/>
              <a:endCxn id="1043" idx="1"/>
            </p:cNvCxnSpPr>
            <p:nvPr/>
          </p:nvCxnSpPr>
          <p:spPr bwMode="auto">
            <a:xfrm>
              <a:off x="3292" y="2249"/>
              <a:ext cx="788" cy="106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2"/>
            <p:cNvCxnSpPr>
              <a:cxnSpLocks noChangeShapeType="1"/>
              <a:endCxn id="1054" idx="1"/>
            </p:cNvCxnSpPr>
            <p:nvPr/>
          </p:nvCxnSpPr>
          <p:spPr bwMode="auto">
            <a:xfrm>
              <a:off x="959" y="1488"/>
              <a:ext cx="1261" cy="761"/>
            </a:xfrm>
            <a:prstGeom prst="curvedConnector3">
              <a:avLst>
                <a:gd name="adj1" fmla="val 49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8" name="AutoShape 23"/>
            <p:cNvCxnSpPr>
              <a:cxnSpLocks noChangeShapeType="1"/>
              <a:stCxn id="1054" idx="3"/>
              <a:endCxn id="1042" idx="1"/>
            </p:cNvCxnSpPr>
            <p:nvPr/>
          </p:nvCxnSpPr>
          <p:spPr bwMode="auto">
            <a:xfrm>
              <a:off x="3292" y="2249"/>
              <a:ext cx="980" cy="6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9" name="AutoShape 24"/>
            <p:cNvCxnSpPr>
              <a:cxnSpLocks noChangeShapeType="1"/>
              <a:stCxn id="1054" idx="3"/>
              <a:endCxn id="1061" idx="1"/>
            </p:cNvCxnSpPr>
            <p:nvPr/>
          </p:nvCxnSpPr>
          <p:spPr bwMode="auto">
            <a:xfrm>
              <a:off x="3292" y="2249"/>
              <a:ext cx="788" cy="54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50" name="AutoShape 25"/>
            <p:cNvCxnSpPr>
              <a:cxnSpLocks noChangeShapeType="1"/>
            </p:cNvCxnSpPr>
            <p:nvPr/>
          </p:nvCxnSpPr>
          <p:spPr bwMode="auto">
            <a:xfrm rot="16200000" flipH="1">
              <a:off x="2151" y="2078"/>
              <a:ext cx="338" cy="16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51" name="AutoShape 26"/>
            <p:cNvCxnSpPr>
              <a:cxnSpLocks noChangeShapeType="1"/>
              <a:stCxn id="1054" idx="3"/>
              <a:endCxn id="1039" idx="1"/>
            </p:cNvCxnSpPr>
            <p:nvPr/>
          </p:nvCxnSpPr>
          <p:spPr bwMode="auto">
            <a:xfrm flipV="1">
              <a:off x="3292" y="965"/>
              <a:ext cx="980" cy="128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52" name="AutoShape 27"/>
            <p:cNvCxnSpPr>
              <a:cxnSpLocks noChangeShapeType="1"/>
              <a:endCxn id="1054" idx="1"/>
            </p:cNvCxnSpPr>
            <p:nvPr/>
          </p:nvCxnSpPr>
          <p:spPr bwMode="auto">
            <a:xfrm>
              <a:off x="992" y="2160"/>
              <a:ext cx="1228" cy="8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53" name="AutoShape 28"/>
            <p:cNvCxnSpPr>
              <a:cxnSpLocks noChangeShapeType="1"/>
              <a:endCxn id="1054" idx="1"/>
            </p:cNvCxnSpPr>
            <p:nvPr/>
          </p:nvCxnSpPr>
          <p:spPr bwMode="auto">
            <a:xfrm>
              <a:off x="1691" y="1038"/>
              <a:ext cx="529" cy="1211"/>
            </a:xfrm>
            <a:prstGeom prst="curvedConnector3">
              <a:avLst>
                <a:gd name="adj1" fmla="val 4990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54" name="AutoShape 29"/>
            <p:cNvSpPr>
              <a:spLocks noChangeArrowheads="1"/>
            </p:cNvSpPr>
            <p:nvPr/>
          </p:nvSpPr>
          <p:spPr bwMode="auto">
            <a:xfrm>
              <a:off x="2220" y="1712"/>
              <a:ext cx="1072" cy="10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51522" tIns="75760" rIns="151522" bIns="75760" anchor="ctr"/>
            <a:lstStyle/>
            <a:p>
              <a:pPr algn="ctr" defTabSz="1516063"/>
              <a:endParaRPr lang="en-US" sz="2000"/>
            </a:p>
          </p:txBody>
        </p:sp>
        <p:sp>
          <p:nvSpPr>
            <p:cNvPr id="48158" name="Text Box 30"/>
            <p:cNvSpPr txBox="1">
              <a:spLocks noChangeAspect="1" noChangeArrowheads="1"/>
            </p:cNvSpPr>
            <p:nvPr/>
          </p:nvSpPr>
          <p:spPr bwMode="auto">
            <a:xfrm>
              <a:off x="2138" y="1767"/>
              <a:ext cx="121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51522" tIns="75760" rIns="151522" bIns="75760">
              <a:spAutoFit/>
            </a:bodyPr>
            <a:lstStyle/>
            <a:p>
              <a:pPr algn="ctr" defTabSz="1516063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CTR Ontology</a:t>
              </a:r>
            </a:p>
          </p:txBody>
        </p:sp>
        <p:sp>
          <p:nvSpPr>
            <p:cNvPr id="1056" name="Text Box 31"/>
            <p:cNvSpPr txBox="1">
              <a:spLocks noChangeArrowheads="1"/>
            </p:cNvSpPr>
            <p:nvPr/>
          </p:nvSpPr>
          <p:spPr bwMode="auto">
            <a:xfrm>
              <a:off x="2186" y="1944"/>
              <a:ext cx="1222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51522" tIns="75760" rIns="151522" bIns="75760">
              <a:spAutoFit/>
            </a:bodyPr>
            <a:lstStyle/>
            <a:p>
              <a:pPr marL="174625" indent="-174625" defTabSz="1516063">
                <a:buFontTx/>
                <a:buChar char="•"/>
              </a:pPr>
              <a:r>
                <a:rPr lang="en-US" sz="1600"/>
                <a:t>Individual</a:t>
              </a:r>
            </a:p>
            <a:p>
              <a:pPr marL="174625" indent="-174625" defTabSz="1516063">
                <a:buFontTx/>
                <a:buChar char="•"/>
              </a:pPr>
              <a:r>
                <a:rPr lang="en-US" sz="1600"/>
                <a:t>Organizational</a:t>
              </a:r>
            </a:p>
            <a:p>
              <a:pPr marL="174625" indent="-174625" defTabSz="1516063">
                <a:buFontTx/>
                <a:buChar char="•"/>
              </a:pPr>
              <a:r>
                <a:rPr lang="en-US" sz="1600"/>
                <a:t>Community</a:t>
              </a:r>
            </a:p>
            <a:p>
              <a:pPr marL="174625" indent="-174625" defTabSz="1516063">
                <a:buFontTx/>
                <a:buChar char="•"/>
              </a:pPr>
              <a:r>
                <a:rPr lang="en-US" sz="1600"/>
                <a:t>Political</a:t>
              </a:r>
            </a:p>
            <a:p>
              <a:pPr marL="174625" indent="-174625" defTabSz="1516063">
                <a:buFontTx/>
                <a:buChar char="•"/>
              </a:pPr>
              <a:r>
                <a:rPr lang="en-US" sz="1600"/>
                <a:t>…</a:t>
              </a:r>
            </a:p>
          </p:txBody>
        </p:sp>
        <p:grpSp>
          <p:nvGrpSpPr>
            <p:cNvPr id="1057" name="Group 34"/>
            <p:cNvGrpSpPr>
              <a:grpSpLocks/>
            </p:cNvGrpSpPr>
            <p:nvPr/>
          </p:nvGrpSpPr>
          <p:grpSpPr bwMode="auto">
            <a:xfrm>
              <a:off x="378" y="2880"/>
              <a:ext cx="611" cy="195"/>
              <a:chOff x="2448" y="5664"/>
              <a:chExt cx="1392" cy="432"/>
            </a:xfrm>
          </p:grpSpPr>
          <p:pic>
            <p:nvPicPr>
              <p:cNvPr id="1064" name="Picture 3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48" y="566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5" name="Picture 3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" y="5664"/>
                <a:ext cx="432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6" name="Picture 3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408" y="566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58" name="Group 38"/>
            <p:cNvGrpSpPr>
              <a:grpSpLocks/>
            </p:cNvGrpSpPr>
            <p:nvPr/>
          </p:nvGrpSpPr>
          <p:grpSpPr bwMode="auto">
            <a:xfrm>
              <a:off x="1104" y="3264"/>
              <a:ext cx="1186" cy="777"/>
              <a:chOff x="7056" y="12240"/>
              <a:chExt cx="1776" cy="1240"/>
            </a:xfrm>
          </p:grpSpPr>
          <p:pic>
            <p:nvPicPr>
              <p:cNvPr id="1062" name="Picture 39" descr="MPj04373320000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326" y="12240"/>
                <a:ext cx="599" cy="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3" name="Text Box 40"/>
              <p:cNvSpPr txBox="1">
                <a:spLocks noChangeArrowheads="1"/>
              </p:cNvSpPr>
              <p:nvPr/>
            </p:nvSpPr>
            <p:spPr bwMode="auto">
              <a:xfrm>
                <a:off x="7056" y="12835"/>
                <a:ext cx="1776" cy="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51522" tIns="75760" rIns="151522" bIns="75760">
                <a:spAutoFit/>
              </a:bodyPr>
              <a:lstStyle/>
              <a:p>
                <a:pPr defTabSz="1516063"/>
                <a:r>
                  <a:rPr lang="en-US" sz="1600"/>
                  <a:t>Multicultural/ linguistic input</a:t>
                </a:r>
              </a:p>
            </p:txBody>
          </p:sp>
        </p:grpSp>
        <p:cxnSp>
          <p:nvCxnSpPr>
            <p:cNvPr id="1059" name="AutoShape 41"/>
            <p:cNvCxnSpPr>
              <a:cxnSpLocks noChangeShapeType="1"/>
              <a:endCxn id="1054" idx="1"/>
            </p:cNvCxnSpPr>
            <p:nvPr/>
          </p:nvCxnSpPr>
          <p:spPr bwMode="auto">
            <a:xfrm flipV="1">
              <a:off x="989" y="2249"/>
              <a:ext cx="1231" cy="729"/>
            </a:xfrm>
            <a:prstGeom prst="curvedConnector3">
              <a:avLst>
                <a:gd name="adj1" fmla="val 49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60" name="AutoShape 42"/>
            <p:cNvCxnSpPr>
              <a:cxnSpLocks noChangeShapeType="1"/>
              <a:endCxn id="1054" idx="1"/>
            </p:cNvCxnSpPr>
            <p:nvPr/>
          </p:nvCxnSpPr>
          <p:spPr bwMode="auto">
            <a:xfrm flipV="1">
              <a:off x="1684" y="2249"/>
              <a:ext cx="536" cy="122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61" name="Text Box 43"/>
            <p:cNvSpPr txBox="1">
              <a:spLocks noChangeArrowheads="1"/>
            </p:cNvSpPr>
            <p:nvPr/>
          </p:nvSpPr>
          <p:spPr bwMode="auto">
            <a:xfrm>
              <a:off x="4080" y="2640"/>
              <a:ext cx="153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51522" tIns="75760" rIns="151522" bIns="75760">
              <a:spAutoFit/>
            </a:bodyPr>
            <a:lstStyle/>
            <a:p>
              <a:pPr defTabSz="1516063"/>
              <a:r>
                <a:rPr lang="en-US" sz="2100"/>
                <a:t>Recommending</a:t>
              </a:r>
            </a:p>
          </p:txBody>
        </p:sp>
      </p:grpSp>
      <p:sp>
        <p:nvSpPr>
          <p:cNvPr id="1033" name="Text Box 54"/>
          <p:cNvSpPr txBox="1">
            <a:spLocks noChangeArrowheads="1"/>
          </p:cNvSpPr>
          <p:nvPr/>
        </p:nvSpPr>
        <p:spPr bwMode="auto">
          <a:xfrm>
            <a:off x="3429000" y="1600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FF9900"/>
                </a:solidFill>
              </a:rPr>
              <a:t>sources</a:t>
            </a:r>
          </a:p>
        </p:txBody>
      </p:sp>
      <p:sp>
        <p:nvSpPr>
          <p:cNvPr id="1034" name="Text Box 55"/>
          <p:cNvSpPr txBox="1">
            <a:spLocks noChangeArrowheads="1"/>
          </p:cNvSpPr>
          <p:nvPr/>
        </p:nvSpPr>
        <p:spPr bwMode="auto">
          <a:xfrm>
            <a:off x="4495800" y="5486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uses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14DA1C-5217-4272-A454-809FD6C22AF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smtClean="0"/>
              <a:t>Categories from focus group study</a:t>
            </a:r>
          </a:p>
        </p:txBody>
      </p:sp>
      <p:pic>
        <p:nvPicPr>
          <p:cNvPr id="13316" name="Picture 29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819400"/>
            <a:ext cx="8686800" cy="3581400"/>
          </a:xfrm>
          <a:noFill/>
        </p:spPr>
      </p:pic>
      <p:sp>
        <p:nvSpPr>
          <p:cNvPr id="1331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Results from focus group interviews following the April 16, 2007 tragedy at Virginia Tech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5039E-05A0-41FC-9AED-FB4357E82E51}" type="slidenum">
              <a:rPr lang="en-US">
                <a:latin typeface="Arial" charset="0"/>
              </a:rPr>
              <a:pPr>
                <a:defRPr/>
              </a:pPr>
              <a:t>25</a:t>
            </a:fld>
            <a:endParaRPr lang="en-US"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CTR keyword pairs</a:t>
            </a:r>
          </a:p>
        </p:txBody>
      </p:sp>
      <p:sp>
        <p:nvSpPr>
          <p:cNvPr id="27652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ea typeface="ＭＳ Ｐゴシック" pitchFamily="34" charset="-128"/>
              </a:rPr>
              <a:t>Extracted top keyword pairs from ISCRAM proceedings using the N-gram statistics package</a:t>
            </a:r>
          </a:p>
        </p:txBody>
      </p:sp>
      <p:graphicFrame>
        <p:nvGraphicFramePr>
          <p:cNvPr id="69677" name="Group 45"/>
          <p:cNvGraphicFramePr>
            <a:graphicFrameLocks noGrp="1"/>
          </p:cNvGraphicFramePr>
          <p:nvPr>
            <p:ph sz="half" idx="2"/>
          </p:nvPr>
        </p:nvGraphicFramePr>
        <p:xfrm>
          <a:off x="457200" y="3048000"/>
          <a:ext cx="8229600" cy="3200400"/>
        </p:xfrm>
        <a:graphic>
          <a:graphicData uri="http://schemas.openxmlformats.org/drawingml/2006/table">
            <a:tbl>
              <a:tblPr/>
              <a:tblGrid>
                <a:gridCol w="2165350"/>
                <a:gridCol w="1949450"/>
                <a:gridCol w="2057400"/>
                <a:gridCol w="2057400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emergency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decision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information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teams participants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decision making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data models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disaster monitoring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teams maps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command teams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disaster plan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crisis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sms text-message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flood alerts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information seeking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disaster registry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physical communication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human disaster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teams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decision preference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61938" y="617538"/>
            <a:ext cx="8229600" cy="1066800"/>
          </a:xfrm>
        </p:spPr>
        <p:txBody>
          <a:bodyPr/>
          <a:lstStyle/>
          <a:p>
            <a:r>
              <a:rPr lang="en-US" dirty="0" smtClean="0"/>
              <a:t>Preliminary Web Data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990600" y="3256721"/>
          <a:ext cx="10668000" cy="360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rved Down Arrow 4"/>
          <p:cNvSpPr/>
          <p:nvPr/>
        </p:nvSpPr>
        <p:spPr>
          <a:xfrm flipH="1">
            <a:off x="838200" y="1905000"/>
            <a:ext cx="5029200" cy="1524000"/>
          </a:xfrm>
          <a:prstGeom prst="curvedDownArrow">
            <a:avLst>
              <a:gd name="adj1" fmla="val 30031"/>
              <a:gd name="adj2" fmla="val 52369"/>
              <a:gd name="adj3" fmla="val 27744"/>
            </a:avLst>
          </a:prstGeom>
          <a:gradFill flip="none" rotWithShape="1">
            <a:gsLst>
              <a:gs pos="0">
                <a:srgbClr val="734B9C"/>
              </a:gs>
              <a:gs pos="50000">
                <a:srgbClr val="654A99"/>
              </a:gs>
              <a:gs pos="100000">
                <a:srgbClr val="465B9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209800"/>
            <a:ext cx="2819400" cy="1200150"/>
          </a:xfrm>
          <a:custGeom>
            <a:avLst/>
            <a:gdLst>
              <a:gd name="connsiteX0" fmla="*/ 221342 w 2057400"/>
              <a:gd name="connsiteY0" fmla="*/ 0 h 1328023"/>
              <a:gd name="connsiteX1" fmla="*/ 2057400 w 2057400"/>
              <a:gd name="connsiteY1" fmla="*/ 0 h 1328023"/>
              <a:gd name="connsiteX2" fmla="*/ 2057400 w 2057400"/>
              <a:gd name="connsiteY2" fmla="*/ 0 h 1328023"/>
              <a:gd name="connsiteX3" fmla="*/ 2057400 w 2057400"/>
              <a:gd name="connsiteY3" fmla="*/ 0 h 1328023"/>
              <a:gd name="connsiteX4" fmla="*/ 2057400 w 2057400"/>
              <a:gd name="connsiteY4" fmla="*/ 1106681 h 1328023"/>
              <a:gd name="connsiteX5" fmla="*/ 1992570 w 2057400"/>
              <a:gd name="connsiteY5" fmla="*/ 1263193 h 1328023"/>
              <a:gd name="connsiteX6" fmla="*/ 1836057 w 2057400"/>
              <a:gd name="connsiteY6" fmla="*/ 1328023 h 1328023"/>
              <a:gd name="connsiteX7" fmla="*/ 0 w 2057400"/>
              <a:gd name="connsiteY7" fmla="*/ 1328023 h 1328023"/>
              <a:gd name="connsiteX8" fmla="*/ 0 w 2057400"/>
              <a:gd name="connsiteY8" fmla="*/ 1328023 h 1328023"/>
              <a:gd name="connsiteX9" fmla="*/ 0 w 2057400"/>
              <a:gd name="connsiteY9" fmla="*/ 1328023 h 1328023"/>
              <a:gd name="connsiteX10" fmla="*/ 0 w 2057400"/>
              <a:gd name="connsiteY10" fmla="*/ 221342 h 1328023"/>
              <a:gd name="connsiteX11" fmla="*/ 64830 w 2057400"/>
              <a:gd name="connsiteY11" fmla="*/ 64830 h 1328023"/>
              <a:gd name="connsiteX12" fmla="*/ 221343 w 2057400"/>
              <a:gd name="connsiteY12" fmla="*/ 1 h 1328023"/>
              <a:gd name="connsiteX13" fmla="*/ 221342 w 2057400"/>
              <a:gd name="connsiteY13" fmla="*/ 0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7400" h="1328023">
                <a:moveTo>
                  <a:pt x="221342" y="0"/>
                </a:moveTo>
                <a:lnTo>
                  <a:pt x="2057400" y="0"/>
                </a:lnTo>
                <a:lnTo>
                  <a:pt x="2057400" y="0"/>
                </a:lnTo>
                <a:lnTo>
                  <a:pt x="2057400" y="0"/>
                </a:lnTo>
                <a:lnTo>
                  <a:pt x="2057400" y="1106681"/>
                </a:lnTo>
                <a:cubicBezTo>
                  <a:pt x="2057400" y="1165385"/>
                  <a:pt x="2034080" y="1221684"/>
                  <a:pt x="1992570" y="1263193"/>
                </a:cubicBezTo>
                <a:cubicBezTo>
                  <a:pt x="1951060" y="1304703"/>
                  <a:pt x="1894761" y="1328023"/>
                  <a:pt x="1836057" y="1328023"/>
                </a:cubicBezTo>
                <a:lnTo>
                  <a:pt x="0" y="1328023"/>
                </a:lnTo>
                <a:lnTo>
                  <a:pt x="0" y="1328023"/>
                </a:lnTo>
                <a:lnTo>
                  <a:pt x="0" y="1328023"/>
                </a:lnTo>
                <a:lnTo>
                  <a:pt x="0" y="221342"/>
                </a:lnTo>
                <a:cubicBezTo>
                  <a:pt x="0" y="162638"/>
                  <a:pt x="23320" y="106339"/>
                  <a:pt x="64830" y="64830"/>
                </a:cubicBezTo>
                <a:cubicBezTo>
                  <a:pt x="106340" y="23320"/>
                  <a:pt x="162639" y="1"/>
                  <a:pt x="221343" y="1"/>
                </a:cubicBezTo>
                <a:lnTo>
                  <a:pt x="221342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</a:rPr>
              <a:t>Revise seeds if poor preliminary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Cleaning, Extracting, Filtering,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9586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Goal: Discover relationships between tragic events.</a:t>
            </a:r>
          </a:p>
          <a:p>
            <a:pPr lvl="1"/>
            <a:r>
              <a:rPr lang="en-US" dirty="0" smtClean="0"/>
              <a:t>Examples: Shooting, study pressure, and mental disorders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371600"/>
          <a:ext cx="8610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10"/>
          <p:cNvGrpSpPr/>
          <p:nvPr/>
        </p:nvGrpSpPr>
        <p:grpSpPr>
          <a:xfrm rot="17859519">
            <a:off x="533400" y="3156047"/>
            <a:ext cx="2072766" cy="1601010"/>
            <a:chOff x="533400" y="2628495"/>
            <a:chExt cx="2072766" cy="1601010"/>
          </a:xfrm>
        </p:grpSpPr>
        <p:grpSp>
          <p:nvGrpSpPr>
            <p:cNvPr id="6" name="Group 4"/>
            <p:cNvGrpSpPr/>
            <p:nvPr/>
          </p:nvGrpSpPr>
          <p:grpSpPr>
            <a:xfrm>
              <a:off x="947953" y="2780018"/>
              <a:ext cx="1658213" cy="1449487"/>
              <a:chOff x="418862" y="292252"/>
              <a:chExt cx="1658213" cy="1449487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" name="Right Arrow 8"/>
              <p:cNvSpPr/>
              <p:nvPr/>
            </p:nvSpPr>
            <p:spPr>
              <a:xfrm rot="1577353">
                <a:off x="418862" y="292252"/>
                <a:ext cx="1658213" cy="1449487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p3d z="-152400" extrusionH="63500" prstMaterial="dkEdge">
                <a:bevelT w="14445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ight Arrow 4"/>
              <p:cNvSpPr/>
              <p:nvPr/>
            </p:nvSpPr>
            <p:spPr>
              <a:xfrm rot="1577353">
                <a:off x="834488" y="505084"/>
                <a:ext cx="808378" cy="1014641"/>
              </a:xfrm>
              <a:prstGeom prst="rect">
                <a:avLst/>
              </a:prstGeom>
              <a:sp3d z="-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3180" tIns="10795" rIns="21590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Start and end docs</a:t>
                </a:r>
                <a:endParaRPr lang="en-US" sz="1700" kern="1200" dirty="0"/>
              </a:p>
            </p:txBody>
          </p:sp>
        </p:grpSp>
        <p:grpSp>
          <p:nvGrpSpPr>
            <p:cNvPr id="11" name="Group 5"/>
            <p:cNvGrpSpPr/>
            <p:nvPr/>
          </p:nvGrpSpPr>
          <p:grpSpPr>
            <a:xfrm>
              <a:off x="533400" y="2628495"/>
              <a:ext cx="829106" cy="829106"/>
              <a:chOff x="4309" y="140729"/>
              <a:chExt cx="829106" cy="829106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" name="Oval 6"/>
              <p:cNvSpPr/>
              <p:nvPr/>
            </p:nvSpPr>
            <p:spPr>
              <a:xfrm rot="1577353">
                <a:off x="4309" y="140729"/>
                <a:ext cx="829106" cy="829106"/>
              </a:xfrm>
              <a:prstGeom prst="ellips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Oval 6"/>
              <p:cNvSpPr/>
              <p:nvPr/>
            </p:nvSpPr>
            <p:spPr>
              <a:xfrm rot="1577353">
                <a:off x="125729" y="262149"/>
                <a:ext cx="586266" cy="5862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formatting</a:t>
                </a:r>
                <a:endParaRPr lang="en-US" sz="14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066800"/>
          </a:xfrm>
        </p:spPr>
        <p:txBody>
          <a:bodyPr/>
          <a:lstStyle/>
          <a:p>
            <a:r>
              <a:rPr lang="en-US" dirty="0" smtClean="0"/>
              <a:t>Hypothesis of school shooting</a:t>
            </a:r>
            <a:endParaRPr lang="en-US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2227" y="2424112"/>
            <a:ext cx="941388" cy="319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Immigration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4286252" y="2424112"/>
            <a:ext cx="800100" cy="301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Isolation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245102" y="2424112"/>
            <a:ext cx="1419225" cy="2841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Psychological Impact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8137527" y="2424112"/>
            <a:ext cx="904875" cy="292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Out come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6800852" y="2424112"/>
            <a:ext cx="1203325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School Impact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182690" y="2424112"/>
            <a:ext cx="1419225" cy="2841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Socially Different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747965" y="2424112"/>
            <a:ext cx="1371600" cy="342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Victim of Bullying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5994402" y="4953000"/>
            <a:ext cx="798512" cy="301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Male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7975602" y="4953000"/>
            <a:ext cx="798512" cy="301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Female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1031" idx="3"/>
            <a:endCxn id="1032" idx="1"/>
          </p:cNvCxnSpPr>
          <p:nvPr/>
        </p:nvCxnSpPr>
        <p:spPr>
          <a:xfrm>
            <a:off x="2601915" y="2566193"/>
            <a:ext cx="146050" cy="29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26" idx="3"/>
            <a:endCxn id="1031" idx="1"/>
          </p:cNvCxnSpPr>
          <p:nvPr/>
        </p:nvCxnSpPr>
        <p:spPr>
          <a:xfrm flipV="1">
            <a:off x="963615" y="2566193"/>
            <a:ext cx="219075" cy="17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32" idx="3"/>
            <a:endCxn id="1027" idx="1"/>
          </p:cNvCxnSpPr>
          <p:nvPr/>
        </p:nvCxnSpPr>
        <p:spPr>
          <a:xfrm flipV="1">
            <a:off x="4119565" y="2574925"/>
            <a:ext cx="166687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27" idx="3"/>
            <a:endCxn id="1028" idx="1"/>
          </p:cNvCxnSpPr>
          <p:nvPr/>
        </p:nvCxnSpPr>
        <p:spPr>
          <a:xfrm flipV="1">
            <a:off x="5086352" y="2566193"/>
            <a:ext cx="158750" cy="8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28" idx="3"/>
            <a:endCxn id="1030" idx="1"/>
          </p:cNvCxnSpPr>
          <p:nvPr/>
        </p:nvCxnSpPr>
        <p:spPr>
          <a:xfrm>
            <a:off x="6664327" y="2566193"/>
            <a:ext cx="1365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30" idx="3"/>
            <a:endCxn id="1029" idx="1"/>
          </p:cNvCxnSpPr>
          <p:nvPr/>
        </p:nvCxnSpPr>
        <p:spPr>
          <a:xfrm>
            <a:off x="8004177" y="2567781"/>
            <a:ext cx="133350" cy="2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29" idx="2"/>
            <a:endCxn id="1034" idx="0"/>
          </p:cNvCxnSpPr>
          <p:nvPr/>
        </p:nvCxnSpPr>
        <p:spPr>
          <a:xfrm rot="5400000">
            <a:off x="7364018" y="3727053"/>
            <a:ext cx="2236788" cy="215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endCxn id="1033" idx="0"/>
          </p:cNvCxnSpPr>
          <p:nvPr/>
        </p:nvCxnSpPr>
        <p:spPr>
          <a:xfrm flipH="1">
            <a:off x="6393658" y="4488180"/>
            <a:ext cx="1923256" cy="464820"/>
          </a:xfrm>
          <a:prstGeom prst="bentConnector4">
            <a:avLst>
              <a:gd name="adj1" fmla="val 660"/>
              <a:gd name="adj2" fmla="val -34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0802" y="2819400"/>
            <a:ext cx="1012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zh-CN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Keywords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Migration Geographical movement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Relocation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165602" y="2819400"/>
            <a:ext cx="903287" cy="1173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Keywords</a:t>
            </a:r>
            <a:endParaRPr kumimoji="0" lang="en-US" altLang="zh-CN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Rejection Seclusion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194302" y="2819400"/>
            <a:ext cx="12779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Keywords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Depression Frustration     Anxiety</a:t>
            </a:r>
            <a:r>
              <a:rPr kumimoji="0" lang="en-US" altLang="zh-CN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                        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Anger      Aggression           Stress          Loneliness          Low Self-esteem</a:t>
            </a:r>
            <a:endParaRPr kumimoji="0" lang="en-US" altLang="zh-CN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649914" y="5410200"/>
            <a:ext cx="1169987" cy="171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Keywords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Delinquency Violence   Fighting Masculinity Assault       School Shooting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7604127" y="5311775"/>
            <a:ext cx="1169987" cy="1622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zh-CN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Keywords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Suicide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 Ideation</a:t>
            </a:r>
            <a:r>
              <a:rPr kumimoji="0" lang="fr-FR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  Suicide 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Attempt</a:t>
            </a:r>
            <a:r>
              <a:rPr kumimoji="0" lang="fr-FR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 Suicide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565902" y="2819401"/>
            <a:ext cx="16002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Keywords</a:t>
            </a:r>
            <a:endParaRPr kumimoji="0" lang="en-US" altLang="zh-CN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Truancy                       Poor Academic Performance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Low Grades             School Drop-out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193802" y="2819400"/>
            <a:ext cx="114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Keywords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Social Outsider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Social Stranger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679702" y="2878137"/>
            <a:ext cx="1241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Keywords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Homophobia    Gay Taunts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5029200"/>
            <a:ext cx="310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 Any relations between </a:t>
            </a:r>
          </a:p>
          <a:p>
            <a:r>
              <a:rPr lang="en-US" dirty="0" smtClean="0"/>
              <a:t>Violence and Migration?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Ensemble Portal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8419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Edward A. Fox, </a:t>
            </a:r>
            <a:r>
              <a:rPr lang="en-US" sz="1800" dirty="0" err="1" smtClean="0"/>
              <a:t>Yinlin</a:t>
            </a:r>
            <a:r>
              <a:rPr lang="en-US" sz="1800" dirty="0" smtClean="0"/>
              <a:t> Chen, Monika Akbar</a:t>
            </a:r>
          </a:p>
          <a:p>
            <a:r>
              <a:rPr lang="en-US" sz="1800" dirty="0" smtClean="0"/>
              <a:t>Virginia Tech</a:t>
            </a:r>
            <a:endParaRPr lang="en-US" sz="1800" dirty="0"/>
          </a:p>
        </p:txBody>
      </p:sp>
      <p:pic>
        <p:nvPicPr>
          <p:cNvPr id="4" name="Picture 3" descr="screen-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8864455" cy="6858000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90600" y="5410200"/>
            <a:ext cx="7155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/>
              <a:t>www.computingportal.org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B1CC4-BBBE-4D50-8F33-50A1D73066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2362200"/>
            <a:ext cx="2372765" cy="2308324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Supporting</a:t>
            </a:r>
          </a:p>
          <a:p>
            <a:r>
              <a:rPr lang="en-US" sz="2400" dirty="0" smtClean="0"/>
              <a:t>Scholarship</a:t>
            </a:r>
          </a:p>
          <a:p>
            <a:r>
              <a:rPr lang="en-US" sz="2400" dirty="0" smtClean="0"/>
              <a:t>About Humans</a:t>
            </a:r>
          </a:p>
          <a:p>
            <a:r>
              <a:rPr lang="en-US" sz="2400" dirty="0" smtClean="0"/>
              <a:t>Through</a:t>
            </a:r>
          </a:p>
          <a:p>
            <a:r>
              <a:rPr lang="en-US" sz="2400" dirty="0" smtClean="0"/>
              <a:t>Content &amp;</a:t>
            </a:r>
          </a:p>
          <a:p>
            <a:r>
              <a:rPr lang="en-US" sz="2400" dirty="0" smtClean="0"/>
              <a:t>Services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Content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343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Services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04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Scholarship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228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Humans/</a:t>
            </a:r>
          </a:p>
          <a:p>
            <a:r>
              <a:rPr lang="en-US" sz="3600" dirty="0" smtClean="0"/>
              <a:t>Humanities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9906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DL curriculum</a:t>
            </a:r>
          </a:p>
          <a:p>
            <a:r>
              <a:rPr lang="en-US" dirty="0" smtClean="0"/>
              <a:t>Ensemble</a:t>
            </a:r>
          </a:p>
          <a:p>
            <a:r>
              <a:rPr lang="en-US" dirty="0" smtClean="0"/>
              <a:t>Living In the </a:t>
            </a:r>
            <a:r>
              <a:rPr lang="en-US" dirty="0" err="1" smtClean="0"/>
              <a:t>KnowlEdge</a:t>
            </a:r>
            <a:endParaRPr lang="en-US" dirty="0" smtClean="0"/>
          </a:p>
          <a:p>
            <a:r>
              <a:rPr lang="en-US" dirty="0" smtClean="0"/>
              <a:t>  Society (LIKES): Book,</a:t>
            </a:r>
          </a:p>
          <a:p>
            <a:r>
              <a:rPr lang="en-US" dirty="0" smtClean="0"/>
              <a:t> </a:t>
            </a:r>
            <a:r>
              <a:rPr lang="en-US" dirty="0" smtClean="0"/>
              <a:t> Part on Humanities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4876800"/>
            <a:ext cx="1600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DLs:</a:t>
            </a:r>
          </a:p>
          <a:p>
            <a:r>
              <a:rPr lang="en-US" dirty="0" err="1" smtClean="0"/>
              <a:t>CTRnet</a:t>
            </a:r>
            <a:endParaRPr lang="en-US" dirty="0" smtClean="0"/>
          </a:p>
          <a:p>
            <a:r>
              <a:rPr lang="en-US" dirty="0" smtClean="0"/>
              <a:t>Ensemble</a:t>
            </a:r>
          </a:p>
          <a:p>
            <a:r>
              <a:rPr lang="en-US" dirty="0" smtClean="0"/>
              <a:t>ETANA</a:t>
            </a:r>
          </a:p>
          <a:p>
            <a:r>
              <a:rPr lang="en-US" dirty="0" smtClean="0"/>
              <a:t>NDLTD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4826675"/>
            <a:ext cx="21467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Flattening</a:t>
            </a:r>
          </a:p>
          <a:p>
            <a:r>
              <a:rPr lang="en-US" dirty="0" smtClean="0"/>
              <a:t> </a:t>
            </a:r>
            <a:r>
              <a:rPr lang="en-US" dirty="0" smtClean="0"/>
              <a:t>(cooperation,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collaboration)</a:t>
            </a:r>
          </a:p>
          <a:p>
            <a:r>
              <a:rPr lang="en-US" dirty="0" smtClean="0"/>
              <a:t>Exploring</a:t>
            </a:r>
          </a:p>
          <a:p>
            <a:r>
              <a:rPr lang="en-US" dirty="0" smtClean="0"/>
              <a:t> </a:t>
            </a:r>
            <a:r>
              <a:rPr lang="en-US" dirty="0" smtClean="0"/>
              <a:t> (search, browse)</a:t>
            </a:r>
          </a:p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9530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Digitized</a:t>
            </a:r>
          </a:p>
          <a:p>
            <a:r>
              <a:rPr lang="en-US" dirty="0" smtClean="0"/>
              <a:t>ETDs</a:t>
            </a:r>
          </a:p>
          <a:p>
            <a:r>
              <a:rPr lang="en-US" dirty="0" smtClean="0"/>
              <a:t>Born digital</a:t>
            </a:r>
          </a:p>
          <a:p>
            <a:r>
              <a:rPr lang="en-US" dirty="0" smtClean="0"/>
              <a:t> </a:t>
            </a:r>
            <a:r>
              <a:rPr lang="en-US" dirty="0" smtClean="0"/>
              <a:t> (digital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natives)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1600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Needs</a:t>
            </a:r>
          </a:p>
          <a:p>
            <a:r>
              <a:rPr lang="en-US" dirty="0" smtClean="0"/>
              <a:t>Areas</a:t>
            </a:r>
          </a:p>
          <a:p>
            <a:r>
              <a:rPr lang="en-US" dirty="0" smtClean="0"/>
              <a:t>Approach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6200" y="33528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867400" y="3352800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6200000" flipV="1">
            <a:off x="3581400" y="1219200"/>
            <a:ext cx="228600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H="1">
            <a:off x="3695701" y="5676900"/>
            <a:ext cx="2057401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981200"/>
            <a:ext cx="3429000" cy="335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819400" y="198120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Ensemble</a:t>
            </a: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 </a:t>
            </a:r>
            <a:r>
              <a:rPr lang="en-US" altLang="zh-TW" sz="2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Portal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4343400"/>
            <a:ext cx="914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>
                <a:solidFill>
                  <a:srgbClr val="000000"/>
                </a:solidFill>
              </a:rPr>
              <a:t>Fedora</a:t>
            </a:r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457450" y="5086350"/>
            <a:ext cx="11811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5943600" y="152400"/>
            <a:ext cx="2667000" cy="1676400"/>
          </a:xfrm>
          <a:prstGeom prst="cloud">
            <a:avLst/>
          </a:prstGeom>
          <a:ln w="2222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21511" name="Picture 11" descr="img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143000"/>
            <a:ext cx="1020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6400800" y="304800"/>
            <a:ext cx="251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>
                <a:ea typeface="PMingLiU" pitchFamily="18" charset="-120"/>
              </a:rPr>
              <a:t>Social</a:t>
            </a:r>
            <a:r>
              <a:rPr lang="zh-TW" altLang="en-US" sz="1400">
                <a:ea typeface="PMingLiU" pitchFamily="18" charset="-120"/>
              </a:rPr>
              <a:t> </a:t>
            </a:r>
            <a:r>
              <a:rPr lang="en-US" altLang="zh-TW" sz="1400">
                <a:ea typeface="PMingLiU" pitchFamily="18" charset="-120"/>
              </a:rPr>
              <a:t>network</a:t>
            </a:r>
            <a:r>
              <a:rPr lang="zh-TW" altLang="en-US" sz="1400">
                <a:ea typeface="PMingLiU" pitchFamily="18" charset="-120"/>
              </a:rPr>
              <a:t> </a:t>
            </a:r>
            <a:r>
              <a:rPr lang="en-US" altLang="zh-TW" sz="1400">
                <a:ea typeface="PMingLiU" pitchFamily="18" charset="-120"/>
              </a:rPr>
              <a:t>services</a:t>
            </a:r>
            <a:endParaRPr lang="en-US" sz="1400"/>
          </a:p>
        </p:txBody>
      </p:sp>
      <p:sp>
        <p:nvSpPr>
          <p:cNvPr id="14" name="Cloud 13"/>
          <p:cNvSpPr/>
          <p:nvPr/>
        </p:nvSpPr>
        <p:spPr>
          <a:xfrm>
            <a:off x="0" y="4495800"/>
            <a:ext cx="2895600" cy="2209800"/>
          </a:xfrm>
          <a:prstGeom prst="cloud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pic>
        <p:nvPicPr>
          <p:cNvPr id="21514" name="Picture 14" descr="imgr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9600"/>
            <a:ext cx="1143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10800000" flipV="1">
            <a:off x="6096000" y="1828800"/>
            <a:ext cx="10668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76400" y="5486400"/>
            <a:ext cx="9906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AlgoViz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81000" y="5410200"/>
            <a:ext cx="9906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SWENET</a:t>
            </a: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5029200"/>
            <a:ext cx="10668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Syllabus</a:t>
            </a:r>
          </a:p>
        </p:txBody>
      </p:sp>
      <p:sp>
        <p:nvSpPr>
          <p:cNvPr id="23" name="Cloud 22"/>
          <p:cNvSpPr/>
          <p:nvPr/>
        </p:nvSpPr>
        <p:spPr>
          <a:xfrm>
            <a:off x="152400" y="228600"/>
            <a:ext cx="3124200" cy="21336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1520" name="TextBox 23"/>
          <p:cNvSpPr txBox="1">
            <a:spLocks noChangeArrowheads="1"/>
          </p:cNvSpPr>
          <p:nvPr/>
        </p:nvSpPr>
        <p:spPr bwMode="auto">
          <a:xfrm>
            <a:off x="685800" y="457200"/>
            <a:ext cx="259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>
                <a:ea typeface="PMingLiU" pitchFamily="18" charset="-120"/>
              </a:rPr>
              <a:t>Computing Communities</a:t>
            </a:r>
            <a:endParaRPr lang="en-US" sz="1400"/>
          </a:p>
        </p:txBody>
      </p:sp>
      <p:sp>
        <p:nvSpPr>
          <p:cNvPr id="25" name="Rectangle 24"/>
          <p:cNvSpPr/>
          <p:nvPr/>
        </p:nvSpPr>
        <p:spPr>
          <a:xfrm>
            <a:off x="609600" y="838200"/>
            <a:ext cx="9906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WebCAT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1981200" y="8382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TECH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91400" y="2895600"/>
            <a:ext cx="1066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Walden’s Path/VKB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00200" y="1295400"/>
            <a:ext cx="1295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CATSpace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1600200" y="5943600"/>
            <a:ext cx="9144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CITIDEL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71800" y="2438400"/>
            <a:ext cx="28194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32" name="Straight Arrow Connector 31"/>
          <p:cNvCxnSpPr>
            <a:stCxn id="23" idx="1"/>
          </p:cNvCxnSpPr>
          <p:nvPr/>
        </p:nvCxnSpPr>
        <p:spPr>
          <a:xfrm rot="16200000" flipH="1">
            <a:off x="1885156" y="2189957"/>
            <a:ext cx="611187" cy="95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76" name="TextBox 32"/>
          <p:cNvSpPr txBox="1">
            <a:spLocks noChangeArrowheads="1"/>
          </p:cNvSpPr>
          <p:nvPr/>
        </p:nvSpPr>
        <p:spPr bwMode="auto">
          <a:xfrm>
            <a:off x="2971800" y="2438400"/>
            <a:ext cx="712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Drupal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00400" y="2819400"/>
            <a:ext cx="5334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Blog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24200" y="3200400"/>
            <a:ext cx="6858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Forum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62400" y="2819400"/>
            <a:ext cx="7620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Browse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62400" y="3200400"/>
            <a:ext cx="8382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Submit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76800" y="2819400"/>
            <a:ext cx="685800" cy="228600"/>
          </a:xfrm>
          <a:prstGeom prst="rect">
            <a:avLst/>
          </a:prstGeom>
          <a:gradFill>
            <a:gsLst>
              <a:gs pos="0">
                <a:schemeClr val="tx2">
                  <a:lumMod val="25000"/>
                </a:schemeClr>
              </a:gs>
              <a:gs pos="25000">
                <a:schemeClr val="accent4">
                  <a:tint val="85000"/>
                </a:schemeClr>
              </a:gs>
              <a:gs pos="40000">
                <a:schemeClr val="accent4">
                  <a:tint val="92000"/>
                </a:schemeClr>
              </a:gs>
              <a:gs pos="50000">
                <a:schemeClr val="accent4">
                  <a:tint val="93000"/>
                </a:schemeClr>
              </a:gs>
              <a:gs pos="60000">
                <a:schemeClr val="accent4">
                  <a:tint val="92000"/>
                </a:schemeClr>
              </a:gs>
              <a:gs pos="75000">
                <a:schemeClr val="accent4">
                  <a:tint val="83000"/>
                  <a:satMod val="108000"/>
                </a:schemeClr>
              </a:gs>
              <a:gs pos="100000">
                <a:schemeClr val="accent4">
                  <a:tint val="48000"/>
                  <a:satMod val="1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Search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53000" y="3200400"/>
            <a:ext cx="5334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RSS</a:t>
            </a:r>
          </a:p>
        </p:txBody>
      </p:sp>
      <p:cxnSp>
        <p:nvCxnSpPr>
          <p:cNvPr id="42" name="Straight Arrow Connector 41"/>
          <p:cNvCxnSpPr>
            <a:stCxn id="31" idx="2"/>
          </p:cNvCxnSpPr>
          <p:nvPr/>
        </p:nvCxnSpPr>
        <p:spPr>
          <a:xfrm rot="16200000" flipH="1">
            <a:off x="4572000" y="3619500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46" idx="2"/>
          </p:cNvCxnSpPr>
          <p:nvPr/>
        </p:nvCxnSpPr>
        <p:spPr>
          <a:xfrm>
            <a:off x="4038600" y="4610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Flowchart: Magnetic Disk 45"/>
          <p:cNvSpPr/>
          <p:nvPr/>
        </p:nvSpPr>
        <p:spPr>
          <a:xfrm>
            <a:off x="4572000" y="4191000"/>
            <a:ext cx="1066800" cy="8382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Storage</a:t>
            </a:r>
          </a:p>
          <a:p>
            <a:pPr algn="ctr">
              <a:defRPr/>
            </a:pPr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8" name="Cloud 47"/>
          <p:cNvSpPr/>
          <p:nvPr/>
        </p:nvSpPr>
        <p:spPr>
          <a:xfrm>
            <a:off x="7315200" y="5029200"/>
            <a:ext cx="1676400" cy="1524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21551" name="Picture 48" descr="imgr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5410200"/>
            <a:ext cx="860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Arrow Connector 49"/>
          <p:cNvCxnSpPr/>
          <p:nvPr/>
        </p:nvCxnSpPr>
        <p:spPr>
          <a:xfrm rot="10800000">
            <a:off x="6019800" y="5105400"/>
            <a:ext cx="1447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7200" y="1295400"/>
            <a:ext cx="914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FOCES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19200" y="17526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CS1</a:t>
            </a:r>
          </a:p>
        </p:txBody>
      </p:sp>
      <p:sp>
        <p:nvSpPr>
          <p:cNvPr id="74" name="Cloud 73"/>
          <p:cNvSpPr/>
          <p:nvPr/>
        </p:nvSpPr>
        <p:spPr>
          <a:xfrm>
            <a:off x="6705600" y="2514600"/>
            <a:ext cx="2286000" cy="1676400"/>
          </a:xfrm>
          <a:prstGeom prst="cloud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77" name="Rectangle 76"/>
          <p:cNvSpPr/>
          <p:nvPr/>
        </p:nvSpPr>
        <p:spPr>
          <a:xfrm>
            <a:off x="304800" y="5791200"/>
            <a:ext cx="762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CSTC</a:t>
            </a: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5800" y="6248400"/>
            <a:ext cx="762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CSTA</a:t>
            </a: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10400" y="3124200"/>
            <a:ext cx="15240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Walden’s Path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086600" y="35814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VKB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001000" y="3581400"/>
            <a:ext cx="4572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SI</a:t>
            </a:r>
          </a:p>
        </p:txBody>
      </p:sp>
      <p:cxnSp>
        <p:nvCxnSpPr>
          <p:cNvPr id="92" name="Straight Arrow Connector 91"/>
          <p:cNvCxnSpPr>
            <a:stCxn id="74" idx="2"/>
            <a:endCxn id="4" idx="3"/>
          </p:cNvCxnSpPr>
          <p:nvPr/>
        </p:nvCxnSpPr>
        <p:spPr>
          <a:xfrm rot="10800000" flipV="1">
            <a:off x="6096000" y="3352800"/>
            <a:ext cx="61595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62" name="TextBox 99"/>
          <p:cNvSpPr txBox="1">
            <a:spLocks noChangeArrowheads="1"/>
          </p:cNvSpPr>
          <p:nvPr/>
        </p:nvSpPr>
        <p:spPr bwMode="auto">
          <a:xfrm>
            <a:off x="533400" y="46482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>
                <a:ea typeface="PMingLiU" pitchFamily="18" charset="-120"/>
              </a:rPr>
              <a:t>Computing Resources</a:t>
            </a:r>
            <a:endParaRPr lang="en-US" sz="1400"/>
          </a:p>
        </p:txBody>
      </p:sp>
      <p:sp>
        <p:nvSpPr>
          <p:cNvPr id="21563" name="TextBox 100"/>
          <p:cNvSpPr txBox="1">
            <a:spLocks noChangeArrowheads="1"/>
          </p:cNvSpPr>
          <p:nvPr/>
        </p:nvSpPr>
        <p:spPr bwMode="auto">
          <a:xfrm>
            <a:off x="7620000" y="27432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>
                <a:ea typeface="PMingLiU" pitchFamily="18" charset="-120"/>
              </a:rPr>
              <a:t>Tools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772400" cy="572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Ensemble Portal 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18 VAG Rounded Bold   07390"/>
                <a:ea typeface="ＭＳ Ｐゴシック" pitchFamily="34" charset="-128"/>
              </a:rPr>
              <a:t>Ensemble in Second Life</a:t>
            </a:r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5562600" y="1776413"/>
            <a:ext cx="3581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Franklin Gothic Book" pitchFamily="34" charset="0"/>
              </a:rPr>
              <a:t>The Ensemble Pavilion offers:</a:t>
            </a:r>
          </a:p>
          <a:p>
            <a:r>
              <a:rPr lang="en-US" sz="2000">
                <a:latin typeface="Franklin Gothic Book" pitchFamily="34" charset="0"/>
              </a:rPr>
              <a:t>• teleports to other computing sites in Second Life like the </a:t>
            </a:r>
            <a:r>
              <a:rPr lang="en-US" sz="2000" i="1">
                <a:latin typeface="Franklin Gothic Book" pitchFamily="34" charset="0"/>
              </a:rPr>
              <a:t>Digital Preserve </a:t>
            </a:r>
          </a:p>
          <a:p>
            <a:r>
              <a:rPr lang="en-US" sz="2000">
                <a:latin typeface="Franklin Gothic Book" pitchFamily="34" charset="0"/>
              </a:rPr>
              <a:t>• hyperlinks to related computing websites</a:t>
            </a:r>
          </a:p>
          <a:p>
            <a:r>
              <a:rPr lang="en-US" sz="2000">
                <a:latin typeface="Franklin Gothic Book" pitchFamily="34" charset="0"/>
              </a:rPr>
              <a:t>• RSS readers with feeds from computing and computing education blogs</a:t>
            </a:r>
          </a:p>
          <a:p>
            <a:r>
              <a:rPr lang="en-US" sz="2000">
                <a:latin typeface="Franklin Gothic Book" pitchFamily="34" charset="0"/>
              </a:rPr>
              <a:t>• membership in the Ensemble Computing group in Second Life, Facebook, and Twitter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515938" y="1143000"/>
            <a:ext cx="7545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http://slurl.com/secondlife/Educators%20Coop%204/66/236/28</a:t>
            </a:r>
          </a:p>
          <a:p>
            <a:endParaRPr lang="en-US" sz="1200"/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7334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pavilion2_0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2463"/>
            <a:ext cx="5297488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9985B-44EC-446D-B0E5-EA97FB0E1A39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83820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Selected Digital Preserve Personnel</a:t>
            </a:r>
          </a:p>
        </p:txBody>
      </p:sp>
      <p:grpSp>
        <p:nvGrpSpPr>
          <p:cNvPr id="23556" name="Group 37"/>
          <p:cNvGrpSpPr>
            <a:grpSpLocks/>
          </p:cNvGrpSpPr>
          <p:nvPr/>
        </p:nvGrpSpPr>
        <p:grpSpPr bwMode="auto">
          <a:xfrm>
            <a:off x="3810000" y="1066800"/>
            <a:ext cx="1676400" cy="2673350"/>
            <a:chOff x="720" y="672"/>
            <a:chExt cx="1056" cy="1684"/>
          </a:xfrm>
        </p:grpSpPr>
        <p:pic>
          <p:nvPicPr>
            <p:cNvPr id="23572" name="Picture 5" descr="edfox_cropp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672"/>
              <a:ext cx="971" cy="137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573" name="Text Box 22"/>
            <p:cNvSpPr txBox="1">
              <a:spLocks noChangeArrowheads="1"/>
            </p:cNvSpPr>
            <p:nvPr/>
          </p:nvSpPr>
          <p:spPr bwMode="auto">
            <a:xfrm>
              <a:off x="720" y="202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EdFox Rieko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Edward Fox</a:t>
              </a:r>
            </a:p>
          </p:txBody>
        </p:sp>
      </p:grpSp>
      <p:grpSp>
        <p:nvGrpSpPr>
          <p:cNvPr id="23557" name="Group 38"/>
          <p:cNvGrpSpPr>
            <a:grpSpLocks/>
          </p:cNvGrpSpPr>
          <p:nvPr/>
        </p:nvGrpSpPr>
        <p:grpSpPr bwMode="auto">
          <a:xfrm>
            <a:off x="6172200" y="1066800"/>
            <a:ext cx="1771650" cy="2597150"/>
            <a:chOff x="2244" y="672"/>
            <a:chExt cx="1116" cy="1636"/>
          </a:xfrm>
        </p:grpSpPr>
        <p:pic>
          <p:nvPicPr>
            <p:cNvPr id="23570" name="Picture 13" descr="Zamfir Paule_cropp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4" y="672"/>
              <a:ext cx="1116" cy="134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571" name="Text Box 23"/>
            <p:cNvSpPr txBox="1">
              <a:spLocks noChangeArrowheads="1"/>
            </p:cNvSpPr>
            <p:nvPr/>
          </p:nvSpPr>
          <p:spPr bwMode="auto">
            <a:xfrm>
              <a:off x="2256" y="1978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zamfir Paule</a:t>
              </a:r>
            </a:p>
            <a:p>
              <a:pPr algn="ctr"/>
              <a:r>
                <a:rPr lang="en-US" sz="1400"/>
                <a:t>Spencer Lee</a:t>
              </a:r>
            </a:p>
          </p:txBody>
        </p:sp>
      </p:grpSp>
      <p:grpSp>
        <p:nvGrpSpPr>
          <p:cNvPr id="23558" name="Group 39"/>
          <p:cNvGrpSpPr>
            <a:grpSpLocks/>
          </p:cNvGrpSpPr>
          <p:nvPr/>
        </p:nvGrpSpPr>
        <p:grpSpPr bwMode="auto">
          <a:xfrm>
            <a:off x="6096000" y="3886200"/>
            <a:ext cx="1752600" cy="2559050"/>
            <a:chOff x="3888" y="686"/>
            <a:chExt cx="1104" cy="1612"/>
          </a:xfrm>
        </p:grpSpPr>
        <p:pic>
          <p:nvPicPr>
            <p:cNvPr id="23568" name="Picture 11" descr="Zamfir Paule_cropp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8" y="686"/>
              <a:ext cx="1064" cy="128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569" name="Text Box 27"/>
            <p:cNvSpPr txBox="1">
              <a:spLocks noChangeArrowheads="1"/>
            </p:cNvSpPr>
            <p:nvPr/>
          </p:nvSpPr>
          <p:spPr bwMode="auto">
            <a:xfrm>
              <a:off x="3888" y="1968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Krad Proto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Seungwon Yang</a:t>
              </a:r>
            </a:p>
          </p:txBody>
        </p:sp>
      </p:grpSp>
      <p:grpSp>
        <p:nvGrpSpPr>
          <p:cNvPr id="23559" name="Group 42"/>
          <p:cNvGrpSpPr>
            <a:grpSpLocks/>
          </p:cNvGrpSpPr>
          <p:nvPr/>
        </p:nvGrpSpPr>
        <p:grpSpPr bwMode="auto">
          <a:xfrm>
            <a:off x="1143000" y="1066800"/>
            <a:ext cx="1676400" cy="2597150"/>
            <a:chOff x="720" y="2544"/>
            <a:chExt cx="1056" cy="1636"/>
          </a:xfrm>
        </p:grpSpPr>
        <p:pic>
          <p:nvPicPr>
            <p:cNvPr id="2356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0" y="2544"/>
              <a:ext cx="1024" cy="134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567" name="Text Box 28"/>
            <p:cNvSpPr txBox="1">
              <a:spLocks noChangeArrowheads="1"/>
            </p:cNvSpPr>
            <p:nvPr/>
          </p:nvSpPr>
          <p:spPr bwMode="auto">
            <a:xfrm>
              <a:off x="720" y="3850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Gary Octagon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Gary Marchionini</a:t>
              </a:r>
            </a:p>
          </p:txBody>
        </p:sp>
      </p:grpSp>
      <p:grpSp>
        <p:nvGrpSpPr>
          <p:cNvPr id="23560" name="Group 41"/>
          <p:cNvGrpSpPr>
            <a:grpSpLocks/>
          </p:cNvGrpSpPr>
          <p:nvPr/>
        </p:nvGrpSpPr>
        <p:grpSpPr bwMode="auto">
          <a:xfrm>
            <a:off x="990600" y="3962400"/>
            <a:ext cx="2057400" cy="2673350"/>
            <a:chOff x="2064" y="2496"/>
            <a:chExt cx="1296" cy="1684"/>
          </a:xfrm>
        </p:grpSpPr>
        <p:pic>
          <p:nvPicPr>
            <p:cNvPr id="23564" name="Picture 7" descr="mantruc_cropp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60" y="2496"/>
              <a:ext cx="1128" cy="137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565" name="Text Box 29"/>
            <p:cNvSpPr txBox="1">
              <a:spLocks noChangeArrowheads="1"/>
            </p:cNvSpPr>
            <p:nvPr/>
          </p:nvSpPr>
          <p:spPr bwMode="auto">
            <a:xfrm>
              <a:off x="2064" y="3850"/>
              <a:ext cx="12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mantruc Martian</a:t>
              </a:r>
            </a:p>
            <a:p>
              <a:pPr algn="ctr"/>
              <a:r>
                <a:rPr lang="en-US" sz="1400"/>
                <a:t>Javier Velasco-Martin</a:t>
              </a:r>
            </a:p>
          </p:txBody>
        </p:sp>
      </p:grpSp>
      <p:grpSp>
        <p:nvGrpSpPr>
          <p:cNvPr id="23561" name="Group 40"/>
          <p:cNvGrpSpPr>
            <a:grpSpLocks/>
          </p:cNvGrpSpPr>
          <p:nvPr/>
        </p:nvGrpSpPr>
        <p:grpSpPr bwMode="auto">
          <a:xfrm>
            <a:off x="3733800" y="3886200"/>
            <a:ext cx="1676400" cy="2673350"/>
            <a:chOff x="3984" y="2496"/>
            <a:chExt cx="1056" cy="1684"/>
          </a:xfrm>
        </p:grpSpPr>
        <p:sp>
          <p:nvSpPr>
            <p:cNvPr id="23562" name="Text Box 30"/>
            <p:cNvSpPr txBox="1">
              <a:spLocks noChangeArrowheads="1"/>
            </p:cNvSpPr>
            <p:nvPr/>
          </p:nvSpPr>
          <p:spPr bwMode="auto">
            <a:xfrm>
              <a:off x="3984" y="3850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Uma Aldrin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Uma Murthy</a:t>
              </a:r>
            </a:p>
          </p:txBody>
        </p:sp>
        <p:pic>
          <p:nvPicPr>
            <p:cNvPr id="23563" name="Picture 36" descr="uma_7_004_croppe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2" y="2496"/>
              <a:ext cx="1008" cy="137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476250"/>
          </a:xfrm>
          <a:noFill/>
        </p:spPr>
        <p:txBody>
          <a:bodyPr/>
          <a:lstStyle/>
          <a:p>
            <a:fld id="{DB30A6B9-880A-4D32-B43E-015F1084A2A2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81000" y="1600200"/>
            <a:ext cx="30480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FFFF">
                  <a:alpha val="70000"/>
                </a:srgbClr>
              </a:gs>
              <a:gs pos="100000">
                <a:srgbClr val="B5E5E9">
                  <a:alpha val="70000"/>
                </a:srgbClr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ucida Sans Unicode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33400" y="2133600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latin typeface="Lucida Sans Unicode" pitchFamily="34" charset="0"/>
              </a:rPr>
              <a:t>18 posters on display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Lucida Sans Unicode" pitchFamily="34" charset="0"/>
              </a:rPr>
              <a:t>Poster view tips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Lucida Sans Unicode" pitchFamily="34" charset="0"/>
              </a:rPr>
              <a:t>Video screen</a:t>
            </a:r>
          </a:p>
        </p:txBody>
      </p:sp>
      <p:sp>
        <p:nvSpPr>
          <p:cNvPr id="24581" name="Rectangle 5"/>
          <p:cNvSpPr txBox="1">
            <a:spLocks noChangeArrowheads="1"/>
          </p:cNvSpPr>
          <p:nvPr/>
        </p:nvSpPr>
        <p:spPr bwMode="auto">
          <a:xfrm>
            <a:off x="609600" y="1524000"/>
            <a:ext cx="2438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latin typeface="Lucida Sans Unicode" pitchFamily="34" charset="0"/>
              </a:rPr>
              <a:t>Poster Building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52400" y="152400"/>
            <a:ext cx="2209800" cy="533400"/>
          </a:xfrm>
          <a:prstGeom prst="roundRect">
            <a:avLst>
              <a:gd name="adj" fmla="val 16667"/>
            </a:avLst>
          </a:prstGeom>
          <a:solidFill>
            <a:srgbClr val="008000">
              <a:alpha val="70195"/>
            </a:srgbClr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ucida Sans Unicode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3" name="Rectangle 5"/>
          <p:cNvSpPr txBox="1">
            <a:spLocks noChangeArrowheads="1"/>
          </p:cNvSpPr>
          <p:nvPr/>
        </p:nvSpPr>
        <p:spPr bwMode="auto">
          <a:xfrm>
            <a:off x="457200" y="1524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rgbClr val="CCFFCC"/>
                </a:solidFill>
                <a:latin typeface="Lucida Sans Unicode" pitchFamily="34" charset="0"/>
              </a:rPr>
              <a:t>DP areas</a:t>
            </a:r>
          </a:p>
        </p:txBody>
      </p:sp>
      <p:pic>
        <p:nvPicPr>
          <p:cNvPr id="24584" name="Picture 3" descr="jcdl-session-a-10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343400" cy="3257550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pic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791200" y="3505200"/>
            <a:ext cx="2743200" cy="1676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FFFF">
                  <a:alpha val="70000"/>
                </a:srgbClr>
              </a:gs>
              <a:gs pos="100000">
                <a:srgbClr val="B5E5E9">
                  <a:alpha val="70000"/>
                </a:srgbClr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ucida Sans Unicode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6019800" y="4038600"/>
            <a:ext cx="220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latin typeface="Lucida Sans Unicode" pitchFamily="34" charset="0"/>
              </a:rPr>
              <a:t>Beverages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Lucida Sans Unicode" pitchFamily="34" charset="0"/>
              </a:rPr>
              <a:t>Screens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Lucida Sans Unicode" pitchFamily="34" charset="0"/>
              </a:rPr>
              <a:t>Discussion areas</a:t>
            </a:r>
          </a:p>
        </p:txBody>
      </p:sp>
      <p:sp>
        <p:nvSpPr>
          <p:cNvPr id="24587" name="Rectangle 5"/>
          <p:cNvSpPr txBox="1">
            <a:spLocks noChangeArrowheads="1"/>
          </p:cNvSpPr>
          <p:nvPr/>
        </p:nvSpPr>
        <p:spPr bwMode="auto">
          <a:xfrm>
            <a:off x="5943600" y="3429000"/>
            <a:ext cx="2438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latin typeface="Lucida Sans Unicode" pitchFamily="34" charset="0"/>
              </a:rPr>
              <a:t>Cafe</a:t>
            </a:r>
          </a:p>
        </p:txBody>
      </p:sp>
      <p:pic>
        <p:nvPicPr>
          <p:cNvPr id="24588" name="Picture 3" descr="preserve-cafe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9213" y="228600"/>
            <a:ext cx="5170487" cy="2895600"/>
          </a:xfrm>
          <a:prstGeom prst="rect">
            <a:avLst/>
          </a:prstGeom>
          <a:noFill/>
          <a:ln w="38100">
            <a:solidFill>
              <a:srgbClr val="BBE0E3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Part 3 – Basic DL Concepts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Digital Library Scope</a:t>
            </a:r>
          </a:p>
          <a:p>
            <a:r>
              <a:rPr lang="en-US" dirty="0" smtClean="0"/>
              <a:t>OAI</a:t>
            </a:r>
          </a:p>
          <a:p>
            <a:pPr lvl="1"/>
            <a:r>
              <a:rPr lang="en-US" dirty="0" smtClean="0"/>
              <a:t>Harvesting</a:t>
            </a:r>
          </a:p>
          <a:p>
            <a:pPr lvl="1"/>
            <a:r>
              <a:rPr lang="en-US" dirty="0" smtClean="0"/>
              <a:t>Repositories</a:t>
            </a:r>
          </a:p>
          <a:p>
            <a:r>
              <a:rPr lang="en-US" dirty="0" smtClean="0"/>
              <a:t>Space-related Perspectives of Computing</a:t>
            </a:r>
          </a:p>
          <a:p>
            <a:pPr lvl="1"/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Cloud …</a:t>
            </a:r>
          </a:p>
          <a:p>
            <a:r>
              <a:rPr lang="en-US" dirty="0" smtClean="0"/>
              <a:t>5S -&gt; Content + Society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71763D-0AEA-40C0-94DF-938C1570E8FD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DL Scope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Institutional repositories</a:t>
            </a:r>
          </a:p>
          <a:p>
            <a:r>
              <a:rPr lang="en-US" smtClean="0"/>
              <a:t>Open archives</a:t>
            </a:r>
          </a:p>
          <a:p>
            <a:r>
              <a:rPr lang="en-US" smtClean="0"/>
              <a:t>Electronic/virtual libraries</a:t>
            </a:r>
          </a:p>
          <a:p>
            <a:r>
              <a:rPr lang="en-US" smtClean="0"/>
              <a:t>Content management systems</a:t>
            </a:r>
          </a:p>
          <a:p>
            <a:r>
              <a:rPr lang="en-US" smtClean="0"/>
              <a:t>Courseware management systems</a:t>
            </a:r>
          </a:p>
          <a:p>
            <a:r>
              <a:rPr lang="en-US" smtClean="0"/>
              <a:t>Personal information management systems</a:t>
            </a:r>
          </a:p>
          <a:p>
            <a:r>
              <a:rPr lang="en-US" smtClean="0"/>
              <a:t>Cloud/ubiquitous/… computing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37CC99-65DC-4D65-996F-A9CDFC6F9E0F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47419E-FE18-4906-AEFE-B59E04B2FE3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Synchronous</a:t>
            </a:r>
            <a:br>
              <a:rPr lang="en-US" sz="4000" smtClean="0"/>
            </a:br>
            <a:r>
              <a:rPr lang="en-US" sz="4000" smtClean="0"/>
              <a:t>Scholarly Communication</a:t>
            </a:r>
          </a:p>
        </p:txBody>
      </p:sp>
      <p:pic>
        <p:nvPicPr>
          <p:cNvPr id="27652" name="Picture 3" descr="j03012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505200"/>
            <a:ext cx="1830388" cy="1565275"/>
          </a:xfrm>
        </p:spPr>
      </p:pic>
      <p:pic>
        <p:nvPicPr>
          <p:cNvPr id="27653" name="Picture 4" descr="j02991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77125" y="2878138"/>
            <a:ext cx="1163638" cy="1985962"/>
          </a:xfrm>
        </p:spPr>
      </p:pic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2362200" y="3886200"/>
            <a:ext cx="4953000" cy="304800"/>
          </a:xfrm>
          <a:prstGeom prst="leftRightArrow">
            <a:avLst>
              <a:gd name="adj1" fmla="val 50000"/>
              <a:gd name="adj2" fmla="val 325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5" name="phone3"/>
          <p:cNvSpPr>
            <a:spLocks noEditPoints="1" noChangeArrowheads="1"/>
          </p:cNvSpPr>
          <p:nvPr/>
        </p:nvSpPr>
        <p:spPr bwMode="auto">
          <a:xfrm>
            <a:off x="4038600" y="4267200"/>
            <a:ext cx="1295400" cy="990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1041734762 h 21600"/>
              <a:gd name="T8" fmla="*/ 2147483647 w 21600"/>
              <a:gd name="T9" fmla="*/ 2083469524 h 21600"/>
              <a:gd name="T10" fmla="*/ 2147483647 w 21600"/>
              <a:gd name="T11" fmla="*/ 2083469524 h 21600"/>
              <a:gd name="T12" fmla="*/ 0 w 21600"/>
              <a:gd name="T13" fmla="*/ 2083469524 h 21600"/>
              <a:gd name="T14" fmla="*/ 0 w 21600"/>
              <a:gd name="T15" fmla="*/ 10417347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6" name="Picture 7" descr="j02330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25888" y="2374900"/>
            <a:ext cx="1509712" cy="1592263"/>
          </a:xfrm>
        </p:spPr>
      </p:pic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2117725" y="5857875"/>
            <a:ext cx="5194300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Same time, Same or different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40C86D-8FEA-4584-A49C-EF316E363AB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Asynchronous, Digital Library Mediated Scholarly Communication</a:t>
            </a:r>
          </a:p>
        </p:txBody>
      </p:sp>
      <p:pic>
        <p:nvPicPr>
          <p:cNvPr id="28676" name="Picture 3" descr="j03012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429000"/>
            <a:ext cx="1830388" cy="1565275"/>
          </a:xfrm>
        </p:spPr>
      </p:pic>
      <p:pic>
        <p:nvPicPr>
          <p:cNvPr id="28677" name="Picture 4" descr="j02991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77125" y="2794000"/>
            <a:ext cx="1163638" cy="1985963"/>
          </a:xfrm>
        </p:spPr>
      </p:pic>
      <p:pic>
        <p:nvPicPr>
          <p:cNvPr id="28678" name="Picture 5" descr="j030052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81363" y="2543175"/>
            <a:ext cx="1290637" cy="1152525"/>
          </a:xfrm>
        </p:spPr>
      </p:pic>
      <p:sp>
        <p:nvSpPr>
          <p:cNvPr id="28679" name="AutoShape 6"/>
          <p:cNvSpPr>
            <a:spLocks noChangeArrowheads="1"/>
          </p:cNvSpPr>
          <p:nvPr/>
        </p:nvSpPr>
        <p:spPr bwMode="auto">
          <a:xfrm>
            <a:off x="2362200" y="3810000"/>
            <a:ext cx="4953000" cy="304800"/>
          </a:xfrm>
          <a:prstGeom prst="leftRightArrow">
            <a:avLst>
              <a:gd name="adj1" fmla="val 50000"/>
              <a:gd name="adj2" fmla="val 325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8680" name="Picture 7" descr="j02353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362200"/>
            <a:ext cx="12620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8" descr="j02857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495800"/>
            <a:ext cx="1447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9" descr="j02054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26720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10"/>
          <p:cNvSpPr txBox="1">
            <a:spLocks noChangeArrowheads="1"/>
          </p:cNvSpPr>
          <p:nvPr/>
        </p:nvSpPr>
        <p:spPr bwMode="auto">
          <a:xfrm>
            <a:off x="2286000" y="5943600"/>
            <a:ext cx="404018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Different time and/or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44AA64-10F6-42BE-8844-3E9AB7D47459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-533400"/>
            <a:ext cx="125730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 smtClean="0"/>
              <a:t>Humanism, Humanities</a:t>
            </a:r>
          </a:p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 smtClean="0"/>
              <a:t>Selected DL Projects</a:t>
            </a:r>
          </a:p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 smtClean="0"/>
              <a:t>Basic DL Concepts, Scholarship</a:t>
            </a:r>
          </a:p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 smtClean="0"/>
              <a:t>NDLTD</a:t>
            </a:r>
          </a:p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 smtClean="0"/>
              <a:t>Services Centered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498BF6-FAFF-4B34-AB2C-D04A28BFC6C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CBCEFD-BABF-4BF0-8734-CE7CF7BFAF6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/>
          <a:lstStyle/>
          <a:p>
            <a:pPr eaLnBrk="1" hangingPunct="1"/>
            <a:r>
              <a:rPr lang="en-US" smtClean="0"/>
              <a:t>Information Life Cycle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Modifying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Indexing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Retrieving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Networking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/ Mining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Filtering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Creating</a:t>
            </a:r>
          </a:p>
        </p:txBody>
      </p:sp>
      <p:sp>
        <p:nvSpPr>
          <p:cNvPr id="30731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Creation</a:t>
            </a:r>
          </a:p>
        </p:txBody>
      </p:sp>
      <p:sp>
        <p:nvSpPr>
          <p:cNvPr id="30732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Searching</a:t>
            </a:r>
          </a:p>
        </p:txBody>
      </p:sp>
      <p:sp>
        <p:nvSpPr>
          <p:cNvPr id="30733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Utilization</a:t>
            </a:r>
          </a:p>
        </p:txBody>
      </p:sp>
      <p:sp>
        <p:nvSpPr>
          <p:cNvPr id="30734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6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7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38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30739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Inactive</a:t>
            </a:r>
          </a:p>
        </p:txBody>
      </p:sp>
      <p:sp>
        <p:nvSpPr>
          <p:cNvPr id="30740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30741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42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Social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8E9B35-1360-4209-8E4A-DBD943DBE86C}" type="slidenum">
              <a:rPr lang="en-US" smtClean="0"/>
              <a:pPr/>
              <a:t>41</a:t>
            </a:fld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057400" y="1371600"/>
          <a:ext cx="7315200" cy="5486400"/>
        </p:xfrm>
        <a:graphic>
          <a:graphicData uri="http://schemas.openxmlformats.org/presentationml/2006/ole">
            <p:oleObj spid="_x0000_s2050" name="Slide" r:id="rId4" imgW="4549680" imgH="3413160" progId="PowerPoint.Slide.8">
              <p:embed/>
            </p:oleObj>
          </a:graphicData>
        </a:graphic>
      </p:graphicFrame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Quality and the Information Life Cycle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C434FF-CBA6-4FEF-A09C-5437943E466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857250"/>
          </a:xfrm>
        </p:spPr>
        <p:txBody>
          <a:bodyPr/>
          <a:lstStyle/>
          <a:p>
            <a:pPr eaLnBrk="1" hangingPunct="1"/>
            <a:r>
              <a:rPr lang="en-US" b="1" smtClean="0"/>
              <a:t>DLs Shorten the Chain to</a:t>
            </a:r>
          </a:p>
        </p:txBody>
      </p:sp>
      <p:sp>
        <p:nvSpPr>
          <p:cNvPr id="31748" name="WordArt 3"/>
          <p:cNvSpPr>
            <a:spLocks noChangeArrowheads="1" noChangeShapeType="1" noTextEdit="1"/>
          </p:cNvSpPr>
          <p:nvPr/>
        </p:nvSpPr>
        <p:spPr bwMode="auto">
          <a:xfrm>
            <a:off x="2590800" y="30480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User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217613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Author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12144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Reader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5334000" y="2057400"/>
            <a:ext cx="2952750" cy="286067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pitchFamily="18" charset="0"/>
              </a:rPr>
              <a:t>Digital</a:t>
            </a:r>
          </a:p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pitchFamily="18" charset="0"/>
              </a:rPr>
              <a:t>Library</a:t>
            </a:r>
            <a:endParaRPr lang="en-US" sz="2800" b="0">
              <a:latin typeface="Times New Roman" pitchFamily="18" charset="0"/>
            </a:endParaRPr>
          </a:p>
        </p:txBody>
      </p:sp>
      <p:sp>
        <p:nvSpPr>
          <p:cNvPr id="31752" name="AutoShape 7"/>
          <p:cNvSpPr>
            <a:spLocks noChangeArrowheads="1"/>
          </p:cNvSpPr>
          <p:nvPr/>
        </p:nvSpPr>
        <p:spPr bwMode="auto">
          <a:xfrm>
            <a:off x="4343400" y="3429000"/>
            <a:ext cx="914400" cy="76200"/>
          </a:xfrm>
          <a:prstGeom prst="leftRightArrow">
            <a:avLst>
              <a:gd name="adj1" fmla="val 50000"/>
              <a:gd name="adj2" fmla="val 240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1098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Editor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762000" y="5105400"/>
            <a:ext cx="15700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Reviewer</a:t>
            </a: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2667000" y="2209800"/>
            <a:ext cx="1352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Teacher</a:t>
            </a:r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2667000" y="4114800"/>
            <a:ext cx="13144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Learner</a:t>
            </a:r>
          </a:p>
        </p:txBody>
      </p:sp>
      <p:sp>
        <p:nvSpPr>
          <p:cNvPr id="31757" name="Line 12"/>
          <p:cNvSpPr>
            <a:spLocks noChangeShapeType="1"/>
          </p:cNvSpPr>
          <p:nvPr/>
        </p:nvSpPr>
        <p:spPr bwMode="auto">
          <a:xfrm>
            <a:off x="3352800" y="2743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 flipV="1">
            <a:off x="3352800" y="3810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>
            <a:off x="1981200" y="2743200"/>
            <a:ext cx="53340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0" name="Line 15"/>
          <p:cNvSpPr>
            <a:spLocks noChangeShapeType="1"/>
          </p:cNvSpPr>
          <p:nvPr/>
        </p:nvSpPr>
        <p:spPr bwMode="auto">
          <a:xfrm>
            <a:off x="1981200" y="3429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 flipV="1">
            <a:off x="1905000" y="35052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2" name="Line 17"/>
          <p:cNvSpPr>
            <a:spLocks noChangeShapeType="1"/>
          </p:cNvSpPr>
          <p:nvPr/>
        </p:nvSpPr>
        <p:spPr bwMode="auto">
          <a:xfrm flipV="1">
            <a:off x="1828800" y="3733800"/>
            <a:ext cx="790575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3" name="Text Box 18"/>
          <p:cNvSpPr txBox="1">
            <a:spLocks noChangeArrowheads="1"/>
          </p:cNvSpPr>
          <p:nvPr/>
        </p:nvSpPr>
        <p:spPr bwMode="auto">
          <a:xfrm>
            <a:off x="3505200" y="5105400"/>
            <a:ext cx="15319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Librarian</a:t>
            </a:r>
          </a:p>
        </p:txBody>
      </p:sp>
      <p:sp>
        <p:nvSpPr>
          <p:cNvPr id="31764" name="Line 19"/>
          <p:cNvSpPr>
            <a:spLocks noChangeShapeType="1"/>
          </p:cNvSpPr>
          <p:nvPr/>
        </p:nvSpPr>
        <p:spPr bwMode="auto">
          <a:xfrm>
            <a:off x="4114800" y="3810000"/>
            <a:ext cx="747713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5" name="WordArt 20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13906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Roles</a:t>
            </a:r>
          </a:p>
        </p:txBody>
      </p:sp>
      <p:sp>
        <p:nvSpPr>
          <p:cNvPr id="31766" name="Rectangle 21"/>
          <p:cNvSpPr>
            <a:spLocks noChangeArrowheads="1"/>
          </p:cNvSpPr>
          <p:nvPr/>
        </p:nvSpPr>
        <p:spPr bwMode="auto">
          <a:xfrm>
            <a:off x="381000" y="1295400"/>
            <a:ext cx="845820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3A56BE-6D1C-46B9-AE6E-91CC763D4B4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Degree of Structure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212725" y="3998913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Chaotic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124200" y="4038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Organized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6477000" y="4038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Structured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228600" y="2438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Web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3352800" y="2438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DLs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6705600" y="2438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DBs</a:t>
            </a:r>
          </a:p>
        </p:txBody>
      </p:sp>
      <p:sp>
        <p:nvSpPr>
          <p:cNvPr id="32778" name="Line 9"/>
          <p:cNvSpPr>
            <a:spLocks noChangeShapeType="1"/>
          </p:cNvSpPr>
          <p:nvPr/>
        </p:nvSpPr>
        <p:spPr bwMode="auto">
          <a:xfrm>
            <a:off x="304800" y="3962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lg" len="lg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928688" y="1571625"/>
            <a:ext cx="7000875" cy="4643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1"/>
          <a:lstStyle/>
          <a:p>
            <a:pPr algn="ctr">
              <a:defRPr/>
            </a:pPr>
            <a:r>
              <a:rPr lang="en-US" altLang="ko-KR" dirty="0"/>
              <a:t>Example of Structural Level</a:t>
            </a:r>
            <a:endParaRPr lang="ko-KR" altLang="en-US" dirty="0"/>
          </a:p>
          <a:p>
            <a:pPr algn="ctr">
              <a:defRPr/>
            </a:pPr>
            <a:r>
              <a:rPr lang="en-US" altLang="ko-KR" dirty="0"/>
              <a:t>of Text Information</a:t>
            </a: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 smtClean="0"/>
              <a:t>Example of Granularity of Information Structure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8229600" cy="38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smtClean="0">
                <a:latin typeface="Comic Sans MS" pitchFamily="66" charset="0"/>
                <a:ea typeface="Gulim" pitchFamily="34" charset="-127"/>
              </a:rPr>
              <a:t>ETD Logical Hierarchy</a:t>
            </a:r>
            <a:endParaRPr lang="ko-KR" altLang="en-US" smtClean="0">
              <a:latin typeface="Comic Sans MS" pitchFamily="66" charset="0"/>
              <a:ea typeface="Gulim" pitchFamily="34" charset="-127"/>
            </a:endParaRPr>
          </a:p>
        </p:txBody>
      </p:sp>
      <p:graphicFrame>
        <p:nvGraphicFramePr>
          <p:cNvPr id="13" name="내용 개체 틀 12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9CB985-18DE-475D-8251-ADD95DF2AEE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OAI = Technical Umbrella for</a:t>
            </a:r>
            <a:br>
              <a:rPr lang="en-US" sz="3600" smtClean="0"/>
            </a:br>
            <a:r>
              <a:rPr lang="en-US" sz="3600" smtClean="0"/>
              <a:t>Practical Interoperability…</a:t>
            </a:r>
          </a:p>
        </p:txBody>
      </p:sp>
      <p:sp>
        <p:nvSpPr>
          <p:cNvPr id="35844" name="WordArt 3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8153400" cy="3581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474108"/>
                <a:gd name="adj2" fmla="val 6136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Metadata Harvesting</a:t>
            </a:r>
          </a:p>
        </p:txBody>
      </p:sp>
      <p:sp>
        <p:nvSpPr>
          <p:cNvPr id="612356" name="Oval 4"/>
          <p:cNvSpPr>
            <a:spLocks noChangeArrowheads="1"/>
          </p:cNvSpPr>
          <p:nvPr/>
        </p:nvSpPr>
        <p:spPr bwMode="auto">
          <a:xfrm>
            <a:off x="5562600" y="3200400"/>
            <a:ext cx="1309688" cy="117157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Reference</a:t>
            </a:r>
          </a:p>
          <a:p>
            <a:pPr algn="ctr"/>
            <a:r>
              <a:rPr lang="en-US" b="0">
                <a:latin typeface="Comic Sans MS" pitchFamily="66" charset="0"/>
              </a:rPr>
              <a:t>Libraries</a:t>
            </a:r>
          </a:p>
        </p:txBody>
      </p:sp>
      <p:sp>
        <p:nvSpPr>
          <p:cNvPr id="612357" name="Oval 5"/>
          <p:cNvSpPr>
            <a:spLocks noChangeArrowheads="1"/>
          </p:cNvSpPr>
          <p:nvPr/>
        </p:nvSpPr>
        <p:spPr bwMode="auto">
          <a:xfrm>
            <a:off x="2895600" y="4419600"/>
            <a:ext cx="1309688" cy="1171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Publishers</a:t>
            </a:r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4475163" y="2532063"/>
            <a:ext cx="1587" cy="3030537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AutoShape 7"/>
          <p:cNvSpPr>
            <a:spLocks noChangeArrowheads="1"/>
          </p:cNvSpPr>
          <p:nvPr/>
        </p:nvSpPr>
        <p:spPr bwMode="auto">
          <a:xfrm rot="-10486429">
            <a:off x="4419600" y="5334000"/>
            <a:ext cx="433388" cy="415925"/>
          </a:xfrm>
          <a:custGeom>
            <a:avLst/>
            <a:gdLst>
              <a:gd name="T0" fmla="*/ 87235475 w 21600"/>
              <a:gd name="T1" fmla="*/ 0 h 21600"/>
              <a:gd name="T2" fmla="*/ 21809069 w 21600"/>
              <a:gd name="T3" fmla="*/ 77109598 h 21600"/>
              <a:gd name="T4" fmla="*/ 87235475 w 21600"/>
              <a:gd name="T5" fmla="*/ 38554626 h 21600"/>
              <a:gd name="T6" fmla="*/ 152662272 w 21600"/>
              <a:gd name="T7" fmla="*/ 7710959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2360" name="Oval 8"/>
          <p:cNvSpPr>
            <a:spLocks noChangeArrowheads="1"/>
          </p:cNvSpPr>
          <p:nvPr/>
        </p:nvSpPr>
        <p:spPr bwMode="auto">
          <a:xfrm>
            <a:off x="4800600" y="4419600"/>
            <a:ext cx="1309688" cy="1171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E-Print</a:t>
            </a:r>
            <a:br>
              <a:rPr lang="en-US" b="0">
                <a:latin typeface="Comic Sans MS" pitchFamily="66" charset="0"/>
              </a:rPr>
            </a:br>
            <a:r>
              <a:rPr lang="en-US" b="0">
                <a:latin typeface="Comic Sans MS" pitchFamily="66" charset="0"/>
              </a:rPr>
              <a:t>Archives</a:t>
            </a:r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228600" y="5486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/>
            <a:r>
              <a:rPr lang="en-US" sz="2800" b="0">
                <a:solidFill>
                  <a:schemeClr val="tx2"/>
                </a:solidFill>
                <a:latin typeface="Comic Sans MS" pitchFamily="66" charset="0"/>
              </a:rPr>
              <a:t>…that can be exploited by different communities</a:t>
            </a:r>
          </a:p>
        </p:txBody>
      </p:sp>
      <p:sp>
        <p:nvSpPr>
          <p:cNvPr id="612362" name="Oval 10"/>
          <p:cNvSpPr>
            <a:spLocks noChangeArrowheads="1"/>
          </p:cNvSpPr>
          <p:nvPr/>
        </p:nvSpPr>
        <p:spPr bwMode="auto">
          <a:xfrm>
            <a:off x="1676400" y="3352800"/>
            <a:ext cx="1309688" cy="117157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Museums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 animBg="1" autoUpdateAnimBg="0"/>
      <p:bldP spid="612357" grpId="0" animBg="1" autoUpdateAnimBg="0"/>
      <p:bldP spid="612360" grpId="0" animBg="1" autoUpdateAnimBg="0"/>
      <p:bldP spid="612362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B413EF-7392-4640-9E20-1C48B21A3AD1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28650"/>
          </a:xfrm>
        </p:spPr>
        <p:txBody>
          <a:bodyPr/>
          <a:lstStyle/>
          <a:p>
            <a:pPr eaLnBrk="1" hangingPunct="1"/>
            <a:r>
              <a:rPr lang="en-US" smtClean="0"/>
              <a:t>OAI – Repository Perspective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276600" y="1600200"/>
            <a:ext cx="5181600" cy="449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 anchor="ctr">
            <a:spAutoFit/>
          </a:bodyPr>
          <a:lstStyle/>
          <a:p>
            <a:pPr algn="ctr" eaLnBrk="0" hangingPunct="0"/>
            <a:endParaRPr lang="en-US" sz="2800" b="0">
              <a:latin typeface="Times New Roman" pitchFamily="18" charset="0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886200" y="1066800"/>
            <a:ext cx="3657600" cy="5445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Required: Protocol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4800600" y="5257800"/>
            <a:ext cx="7620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DO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3657600" y="5257800"/>
            <a:ext cx="7620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DO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943600" y="5257800"/>
            <a:ext cx="7620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DO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7239000" y="5257800"/>
            <a:ext cx="7620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DO</a:t>
            </a: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3581400" y="3733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3581400" y="4495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7162800" y="4495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36877" name="Text Box 12"/>
          <p:cNvSpPr txBox="1">
            <a:spLocks noChangeArrowheads="1"/>
          </p:cNvSpPr>
          <p:nvPr/>
        </p:nvSpPr>
        <p:spPr bwMode="auto">
          <a:xfrm>
            <a:off x="5867400" y="4495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36878" name="Text Box 13"/>
          <p:cNvSpPr txBox="1">
            <a:spLocks noChangeArrowheads="1"/>
          </p:cNvSpPr>
          <p:nvPr/>
        </p:nvSpPr>
        <p:spPr bwMode="auto">
          <a:xfrm>
            <a:off x="4724400" y="4495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7162800" y="3733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5867400" y="3733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36881" name="Text Box 16"/>
          <p:cNvSpPr txBox="1">
            <a:spLocks noChangeArrowheads="1"/>
          </p:cNvSpPr>
          <p:nvPr/>
        </p:nvSpPr>
        <p:spPr bwMode="auto">
          <a:xfrm>
            <a:off x="4724400" y="3733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36882" name="WordArt 17"/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2209800" cy="1928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Set Structure</a:t>
            </a:r>
          </a:p>
        </p:txBody>
      </p:sp>
      <p:sp>
        <p:nvSpPr>
          <p:cNvPr id="36883" name="WordArt 18"/>
          <p:cNvSpPr>
            <a:spLocks noChangeArrowheads="1" noChangeShapeType="1" noTextEdit="1"/>
          </p:cNvSpPr>
          <p:nvPr/>
        </p:nvSpPr>
        <p:spPr bwMode="auto">
          <a:xfrm>
            <a:off x="5105400" y="2971800"/>
            <a:ext cx="307657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URI Scheme</a:t>
            </a:r>
          </a:p>
        </p:txBody>
      </p:sp>
      <p:sp>
        <p:nvSpPr>
          <p:cNvPr id="36884" name="Line 19"/>
          <p:cNvSpPr>
            <a:spLocks noChangeShapeType="1"/>
          </p:cNvSpPr>
          <p:nvPr/>
        </p:nvSpPr>
        <p:spPr bwMode="auto">
          <a:xfrm>
            <a:off x="3276600" y="5105400"/>
            <a:ext cx="518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85" name="WordArt 20"/>
          <p:cNvSpPr>
            <a:spLocks noChangeArrowheads="1" noChangeShapeType="1" noTextEdit="1"/>
          </p:cNvSpPr>
          <p:nvPr/>
        </p:nvSpPr>
        <p:spPr bwMode="auto">
          <a:xfrm>
            <a:off x="685800" y="4495800"/>
            <a:ext cx="24098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 type="none" w="sm" len="sm"/>
                  <a:tailEnd type="none" w="sm" len="sm"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Required: DC</a:t>
            </a:r>
          </a:p>
        </p:txBody>
      </p:sp>
      <p:sp>
        <p:nvSpPr>
          <p:cNvPr id="36886" name="TextBox 21"/>
          <p:cNvSpPr txBox="1">
            <a:spLocks noChangeArrowheads="1"/>
          </p:cNvSpPr>
          <p:nvPr/>
        </p:nvSpPr>
        <p:spPr bwMode="auto">
          <a:xfrm>
            <a:off x="152400" y="1143000"/>
            <a:ext cx="29098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Glossary:</a:t>
            </a:r>
          </a:p>
          <a:p>
            <a:r>
              <a:rPr lang="en-US" sz="2000"/>
              <a:t>DC=Dublin Core</a:t>
            </a:r>
          </a:p>
          <a:p>
            <a:r>
              <a:rPr lang="en-US" sz="2000"/>
              <a:t>MDO=Metadata Object</a:t>
            </a:r>
          </a:p>
          <a:p>
            <a:r>
              <a:rPr lang="en-US" sz="2000"/>
              <a:t>DO=Digital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7730D6-DA2F-4C4C-BFC1-BC3C0464103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37891" name="Oval 2"/>
          <p:cNvSpPr>
            <a:spLocks noChangeArrowheads="1"/>
          </p:cNvSpPr>
          <p:nvPr/>
        </p:nvSpPr>
        <p:spPr bwMode="auto">
          <a:xfrm>
            <a:off x="609600" y="4394200"/>
            <a:ext cx="8229600" cy="20066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Oval 3"/>
          <p:cNvSpPr>
            <a:spLocks noChangeArrowheads="1"/>
          </p:cNvSpPr>
          <p:nvPr/>
        </p:nvSpPr>
        <p:spPr bwMode="auto">
          <a:xfrm>
            <a:off x="609600" y="1905000"/>
            <a:ext cx="8229600" cy="17986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de-DE" sz="2400" b="0">
              <a:latin typeface="Times New Roman" pitchFamily="18" charset="0"/>
            </a:endParaRPr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1944688" y="4740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>
            <a:off x="3500438" y="4740275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5132388" y="4740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AutoShape 7"/>
          <p:cNvSpPr>
            <a:spLocks noChangeArrowheads="1"/>
          </p:cNvSpPr>
          <p:nvPr/>
        </p:nvSpPr>
        <p:spPr bwMode="auto">
          <a:xfrm>
            <a:off x="6762750" y="4740275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AutoShape 8"/>
          <p:cNvSpPr>
            <a:spLocks noChangeArrowheads="1"/>
          </p:cNvSpPr>
          <p:nvPr/>
        </p:nvSpPr>
        <p:spPr bwMode="auto">
          <a:xfrm>
            <a:off x="2017713" y="5086350"/>
            <a:ext cx="446087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AutoShape 9"/>
          <p:cNvSpPr>
            <a:spLocks noChangeArrowheads="1"/>
          </p:cNvSpPr>
          <p:nvPr/>
        </p:nvSpPr>
        <p:spPr bwMode="auto">
          <a:xfrm>
            <a:off x="3575050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AutoShape 10"/>
          <p:cNvSpPr>
            <a:spLocks noChangeArrowheads="1"/>
          </p:cNvSpPr>
          <p:nvPr/>
        </p:nvSpPr>
        <p:spPr bwMode="auto">
          <a:xfrm>
            <a:off x="5207000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AutoShape 11"/>
          <p:cNvSpPr>
            <a:spLocks noChangeArrowheads="1"/>
          </p:cNvSpPr>
          <p:nvPr/>
        </p:nvSpPr>
        <p:spPr bwMode="auto">
          <a:xfrm>
            <a:off x="6837363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AutoShape 12"/>
          <p:cNvSpPr>
            <a:spLocks noChangeArrowheads="1"/>
          </p:cNvSpPr>
          <p:nvPr/>
        </p:nvSpPr>
        <p:spPr bwMode="auto">
          <a:xfrm>
            <a:off x="1573213" y="252730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Discovery</a:t>
            </a:r>
          </a:p>
        </p:txBody>
      </p:sp>
      <p:sp>
        <p:nvSpPr>
          <p:cNvPr id="37902" name="AutoShape 13"/>
          <p:cNvSpPr>
            <a:spLocks noChangeArrowheads="1"/>
          </p:cNvSpPr>
          <p:nvPr/>
        </p:nvSpPr>
        <p:spPr bwMode="auto">
          <a:xfrm>
            <a:off x="3724275" y="2527300"/>
            <a:ext cx="1778000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Current</a:t>
            </a:r>
          </a:p>
          <a:p>
            <a:pPr algn="ctr"/>
            <a:r>
              <a:rPr lang="en-US" b="0">
                <a:latin typeface="Times New Roman" pitchFamily="18" charset="0"/>
              </a:rPr>
              <a:t>Awareness</a:t>
            </a:r>
          </a:p>
        </p:txBody>
      </p:sp>
      <p:sp>
        <p:nvSpPr>
          <p:cNvPr id="37903" name="AutoShape 14"/>
          <p:cNvSpPr>
            <a:spLocks noChangeArrowheads="1"/>
          </p:cNvSpPr>
          <p:nvPr/>
        </p:nvSpPr>
        <p:spPr bwMode="auto">
          <a:xfrm>
            <a:off x="5948363" y="252730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Preservation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3400425" y="1909763"/>
            <a:ext cx="27813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Service Providers</a:t>
            </a:r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3500438" y="5851525"/>
            <a:ext cx="2390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Data Providers</a:t>
            </a:r>
          </a:p>
        </p:txBody>
      </p:sp>
      <p:grpSp>
        <p:nvGrpSpPr>
          <p:cNvPr id="37906" name="Group 17"/>
          <p:cNvGrpSpPr>
            <a:grpSpLocks/>
          </p:cNvGrpSpPr>
          <p:nvPr/>
        </p:nvGrpSpPr>
        <p:grpSpPr bwMode="auto">
          <a:xfrm>
            <a:off x="4010025" y="3427413"/>
            <a:ext cx="1247775" cy="1590675"/>
            <a:chOff x="2400" y="2159"/>
            <a:chExt cx="786" cy="1002"/>
          </a:xfrm>
        </p:grpSpPr>
        <p:sp>
          <p:nvSpPr>
            <p:cNvPr id="37908" name="AutoShape 18"/>
            <p:cNvSpPr>
              <a:spLocks noChangeArrowheads="1"/>
            </p:cNvSpPr>
            <p:nvPr/>
          </p:nvSpPr>
          <p:spPr bwMode="auto">
            <a:xfrm>
              <a:off x="2400" y="2159"/>
              <a:ext cx="786" cy="1002"/>
            </a:xfrm>
            <a:prstGeom prst="upArrow">
              <a:avLst>
                <a:gd name="adj1" fmla="val 50000"/>
                <a:gd name="adj2" fmla="val 3187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Text Box 19"/>
            <p:cNvSpPr txBox="1">
              <a:spLocks noChangeArrowheads="1"/>
            </p:cNvSpPr>
            <p:nvPr/>
          </p:nvSpPr>
          <p:spPr bwMode="auto">
            <a:xfrm rot="5355655">
              <a:off x="2384" y="2508"/>
              <a:ext cx="8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b="0">
                  <a:latin typeface="Comic Sans MS" pitchFamily="66" charset="0"/>
                </a:rPr>
                <a:t>Metadata</a:t>
              </a:r>
            </a:p>
            <a:p>
              <a:r>
                <a:rPr lang="en-US" b="0">
                  <a:latin typeface="Comic Sans MS" pitchFamily="66" charset="0"/>
                </a:rPr>
                <a:t>harvesting</a:t>
              </a:r>
            </a:p>
          </p:txBody>
        </p:sp>
      </p:grpSp>
      <p:sp>
        <p:nvSpPr>
          <p:cNvPr id="37907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/>
              <a:t>The World According to OAI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Space-related Computing</a:t>
            </a:r>
            <a:endParaRPr lang="ko-KR" altLang="en-US" smtClean="0">
              <a:ea typeface="Gulim" pitchFamily="34" charset="-127"/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3932238" y="3394075"/>
            <a:ext cx="1279525" cy="1279525"/>
          </a:xfrm>
          <a:custGeom>
            <a:avLst/>
            <a:gdLst>
              <a:gd name="connsiteX0" fmla="*/ 0 w 1279847"/>
              <a:gd name="connsiteY0" fmla="*/ 639924 h 1279847"/>
              <a:gd name="connsiteX1" fmla="*/ 187430 w 1279847"/>
              <a:gd name="connsiteY1" fmla="*/ 187429 h 1279847"/>
              <a:gd name="connsiteX2" fmla="*/ 639925 w 1279847"/>
              <a:gd name="connsiteY2" fmla="*/ 0 h 1279847"/>
              <a:gd name="connsiteX3" fmla="*/ 1092420 w 1279847"/>
              <a:gd name="connsiteY3" fmla="*/ 187430 h 1279847"/>
              <a:gd name="connsiteX4" fmla="*/ 1279849 w 1279847"/>
              <a:gd name="connsiteY4" fmla="*/ 639925 h 1279847"/>
              <a:gd name="connsiteX5" fmla="*/ 1092419 w 1279847"/>
              <a:gd name="connsiteY5" fmla="*/ 1092420 h 1279847"/>
              <a:gd name="connsiteX6" fmla="*/ 639924 w 1279847"/>
              <a:gd name="connsiteY6" fmla="*/ 1279849 h 1279847"/>
              <a:gd name="connsiteX7" fmla="*/ 187429 w 1279847"/>
              <a:gd name="connsiteY7" fmla="*/ 1092419 h 1279847"/>
              <a:gd name="connsiteX8" fmla="*/ 0 w 1279847"/>
              <a:gd name="connsiteY8" fmla="*/ 639924 h 127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847" h="1279847">
                <a:moveTo>
                  <a:pt x="0" y="639924"/>
                </a:moveTo>
                <a:cubicBezTo>
                  <a:pt x="0" y="470206"/>
                  <a:pt x="67421" y="307438"/>
                  <a:pt x="187430" y="187429"/>
                </a:cubicBezTo>
                <a:cubicBezTo>
                  <a:pt x="307439" y="67420"/>
                  <a:pt x="470207" y="0"/>
                  <a:pt x="639925" y="0"/>
                </a:cubicBezTo>
                <a:cubicBezTo>
                  <a:pt x="809643" y="0"/>
                  <a:pt x="972411" y="67421"/>
                  <a:pt x="1092420" y="187430"/>
                </a:cubicBezTo>
                <a:cubicBezTo>
                  <a:pt x="1212429" y="307439"/>
                  <a:pt x="1279849" y="470207"/>
                  <a:pt x="1279849" y="639925"/>
                </a:cubicBezTo>
                <a:cubicBezTo>
                  <a:pt x="1279849" y="809643"/>
                  <a:pt x="1212429" y="972411"/>
                  <a:pt x="1092419" y="1092420"/>
                </a:cubicBezTo>
                <a:cubicBezTo>
                  <a:pt x="972410" y="1212429"/>
                  <a:pt x="809643" y="1279849"/>
                  <a:pt x="639924" y="1279849"/>
                </a:cubicBezTo>
                <a:cubicBezTo>
                  <a:pt x="470206" y="1279849"/>
                  <a:pt x="307438" y="1212428"/>
                  <a:pt x="187429" y="1092419"/>
                </a:cubicBezTo>
                <a:cubicBezTo>
                  <a:pt x="67420" y="972410"/>
                  <a:pt x="0" y="809643"/>
                  <a:pt x="0" y="639924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02669" tIns="202669" rIns="202669" bIns="202669" spcCol="1270" anchor="ctr"/>
          <a:lstStyle/>
          <a:p>
            <a:pPr algn="ctr" defTabSz="533400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자유형 7"/>
          <p:cNvSpPr/>
          <p:nvPr/>
        </p:nvSpPr>
        <p:spPr>
          <a:xfrm rot="16200000">
            <a:off x="4436269" y="2928144"/>
            <a:ext cx="271463" cy="434975"/>
          </a:xfrm>
          <a:custGeom>
            <a:avLst/>
            <a:gdLst>
              <a:gd name="connsiteX0" fmla="*/ 0 w 271265"/>
              <a:gd name="connsiteY0" fmla="*/ 87030 h 435148"/>
              <a:gd name="connsiteX1" fmla="*/ 135633 w 271265"/>
              <a:gd name="connsiteY1" fmla="*/ 87030 h 435148"/>
              <a:gd name="connsiteX2" fmla="*/ 135633 w 271265"/>
              <a:gd name="connsiteY2" fmla="*/ 0 h 435148"/>
              <a:gd name="connsiteX3" fmla="*/ 271265 w 271265"/>
              <a:gd name="connsiteY3" fmla="*/ 217574 h 435148"/>
              <a:gd name="connsiteX4" fmla="*/ 135633 w 271265"/>
              <a:gd name="connsiteY4" fmla="*/ 435148 h 435148"/>
              <a:gd name="connsiteX5" fmla="*/ 135633 w 271265"/>
              <a:gd name="connsiteY5" fmla="*/ 348118 h 435148"/>
              <a:gd name="connsiteX6" fmla="*/ 0 w 271265"/>
              <a:gd name="connsiteY6" fmla="*/ 348118 h 435148"/>
              <a:gd name="connsiteX7" fmla="*/ 0 w 271265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65" h="435148">
                <a:moveTo>
                  <a:pt x="0" y="87030"/>
                </a:moveTo>
                <a:lnTo>
                  <a:pt x="135633" y="87030"/>
                </a:lnTo>
                <a:lnTo>
                  <a:pt x="135633" y="0"/>
                </a:lnTo>
                <a:lnTo>
                  <a:pt x="271265" y="217574"/>
                </a:lnTo>
                <a:lnTo>
                  <a:pt x="135633" y="435148"/>
                </a:lnTo>
                <a:lnTo>
                  <a:pt x="135633" y="348118"/>
                </a:lnTo>
                <a:lnTo>
                  <a:pt x="0" y="348118"/>
                </a:lnTo>
                <a:lnTo>
                  <a:pt x="0" y="8703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87031" rIns="81380" bIns="87028" spcCol="1270" anchor="ctr"/>
          <a:lstStyle/>
          <a:p>
            <a:pPr algn="ctr" defTabSz="400050" latinLnBrk="1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자유형 9"/>
          <p:cNvSpPr/>
          <p:nvPr/>
        </p:nvSpPr>
        <p:spPr>
          <a:xfrm rot="20520000">
            <a:off x="5281613" y="3541713"/>
            <a:ext cx="271462" cy="434975"/>
          </a:xfrm>
          <a:custGeom>
            <a:avLst/>
            <a:gdLst>
              <a:gd name="connsiteX0" fmla="*/ 0 w 271265"/>
              <a:gd name="connsiteY0" fmla="*/ 87030 h 435148"/>
              <a:gd name="connsiteX1" fmla="*/ 135633 w 271265"/>
              <a:gd name="connsiteY1" fmla="*/ 87030 h 435148"/>
              <a:gd name="connsiteX2" fmla="*/ 135633 w 271265"/>
              <a:gd name="connsiteY2" fmla="*/ 0 h 435148"/>
              <a:gd name="connsiteX3" fmla="*/ 271265 w 271265"/>
              <a:gd name="connsiteY3" fmla="*/ 217574 h 435148"/>
              <a:gd name="connsiteX4" fmla="*/ 135633 w 271265"/>
              <a:gd name="connsiteY4" fmla="*/ 435148 h 435148"/>
              <a:gd name="connsiteX5" fmla="*/ 135633 w 271265"/>
              <a:gd name="connsiteY5" fmla="*/ 348118 h 435148"/>
              <a:gd name="connsiteX6" fmla="*/ 0 w 271265"/>
              <a:gd name="connsiteY6" fmla="*/ 348118 h 435148"/>
              <a:gd name="connsiteX7" fmla="*/ 0 w 271265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65" h="435148">
                <a:moveTo>
                  <a:pt x="0" y="87030"/>
                </a:moveTo>
                <a:lnTo>
                  <a:pt x="135633" y="87030"/>
                </a:lnTo>
                <a:lnTo>
                  <a:pt x="135633" y="0"/>
                </a:lnTo>
                <a:lnTo>
                  <a:pt x="271265" y="217574"/>
                </a:lnTo>
                <a:lnTo>
                  <a:pt x="135633" y="435148"/>
                </a:lnTo>
                <a:lnTo>
                  <a:pt x="135633" y="348118"/>
                </a:lnTo>
                <a:lnTo>
                  <a:pt x="0" y="348118"/>
                </a:lnTo>
                <a:lnTo>
                  <a:pt x="0" y="8703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87030" rIns="81379" bIns="87029" spcCol="1270" anchor="ctr"/>
          <a:lstStyle/>
          <a:p>
            <a:pPr algn="ctr" defTabSz="400050" latinLnBrk="1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자유형 11"/>
          <p:cNvSpPr/>
          <p:nvPr/>
        </p:nvSpPr>
        <p:spPr>
          <a:xfrm rot="3240000">
            <a:off x="4958556" y="4534694"/>
            <a:ext cx="271463" cy="434975"/>
          </a:xfrm>
          <a:custGeom>
            <a:avLst/>
            <a:gdLst>
              <a:gd name="connsiteX0" fmla="*/ 0 w 271265"/>
              <a:gd name="connsiteY0" fmla="*/ 87030 h 435148"/>
              <a:gd name="connsiteX1" fmla="*/ 135633 w 271265"/>
              <a:gd name="connsiteY1" fmla="*/ 87030 h 435148"/>
              <a:gd name="connsiteX2" fmla="*/ 135633 w 271265"/>
              <a:gd name="connsiteY2" fmla="*/ 0 h 435148"/>
              <a:gd name="connsiteX3" fmla="*/ 271265 w 271265"/>
              <a:gd name="connsiteY3" fmla="*/ 217574 h 435148"/>
              <a:gd name="connsiteX4" fmla="*/ 135633 w 271265"/>
              <a:gd name="connsiteY4" fmla="*/ 435148 h 435148"/>
              <a:gd name="connsiteX5" fmla="*/ 135633 w 271265"/>
              <a:gd name="connsiteY5" fmla="*/ 348118 h 435148"/>
              <a:gd name="connsiteX6" fmla="*/ 0 w 271265"/>
              <a:gd name="connsiteY6" fmla="*/ 348118 h 435148"/>
              <a:gd name="connsiteX7" fmla="*/ 0 w 271265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65" h="435148">
                <a:moveTo>
                  <a:pt x="0" y="87030"/>
                </a:moveTo>
                <a:lnTo>
                  <a:pt x="135633" y="87030"/>
                </a:lnTo>
                <a:lnTo>
                  <a:pt x="135633" y="0"/>
                </a:lnTo>
                <a:lnTo>
                  <a:pt x="271265" y="217574"/>
                </a:lnTo>
                <a:lnTo>
                  <a:pt x="135633" y="435148"/>
                </a:lnTo>
                <a:lnTo>
                  <a:pt x="135633" y="348118"/>
                </a:lnTo>
                <a:lnTo>
                  <a:pt x="0" y="348118"/>
                </a:lnTo>
                <a:lnTo>
                  <a:pt x="0" y="8703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87029" rIns="81378" bIns="87030" spcCol="1270" anchor="ctr"/>
          <a:lstStyle/>
          <a:p>
            <a:pPr algn="ctr" defTabSz="400050" latinLnBrk="1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자유형 13"/>
          <p:cNvSpPr/>
          <p:nvPr/>
        </p:nvSpPr>
        <p:spPr>
          <a:xfrm rot="18360000">
            <a:off x="3913981" y="4534694"/>
            <a:ext cx="271463" cy="434975"/>
          </a:xfrm>
          <a:custGeom>
            <a:avLst/>
            <a:gdLst>
              <a:gd name="connsiteX0" fmla="*/ 0 w 271265"/>
              <a:gd name="connsiteY0" fmla="*/ 87030 h 435148"/>
              <a:gd name="connsiteX1" fmla="*/ 135633 w 271265"/>
              <a:gd name="connsiteY1" fmla="*/ 87030 h 435148"/>
              <a:gd name="connsiteX2" fmla="*/ 135633 w 271265"/>
              <a:gd name="connsiteY2" fmla="*/ 0 h 435148"/>
              <a:gd name="connsiteX3" fmla="*/ 271265 w 271265"/>
              <a:gd name="connsiteY3" fmla="*/ 217574 h 435148"/>
              <a:gd name="connsiteX4" fmla="*/ 135633 w 271265"/>
              <a:gd name="connsiteY4" fmla="*/ 435148 h 435148"/>
              <a:gd name="connsiteX5" fmla="*/ 135633 w 271265"/>
              <a:gd name="connsiteY5" fmla="*/ 348118 h 435148"/>
              <a:gd name="connsiteX6" fmla="*/ 0 w 271265"/>
              <a:gd name="connsiteY6" fmla="*/ 348118 h 435148"/>
              <a:gd name="connsiteX7" fmla="*/ 0 w 271265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65" h="435148">
                <a:moveTo>
                  <a:pt x="271265" y="348118"/>
                </a:moveTo>
                <a:lnTo>
                  <a:pt x="135632" y="348118"/>
                </a:lnTo>
                <a:lnTo>
                  <a:pt x="135632" y="435148"/>
                </a:lnTo>
                <a:lnTo>
                  <a:pt x="0" y="217574"/>
                </a:lnTo>
                <a:lnTo>
                  <a:pt x="135632" y="0"/>
                </a:lnTo>
                <a:lnTo>
                  <a:pt x="135632" y="87030"/>
                </a:lnTo>
                <a:lnTo>
                  <a:pt x="271265" y="87030"/>
                </a:lnTo>
                <a:lnTo>
                  <a:pt x="271265" y="34811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1377" tIns="87030" rIns="2" bIns="87030" spcCol="1270" anchor="ctr"/>
          <a:lstStyle/>
          <a:p>
            <a:pPr algn="ctr" defTabSz="400050" latinLnBrk="1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자유형 15"/>
          <p:cNvSpPr/>
          <p:nvPr/>
        </p:nvSpPr>
        <p:spPr>
          <a:xfrm rot="22680000">
            <a:off x="3590925" y="3541713"/>
            <a:ext cx="271463" cy="434975"/>
          </a:xfrm>
          <a:custGeom>
            <a:avLst/>
            <a:gdLst>
              <a:gd name="connsiteX0" fmla="*/ 0 w 271265"/>
              <a:gd name="connsiteY0" fmla="*/ 87030 h 435148"/>
              <a:gd name="connsiteX1" fmla="*/ 135633 w 271265"/>
              <a:gd name="connsiteY1" fmla="*/ 87030 h 435148"/>
              <a:gd name="connsiteX2" fmla="*/ 135633 w 271265"/>
              <a:gd name="connsiteY2" fmla="*/ 0 h 435148"/>
              <a:gd name="connsiteX3" fmla="*/ 271265 w 271265"/>
              <a:gd name="connsiteY3" fmla="*/ 217574 h 435148"/>
              <a:gd name="connsiteX4" fmla="*/ 135633 w 271265"/>
              <a:gd name="connsiteY4" fmla="*/ 435148 h 435148"/>
              <a:gd name="connsiteX5" fmla="*/ 135633 w 271265"/>
              <a:gd name="connsiteY5" fmla="*/ 348118 h 435148"/>
              <a:gd name="connsiteX6" fmla="*/ 0 w 271265"/>
              <a:gd name="connsiteY6" fmla="*/ 348118 h 435148"/>
              <a:gd name="connsiteX7" fmla="*/ 0 w 271265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65" h="435148">
                <a:moveTo>
                  <a:pt x="271265" y="348118"/>
                </a:moveTo>
                <a:lnTo>
                  <a:pt x="135632" y="348118"/>
                </a:lnTo>
                <a:lnTo>
                  <a:pt x="135632" y="435148"/>
                </a:lnTo>
                <a:lnTo>
                  <a:pt x="0" y="217574"/>
                </a:lnTo>
                <a:lnTo>
                  <a:pt x="135632" y="0"/>
                </a:lnTo>
                <a:lnTo>
                  <a:pt x="135632" y="87030"/>
                </a:lnTo>
                <a:lnTo>
                  <a:pt x="271265" y="87030"/>
                </a:lnTo>
                <a:lnTo>
                  <a:pt x="271265" y="34811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1379" tIns="87031" rIns="0" bIns="87029" spcCol="1270" anchor="ctr"/>
          <a:lstStyle/>
          <a:p>
            <a:pPr algn="ctr" defTabSz="400050" latinLnBrk="1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구름 17"/>
          <p:cNvSpPr/>
          <p:nvPr/>
        </p:nvSpPr>
        <p:spPr>
          <a:xfrm>
            <a:off x="1571625" y="2857500"/>
            <a:ext cx="1571625" cy="135731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Computing</a:t>
            </a:r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구름 18"/>
          <p:cNvSpPr/>
          <p:nvPr/>
        </p:nvSpPr>
        <p:spPr>
          <a:xfrm>
            <a:off x="3786188" y="1500188"/>
            <a:ext cx="1571625" cy="1357312"/>
          </a:xfrm>
          <a:prstGeom prst="cloud">
            <a:avLst/>
          </a:prstGeom>
          <a:ln w="317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Computing</a:t>
            </a:r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구름 19"/>
          <p:cNvSpPr/>
          <p:nvPr/>
        </p:nvSpPr>
        <p:spPr>
          <a:xfrm>
            <a:off x="5786438" y="2714625"/>
            <a:ext cx="1571625" cy="135731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Ubiquitous Computing</a:t>
            </a:r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구름 20"/>
          <p:cNvSpPr/>
          <p:nvPr/>
        </p:nvSpPr>
        <p:spPr>
          <a:xfrm>
            <a:off x="5143500" y="4857750"/>
            <a:ext cx="1571625" cy="135731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Computing</a:t>
            </a:r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구름 21"/>
          <p:cNvSpPr/>
          <p:nvPr/>
        </p:nvSpPr>
        <p:spPr>
          <a:xfrm>
            <a:off x="2286000" y="4929188"/>
            <a:ext cx="1571625" cy="1357312"/>
          </a:xfrm>
          <a:prstGeom prst="cloud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Computing</a:t>
            </a:r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Part 1 – Humanism, Humanities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Humanism</a:t>
            </a:r>
          </a:p>
          <a:p>
            <a:pPr lvl="1"/>
            <a:r>
              <a:rPr lang="en-US" dirty="0" smtClean="0"/>
              <a:t>Need for</a:t>
            </a:r>
          </a:p>
          <a:p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Principles</a:t>
            </a:r>
          </a:p>
          <a:p>
            <a:r>
              <a:rPr lang="en-US" dirty="0" smtClean="0"/>
              <a:t>Humanities</a:t>
            </a:r>
          </a:p>
          <a:p>
            <a:pPr lvl="1"/>
            <a:r>
              <a:rPr lang="en-US" dirty="0" smtClean="0"/>
              <a:t>Areas</a:t>
            </a:r>
          </a:p>
          <a:p>
            <a:pPr lvl="1"/>
            <a:r>
              <a:rPr lang="en-US" dirty="0" smtClean="0"/>
              <a:t>About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07A6ED-E51D-4173-BA3F-26F2D4B0D9F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64BE85-0A32-4BAE-9C82-D760C5EC9FF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6600"/>
                </a:solidFill>
              </a:rPr>
              <a:t>5S Layers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2590800" y="16002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Societies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2590800" y="26670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Scenarios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2590800" y="36576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Spaces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2590800" y="46482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Structures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2590800" y="56388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Streams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5S Contextualized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u="sng" smtClean="0"/>
              <a:t>Societies</a:t>
            </a:r>
            <a:r>
              <a:rPr lang="en-US" smtClean="0"/>
              <a:t>/communities/users served</a:t>
            </a:r>
          </a:p>
          <a:p>
            <a:r>
              <a:rPr lang="en-US" u="sng" smtClean="0"/>
              <a:t>Scenarios</a:t>
            </a:r>
            <a:r>
              <a:rPr lang="en-US" smtClean="0"/>
              <a:t>/services supported</a:t>
            </a:r>
          </a:p>
          <a:p>
            <a:r>
              <a:rPr lang="en-US" smtClean="0"/>
              <a:t>Management of physical/conceptual/ feature </a:t>
            </a:r>
            <a:r>
              <a:rPr lang="en-US" u="sng" smtClean="0"/>
              <a:t>spaces</a:t>
            </a:r>
          </a:p>
          <a:p>
            <a:r>
              <a:rPr lang="en-US" smtClean="0"/>
              <a:t>Use of </a:t>
            </a:r>
            <a:r>
              <a:rPr lang="en-US" u="sng" smtClean="0"/>
              <a:t>structures</a:t>
            </a:r>
            <a:r>
              <a:rPr lang="en-US" smtClean="0"/>
              <a:t>/organizational devices</a:t>
            </a:r>
          </a:p>
          <a:p>
            <a:r>
              <a:rPr lang="en-US" u="sng" smtClean="0"/>
              <a:t>Streams</a:t>
            </a:r>
            <a:r>
              <a:rPr lang="en-US" smtClean="0"/>
              <a:t> of content and communication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DD7E-2BD6-46B7-98BC-9518239C40C9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631962-6205-4B26-80E4-7B94F669519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2000" b="1" smtClean="0"/>
              <a:t>5S and DL formal definitions and compositions (April 2004 TOIS)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990600" y="1295400"/>
          <a:ext cx="7162800" cy="5372100"/>
        </p:xfrm>
        <a:graphic>
          <a:graphicData uri="http://schemas.openxmlformats.org/presentationml/2006/ole">
            <p:oleObj spid="_x0000_s3074" name="Slide" r:id="rId4" imgW="4572180" imgH="3428962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386B2-9989-4427-9C7C-FD31F07BA342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9067800" cy="68849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" y="5638800"/>
            <a:ext cx="2609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Content / People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189109-C268-4E1F-95EE-C01E5AE536F2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Extending 5S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Higher DL Constructs</a:t>
            </a:r>
          </a:p>
          <a:p>
            <a:pPr lvl="1" eaLnBrk="1" hangingPunct="1"/>
            <a:r>
              <a:rPr lang="en-US" sz="3200" smtClean="0"/>
              <a:t>Collections</a:t>
            </a:r>
          </a:p>
          <a:p>
            <a:pPr lvl="1" eaLnBrk="1" hangingPunct="1"/>
            <a:r>
              <a:rPr lang="en-US" sz="3200" smtClean="0"/>
              <a:t>Catalogs</a:t>
            </a:r>
          </a:p>
          <a:p>
            <a:pPr lvl="1" eaLnBrk="1" hangingPunct="1"/>
            <a:r>
              <a:rPr lang="en-US" sz="3200" smtClean="0"/>
              <a:t>Repositories and Archives</a:t>
            </a:r>
          </a:p>
          <a:p>
            <a:pPr lvl="1" eaLnBrk="1" hangingPunct="1"/>
            <a:r>
              <a:rPr lang="en-US" sz="3200" smtClean="0"/>
              <a:t>Systems</a:t>
            </a:r>
          </a:p>
          <a:p>
            <a:pPr lvl="1" eaLnBrk="1" hangingPunct="1"/>
            <a:r>
              <a:rPr lang="en-US" sz="3200" smtClean="0"/>
              <a:t>Case Studies</a:t>
            </a:r>
          </a:p>
          <a:p>
            <a:pPr eaLnBrk="1" hangingPunct="1"/>
            <a:r>
              <a:rPr lang="en-US" sz="3600" smtClean="0"/>
              <a:t>Specialized views and services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914400" cy="261938"/>
          </a:xfrm>
          <a:prstGeom prst="rect">
            <a:avLst/>
          </a:prstGeom>
          <a:solidFill>
            <a:srgbClr val="FF00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Streams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943100" y="381000"/>
            <a:ext cx="1028700" cy="261938"/>
          </a:xfrm>
          <a:prstGeom prst="rect">
            <a:avLst/>
          </a:prstGeom>
          <a:solidFill>
            <a:srgbClr val="FFCC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Structures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505200" y="381000"/>
            <a:ext cx="800100" cy="265113"/>
          </a:xfrm>
          <a:prstGeom prst="rect">
            <a:avLst/>
          </a:prstGeom>
          <a:solidFill>
            <a:srgbClr val="00FF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Spaces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762500" y="342900"/>
            <a:ext cx="1028700" cy="261938"/>
          </a:xfrm>
          <a:prstGeom prst="rect">
            <a:avLst/>
          </a:prstGeom>
          <a:solidFill>
            <a:srgbClr val="80808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Scenarios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134100" y="342900"/>
            <a:ext cx="1028700" cy="261938"/>
          </a:xfrm>
          <a:prstGeom prst="rect">
            <a:avLst/>
          </a:prstGeom>
          <a:solidFill>
            <a:srgbClr val="FFFF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Societies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7223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structured stream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485900" y="1066800"/>
            <a:ext cx="866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structural metadata specification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590800" y="1066800"/>
            <a:ext cx="838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descriptive metadata specification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95300" y="1905000"/>
            <a:ext cx="498475" cy="3508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digital object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638300" y="1943100"/>
            <a:ext cx="717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metadata catalog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81000" y="2705100"/>
            <a:ext cx="6858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collection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1714500" y="2705100"/>
            <a:ext cx="6556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repository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302000" y="1828800"/>
            <a:ext cx="6223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hypertext</a:t>
            </a:r>
          </a:p>
        </p:txBody>
      </p:sp>
      <p:cxnSp>
        <p:nvCxnSpPr>
          <p:cNvPr id="45071" name="AutoShape 15"/>
          <p:cNvCxnSpPr>
            <a:cxnSpLocks noChangeShapeType="1"/>
            <a:stCxn id="45058" idx="2"/>
            <a:endCxn id="45063" idx="0"/>
          </p:cNvCxnSpPr>
          <p:nvPr/>
        </p:nvCxnSpPr>
        <p:spPr bwMode="auto">
          <a:xfrm rot="5400000">
            <a:off x="616744" y="769144"/>
            <a:ext cx="500062" cy="2476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72" name="AutoShape 16"/>
          <p:cNvCxnSpPr>
            <a:cxnSpLocks noChangeShapeType="1"/>
            <a:stCxn id="45059" idx="2"/>
            <a:endCxn id="45064" idx="0"/>
          </p:cNvCxnSpPr>
          <p:nvPr/>
        </p:nvCxnSpPr>
        <p:spPr bwMode="auto">
          <a:xfrm rot="5400000">
            <a:off x="1976438" y="585788"/>
            <a:ext cx="423862" cy="5381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73" name="AutoShape 17"/>
          <p:cNvCxnSpPr>
            <a:cxnSpLocks noChangeShapeType="1"/>
            <a:stCxn id="45063" idx="2"/>
            <a:endCxn id="45066" idx="0"/>
          </p:cNvCxnSpPr>
          <p:nvPr/>
        </p:nvCxnSpPr>
        <p:spPr bwMode="auto">
          <a:xfrm rot="16200000" flipH="1">
            <a:off x="538163" y="1698625"/>
            <a:ext cx="411162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74" name="AutoShape 18"/>
          <p:cNvCxnSpPr>
            <a:cxnSpLocks noChangeShapeType="1"/>
            <a:stCxn id="45064" idx="2"/>
            <a:endCxn id="45066" idx="0"/>
          </p:cNvCxnSpPr>
          <p:nvPr/>
        </p:nvCxnSpPr>
        <p:spPr bwMode="auto">
          <a:xfrm rot="5400000">
            <a:off x="1164432" y="1150144"/>
            <a:ext cx="334962" cy="11747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75" name="AutoShape 19"/>
          <p:cNvCxnSpPr>
            <a:cxnSpLocks noChangeShapeType="1"/>
            <a:stCxn id="45064" idx="2"/>
            <a:endCxn id="45067" idx="0"/>
          </p:cNvCxnSpPr>
          <p:nvPr/>
        </p:nvCxnSpPr>
        <p:spPr bwMode="auto">
          <a:xfrm rot="16200000" flipH="1">
            <a:off x="1771651" y="1717675"/>
            <a:ext cx="373062" cy="777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76" name="AutoShape 20"/>
          <p:cNvCxnSpPr>
            <a:cxnSpLocks noChangeShapeType="1"/>
            <a:stCxn id="45059" idx="2"/>
            <a:endCxn id="45065" idx="0"/>
          </p:cNvCxnSpPr>
          <p:nvPr/>
        </p:nvCxnSpPr>
        <p:spPr bwMode="auto">
          <a:xfrm rot="16200000" flipH="1">
            <a:off x="2521744" y="578644"/>
            <a:ext cx="423862" cy="5524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77" name="AutoShape 21"/>
          <p:cNvCxnSpPr>
            <a:cxnSpLocks noChangeShapeType="1"/>
            <a:stCxn id="45065" idx="2"/>
            <a:endCxn id="45067" idx="0"/>
          </p:cNvCxnSpPr>
          <p:nvPr/>
        </p:nvCxnSpPr>
        <p:spPr bwMode="auto">
          <a:xfrm rot="5400000">
            <a:off x="2396332" y="1329531"/>
            <a:ext cx="214312" cy="10128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78" name="AutoShape 22"/>
          <p:cNvCxnSpPr>
            <a:cxnSpLocks noChangeShapeType="1"/>
            <a:stCxn id="45066" idx="2"/>
            <a:endCxn id="45068" idx="0"/>
          </p:cNvCxnSpPr>
          <p:nvPr/>
        </p:nvCxnSpPr>
        <p:spPr bwMode="auto">
          <a:xfrm rot="5400000">
            <a:off x="509588" y="2470150"/>
            <a:ext cx="449262" cy="206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79" name="AutoShape 23"/>
          <p:cNvCxnSpPr>
            <a:cxnSpLocks noChangeShapeType="1"/>
            <a:stCxn id="45067" idx="3"/>
            <a:endCxn id="45092" idx="1"/>
          </p:cNvCxnSpPr>
          <p:nvPr/>
        </p:nvCxnSpPr>
        <p:spPr bwMode="auto">
          <a:xfrm>
            <a:off x="2355850" y="2119313"/>
            <a:ext cx="1035050" cy="1028700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80" name="AutoShape 24"/>
          <p:cNvCxnSpPr>
            <a:cxnSpLocks noChangeShapeType="1"/>
            <a:stCxn id="45068" idx="3"/>
            <a:endCxn id="45069" idx="1"/>
          </p:cNvCxnSpPr>
          <p:nvPr/>
        </p:nvCxnSpPr>
        <p:spPr bwMode="auto">
          <a:xfrm>
            <a:off x="1066800" y="2805113"/>
            <a:ext cx="6477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81" name="AutoShape 25"/>
          <p:cNvCxnSpPr>
            <a:cxnSpLocks noChangeShapeType="1"/>
            <a:stCxn id="45059" idx="3"/>
            <a:endCxn id="45070" idx="0"/>
          </p:cNvCxnSpPr>
          <p:nvPr/>
        </p:nvCxnSpPr>
        <p:spPr bwMode="auto">
          <a:xfrm>
            <a:off x="2971800" y="511175"/>
            <a:ext cx="641350" cy="13176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82" name="AutoShape 26"/>
          <p:cNvCxnSpPr>
            <a:cxnSpLocks noChangeShapeType="1"/>
            <a:stCxn id="45059" idx="2"/>
            <a:endCxn id="45063" idx="0"/>
          </p:cNvCxnSpPr>
          <p:nvPr/>
        </p:nvCxnSpPr>
        <p:spPr bwMode="auto">
          <a:xfrm rot="5400000">
            <a:off x="1350169" y="35719"/>
            <a:ext cx="500062" cy="1714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83" name="AutoShape 27"/>
          <p:cNvCxnSpPr>
            <a:cxnSpLocks noChangeShapeType="1"/>
            <a:stCxn id="45061" idx="2"/>
            <a:endCxn id="45164" idx="0"/>
          </p:cNvCxnSpPr>
          <p:nvPr/>
        </p:nvCxnSpPr>
        <p:spPr bwMode="auto">
          <a:xfrm rot="16200000" flipH="1">
            <a:off x="5317332" y="564356"/>
            <a:ext cx="347662" cy="428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84" name="AutoShape 28"/>
          <p:cNvCxnSpPr>
            <a:cxnSpLocks noChangeShapeType="1"/>
            <a:stCxn id="45062" idx="2"/>
            <a:endCxn id="45164" idx="0"/>
          </p:cNvCxnSpPr>
          <p:nvPr/>
        </p:nvCxnSpPr>
        <p:spPr bwMode="auto">
          <a:xfrm rot="5400000">
            <a:off x="6003926" y="307975"/>
            <a:ext cx="347662" cy="9413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85" name="AutoShape 29"/>
          <p:cNvCxnSpPr>
            <a:cxnSpLocks noChangeShapeType="1"/>
            <a:stCxn id="45164" idx="2"/>
            <a:endCxn id="45166" idx="0"/>
          </p:cNvCxnSpPr>
          <p:nvPr/>
        </p:nvCxnSpPr>
        <p:spPr bwMode="auto">
          <a:xfrm rot="16200000" flipH="1">
            <a:off x="5596732" y="1462881"/>
            <a:ext cx="514350" cy="2936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86" name="AutoShape 30"/>
          <p:cNvCxnSpPr>
            <a:cxnSpLocks noChangeShapeType="1"/>
            <a:stCxn id="45070" idx="0"/>
            <a:endCxn id="45170" idx="0"/>
          </p:cNvCxnSpPr>
          <p:nvPr/>
        </p:nvCxnSpPr>
        <p:spPr bwMode="auto">
          <a:xfrm rot="16200000" flipH="1">
            <a:off x="3835400" y="1606550"/>
            <a:ext cx="266700" cy="711200"/>
          </a:xfrm>
          <a:prstGeom prst="curvedConnector3">
            <a:avLst>
              <a:gd name="adj1" fmla="val -8571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87" name="AutoShape 31"/>
          <p:cNvCxnSpPr>
            <a:cxnSpLocks noChangeShapeType="1"/>
            <a:stCxn id="45164" idx="2"/>
            <a:endCxn id="45170" idx="0"/>
          </p:cNvCxnSpPr>
          <p:nvPr/>
        </p:nvCxnSpPr>
        <p:spPr bwMode="auto">
          <a:xfrm rot="5400000">
            <a:off x="4644232" y="1032668"/>
            <a:ext cx="742950" cy="13827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88" name="AutoShape 32"/>
          <p:cNvCxnSpPr>
            <a:cxnSpLocks noChangeShapeType="1"/>
            <a:stCxn id="45164" idx="2"/>
            <a:endCxn id="45168" idx="0"/>
          </p:cNvCxnSpPr>
          <p:nvPr/>
        </p:nvCxnSpPr>
        <p:spPr bwMode="auto">
          <a:xfrm rot="5400000">
            <a:off x="5215732" y="1413668"/>
            <a:ext cx="552450" cy="4302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89" name="AutoShape 33"/>
          <p:cNvCxnSpPr>
            <a:cxnSpLocks noChangeShapeType="1"/>
            <a:stCxn id="45060" idx="2"/>
            <a:endCxn id="45170" idx="0"/>
          </p:cNvCxnSpPr>
          <p:nvPr/>
        </p:nvCxnSpPr>
        <p:spPr bwMode="auto">
          <a:xfrm rot="16200000" flipH="1">
            <a:off x="3389312" y="1160463"/>
            <a:ext cx="1450975" cy="419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90" name="AutoShape 34"/>
          <p:cNvCxnSpPr>
            <a:cxnSpLocks noChangeShapeType="1"/>
            <a:stCxn id="45060" idx="2"/>
            <a:endCxn id="45168" idx="0"/>
          </p:cNvCxnSpPr>
          <p:nvPr/>
        </p:nvCxnSpPr>
        <p:spPr bwMode="auto">
          <a:xfrm rot="16200000" flipH="1">
            <a:off x="3960812" y="588963"/>
            <a:ext cx="1260475" cy="1371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91" name="AutoShape 35"/>
          <p:cNvCxnSpPr>
            <a:cxnSpLocks noChangeShapeType="1"/>
            <a:stCxn id="45060" idx="2"/>
            <a:endCxn id="45166" idx="0"/>
          </p:cNvCxnSpPr>
          <p:nvPr/>
        </p:nvCxnSpPr>
        <p:spPr bwMode="auto">
          <a:xfrm rot="16200000" flipH="1">
            <a:off x="4341812" y="207963"/>
            <a:ext cx="1222375" cy="2095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3390900" y="3048000"/>
            <a:ext cx="8112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Minimal DL</a:t>
            </a:r>
          </a:p>
        </p:txBody>
      </p:sp>
      <p:cxnSp>
        <p:nvCxnSpPr>
          <p:cNvPr id="45093" name="AutoShape 37"/>
          <p:cNvCxnSpPr>
            <a:cxnSpLocks noChangeShapeType="1"/>
            <a:stCxn id="45069" idx="3"/>
            <a:endCxn id="45092" idx="1"/>
          </p:cNvCxnSpPr>
          <p:nvPr/>
        </p:nvCxnSpPr>
        <p:spPr bwMode="auto">
          <a:xfrm>
            <a:off x="2370138" y="2881313"/>
            <a:ext cx="1020762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94" name="AutoShape 38"/>
          <p:cNvCxnSpPr>
            <a:cxnSpLocks noChangeShapeType="1"/>
            <a:stCxn id="45070" idx="2"/>
            <a:endCxn id="45092" idx="1"/>
          </p:cNvCxnSpPr>
          <p:nvPr/>
        </p:nvCxnSpPr>
        <p:spPr bwMode="auto">
          <a:xfrm rot="5400000">
            <a:off x="3019425" y="2554288"/>
            <a:ext cx="965200" cy="222250"/>
          </a:xfrm>
          <a:prstGeom prst="curvedConnector4">
            <a:avLst>
              <a:gd name="adj1" fmla="val 44856"/>
              <a:gd name="adj2" fmla="val 20304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95" name="AutoShape 39"/>
          <p:cNvCxnSpPr>
            <a:cxnSpLocks noChangeShapeType="1"/>
            <a:stCxn id="45170" idx="2"/>
            <a:endCxn id="45092" idx="0"/>
          </p:cNvCxnSpPr>
          <p:nvPr/>
        </p:nvCxnSpPr>
        <p:spPr bwMode="auto">
          <a:xfrm rot="5400000">
            <a:off x="3706813" y="2430463"/>
            <a:ext cx="706437" cy="5286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96" name="AutoShape 40"/>
          <p:cNvCxnSpPr>
            <a:cxnSpLocks noChangeShapeType="1"/>
            <a:stCxn id="45168" idx="2"/>
            <a:endCxn id="45092" idx="0"/>
          </p:cNvCxnSpPr>
          <p:nvPr/>
        </p:nvCxnSpPr>
        <p:spPr bwMode="auto">
          <a:xfrm rot="5400000">
            <a:off x="4087813" y="1858963"/>
            <a:ext cx="896937" cy="14811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97" name="AutoShape 41"/>
          <p:cNvCxnSpPr>
            <a:cxnSpLocks noChangeShapeType="1"/>
            <a:stCxn id="45166" idx="2"/>
            <a:endCxn id="45092" idx="0"/>
          </p:cNvCxnSpPr>
          <p:nvPr/>
        </p:nvCxnSpPr>
        <p:spPr bwMode="auto">
          <a:xfrm rot="5400000">
            <a:off x="4430713" y="1477963"/>
            <a:ext cx="935037" cy="22050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914400" y="3543300"/>
            <a:ext cx="6905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urier New" pitchFamily="49" charset="0"/>
              </a:rPr>
              <a:t>image stream</a:t>
            </a:r>
          </a:p>
        </p:txBody>
      </p:sp>
      <p:sp>
        <p:nvSpPr>
          <p:cNvPr id="45099" name="Text Box 43"/>
          <p:cNvSpPr txBox="1">
            <a:spLocks noChangeArrowheads="1"/>
          </p:cNvSpPr>
          <p:nvPr/>
        </p:nvSpPr>
        <p:spPr bwMode="auto">
          <a:xfrm>
            <a:off x="2362200" y="3505200"/>
            <a:ext cx="7953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urier New" pitchFamily="49" charset="0"/>
              </a:rPr>
              <a:t>feature vector</a:t>
            </a:r>
          </a:p>
        </p:txBody>
      </p:sp>
      <p:sp>
        <p:nvSpPr>
          <p:cNvPr id="45100" name="Text Box 44"/>
          <p:cNvSpPr txBox="1">
            <a:spLocks noChangeArrowheads="1"/>
          </p:cNvSpPr>
          <p:nvPr/>
        </p:nvSpPr>
        <p:spPr bwMode="auto">
          <a:xfrm>
            <a:off x="1676400" y="4343400"/>
            <a:ext cx="1028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urier New" pitchFamily="49" charset="0"/>
              </a:rPr>
              <a:t>composite image descriptor</a:t>
            </a:r>
          </a:p>
        </p:txBody>
      </p: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647700" y="4343400"/>
            <a:ext cx="9525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urier New" pitchFamily="49" charset="0"/>
              </a:rPr>
              <a:t>image descriptor</a:t>
            </a: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2895600" y="5067300"/>
            <a:ext cx="1143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urier New" pitchFamily="49" charset="0"/>
              </a:rPr>
              <a:t>image content description</a:t>
            </a: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4152900" y="5295900"/>
            <a:ext cx="1028700" cy="198438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urier New" pitchFamily="49" charset="0"/>
              </a:rPr>
              <a:t>image object</a:t>
            </a:r>
          </a:p>
        </p:txBody>
      </p:sp>
      <p:sp>
        <p:nvSpPr>
          <p:cNvPr id="45104" name="Text Box 48"/>
          <p:cNvSpPr txBox="1">
            <a:spLocks noChangeArrowheads="1"/>
          </p:cNvSpPr>
          <p:nvPr/>
        </p:nvSpPr>
        <p:spPr bwMode="auto">
          <a:xfrm>
            <a:off x="2895600" y="5715000"/>
            <a:ext cx="1143000" cy="3508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urier New" pitchFamily="49" charset="0"/>
              </a:rPr>
              <a:t>image digital object</a:t>
            </a:r>
          </a:p>
        </p:txBody>
      </p: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228600" y="5570538"/>
            <a:ext cx="9144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urier New" pitchFamily="49" charset="0"/>
              </a:rPr>
              <a:t>image descriptor metadata catalog</a:t>
            </a:r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3048000" y="4305300"/>
            <a:ext cx="876300" cy="5032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urier New" pitchFamily="49" charset="0"/>
              </a:rPr>
              <a:t>structured feature vector</a:t>
            </a:r>
          </a:p>
        </p:txBody>
      </p:sp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1371600" y="5837238"/>
            <a:ext cx="914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urier New" pitchFamily="49" charset="0"/>
              </a:rPr>
              <a:t>image collection</a:t>
            </a:r>
          </a:p>
        </p:txBody>
      </p:sp>
      <p:cxnSp>
        <p:nvCxnSpPr>
          <p:cNvPr id="45108" name="AutoShape 52"/>
          <p:cNvCxnSpPr>
            <a:cxnSpLocks noChangeShapeType="1"/>
            <a:stCxn id="45098" idx="2"/>
            <a:endCxn id="45101" idx="0"/>
          </p:cNvCxnSpPr>
          <p:nvPr/>
        </p:nvCxnSpPr>
        <p:spPr bwMode="auto">
          <a:xfrm rot="5400000">
            <a:off x="967582" y="4050506"/>
            <a:ext cx="449262" cy="1365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09" name="AutoShape 53"/>
          <p:cNvCxnSpPr>
            <a:cxnSpLocks noChangeShapeType="1"/>
            <a:stCxn id="45098" idx="2"/>
            <a:endCxn id="45100" idx="0"/>
          </p:cNvCxnSpPr>
          <p:nvPr/>
        </p:nvCxnSpPr>
        <p:spPr bwMode="auto">
          <a:xfrm rot="16200000" flipH="1">
            <a:off x="1500982" y="3653631"/>
            <a:ext cx="449262" cy="9302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10" name="AutoShape 54"/>
          <p:cNvCxnSpPr>
            <a:cxnSpLocks noChangeShapeType="1"/>
            <a:stCxn id="45099" idx="2"/>
            <a:endCxn id="45101" idx="0"/>
          </p:cNvCxnSpPr>
          <p:nvPr/>
        </p:nvCxnSpPr>
        <p:spPr bwMode="auto">
          <a:xfrm rot="5400000">
            <a:off x="1698626" y="3281362"/>
            <a:ext cx="487362" cy="16367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11" name="AutoShape 55"/>
          <p:cNvCxnSpPr>
            <a:cxnSpLocks noChangeShapeType="1"/>
            <a:stCxn id="45099" idx="2"/>
            <a:endCxn id="45100" idx="0"/>
          </p:cNvCxnSpPr>
          <p:nvPr/>
        </p:nvCxnSpPr>
        <p:spPr bwMode="auto">
          <a:xfrm rot="5400000">
            <a:off x="2232026" y="3814762"/>
            <a:ext cx="487362" cy="5699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12" name="AutoShape 56"/>
          <p:cNvCxnSpPr>
            <a:cxnSpLocks noChangeShapeType="1"/>
            <a:stCxn id="45099" idx="2"/>
            <a:endCxn id="45106" idx="0"/>
          </p:cNvCxnSpPr>
          <p:nvPr/>
        </p:nvCxnSpPr>
        <p:spPr bwMode="auto">
          <a:xfrm rot="16200000" flipH="1">
            <a:off x="2898776" y="3717925"/>
            <a:ext cx="449262" cy="7254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13" name="AutoShape 57"/>
          <p:cNvCxnSpPr>
            <a:cxnSpLocks noChangeShapeType="1"/>
            <a:stCxn id="45106" idx="2"/>
            <a:endCxn id="45102" idx="0"/>
          </p:cNvCxnSpPr>
          <p:nvPr/>
        </p:nvCxnSpPr>
        <p:spPr bwMode="auto">
          <a:xfrm rot="5400000">
            <a:off x="3347244" y="4928394"/>
            <a:ext cx="258762" cy="19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14" name="AutoShape 58"/>
          <p:cNvCxnSpPr>
            <a:cxnSpLocks noChangeShapeType="1"/>
            <a:stCxn id="45102" idx="2"/>
            <a:endCxn id="45104" idx="0"/>
          </p:cNvCxnSpPr>
          <p:nvPr/>
        </p:nvCxnSpPr>
        <p:spPr bwMode="auto">
          <a:xfrm rot="5400000">
            <a:off x="3318669" y="5566569"/>
            <a:ext cx="2968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15" name="AutoShape 59"/>
          <p:cNvCxnSpPr>
            <a:cxnSpLocks noChangeShapeType="1"/>
            <a:stCxn id="45103" idx="2"/>
            <a:endCxn id="45104" idx="3"/>
          </p:cNvCxnSpPr>
          <p:nvPr/>
        </p:nvCxnSpPr>
        <p:spPr bwMode="auto">
          <a:xfrm rot="5400000">
            <a:off x="4154487" y="5378451"/>
            <a:ext cx="396875" cy="6286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16" name="AutoShape 60"/>
          <p:cNvCxnSpPr>
            <a:cxnSpLocks noChangeShapeType="1"/>
            <a:stCxn id="45104" idx="1"/>
            <a:endCxn id="45107" idx="0"/>
          </p:cNvCxnSpPr>
          <p:nvPr/>
        </p:nvCxnSpPr>
        <p:spPr bwMode="auto">
          <a:xfrm rot="10800000">
            <a:off x="1828800" y="5837238"/>
            <a:ext cx="1066800" cy="53975"/>
          </a:xfrm>
          <a:prstGeom prst="curvedConnector4">
            <a:avLst>
              <a:gd name="adj1" fmla="val 28569"/>
              <a:gd name="adj2" fmla="val 31492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17" name="AutoShape 61"/>
          <p:cNvCxnSpPr>
            <a:cxnSpLocks noChangeShapeType="1"/>
            <a:stCxn id="45101" idx="2"/>
            <a:endCxn id="45105" idx="0"/>
          </p:cNvCxnSpPr>
          <p:nvPr/>
        </p:nvCxnSpPr>
        <p:spPr bwMode="auto">
          <a:xfrm rot="5400000">
            <a:off x="466725" y="4913313"/>
            <a:ext cx="876300" cy="4381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18" name="AutoShape 62"/>
          <p:cNvCxnSpPr>
            <a:cxnSpLocks noChangeShapeType="1"/>
            <a:stCxn id="45100" idx="2"/>
            <a:endCxn id="45105" idx="0"/>
          </p:cNvCxnSpPr>
          <p:nvPr/>
        </p:nvCxnSpPr>
        <p:spPr bwMode="auto">
          <a:xfrm rot="5400000">
            <a:off x="1076325" y="4456113"/>
            <a:ext cx="723900" cy="15049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19" name="AutoShape 63"/>
          <p:cNvCxnSpPr>
            <a:cxnSpLocks noChangeShapeType="1"/>
            <a:stCxn id="45101" idx="2"/>
            <a:endCxn id="45107" idx="0"/>
          </p:cNvCxnSpPr>
          <p:nvPr/>
        </p:nvCxnSpPr>
        <p:spPr bwMode="auto">
          <a:xfrm rot="16200000" flipH="1">
            <a:off x="904875" y="4913313"/>
            <a:ext cx="1143000" cy="7048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20" name="AutoShape 64"/>
          <p:cNvCxnSpPr>
            <a:cxnSpLocks noChangeShapeType="1"/>
            <a:stCxn id="45100" idx="2"/>
            <a:endCxn id="45107" idx="0"/>
          </p:cNvCxnSpPr>
          <p:nvPr/>
        </p:nvCxnSpPr>
        <p:spPr bwMode="auto">
          <a:xfrm rot="5400000">
            <a:off x="1514475" y="5160963"/>
            <a:ext cx="990600" cy="3619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121" name="Text Box 65"/>
          <p:cNvSpPr txBox="1">
            <a:spLocks noChangeArrowheads="1"/>
          </p:cNvSpPr>
          <p:nvPr/>
        </p:nvSpPr>
        <p:spPr bwMode="auto">
          <a:xfrm>
            <a:off x="5867400" y="3360738"/>
            <a:ext cx="723900" cy="4159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latin typeface="Times New Roman" pitchFamily="18" charset="0"/>
              </a:rPr>
              <a:t>base document</a:t>
            </a:r>
          </a:p>
        </p:txBody>
      </p:sp>
      <p:sp>
        <p:nvSpPr>
          <p:cNvPr id="45122" name="Text Box 66"/>
          <p:cNvSpPr txBox="1">
            <a:spLocks noChangeArrowheads="1"/>
          </p:cNvSpPr>
          <p:nvPr/>
        </p:nvSpPr>
        <p:spPr bwMode="auto">
          <a:xfrm>
            <a:off x="6934200" y="3322638"/>
            <a:ext cx="1066800" cy="4159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latin typeface="Times New Roman" pitchFamily="18" charset="0"/>
              </a:rPr>
              <a:t>superimposed document</a:t>
            </a:r>
          </a:p>
        </p:txBody>
      </p:sp>
      <p:sp>
        <p:nvSpPr>
          <p:cNvPr id="45123" name="Text Box 67"/>
          <p:cNvSpPr txBox="1">
            <a:spLocks noChangeArrowheads="1"/>
          </p:cNvSpPr>
          <p:nvPr/>
        </p:nvSpPr>
        <p:spPr bwMode="auto">
          <a:xfrm>
            <a:off x="6096000" y="40846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latin typeface="Times New Roman" pitchFamily="18" charset="0"/>
              </a:rPr>
              <a:t>mark</a:t>
            </a:r>
          </a:p>
        </p:txBody>
      </p:sp>
      <p:sp>
        <p:nvSpPr>
          <p:cNvPr id="45124" name="Text Box 68"/>
          <p:cNvSpPr txBox="1">
            <a:spLocks noChangeArrowheads="1"/>
          </p:cNvSpPr>
          <p:nvPr/>
        </p:nvSpPr>
        <p:spPr bwMode="auto">
          <a:xfrm>
            <a:off x="7467600" y="4008438"/>
            <a:ext cx="1028700" cy="4159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latin typeface="Times New Roman" pitchFamily="18" charset="0"/>
              </a:rPr>
              <a:t>superimposed structure</a:t>
            </a:r>
          </a:p>
        </p:txBody>
      </p:sp>
      <p:sp>
        <p:nvSpPr>
          <p:cNvPr id="45125" name="Text Box 69"/>
          <p:cNvSpPr txBox="1">
            <a:spLocks noChangeArrowheads="1"/>
          </p:cNvSpPr>
          <p:nvPr/>
        </p:nvSpPr>
        <p:spPr bwMode="auto">
          <a:xfrm>
            <a:off x="6248400" y="4503738"/>
            <a:ext cx="952500" cy="228600"/>
          </a:xfrm>
          <a:prstGeom prst="rect">
            <a:avLst/>
          </a:prstGeom>
          <a:pattFill prst="solidDmnd">
            <a:fgClr>
              <a:srgbClr val="CCEC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latin typeface="Times New Roman" pitchFamily="18" charset="0"/>
              </a:rPr>
              <a:t>subdocument</a:t>
            </a:r>
          </a:p>
        </p:txBody>
      </p:sp>
      <p:sp>
        <p:nvSpPr>
          <p:cNvPr id="45126" name="Text Box 70"/>
          <p:cNvSpPr txBox="1">
            <a:spLocks noChangeArrowheads="1"/>
          </p:cNvSpPr>
          <p:nvPr/>
        </p:nvSpPr>
        <p:spPr bwMode="auto">
          <a:xfrm>
            <a:off x="6134100" y="4922838"/>
            <a:ext cx="876300" cy="415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latin typeface="Times New Roman" pitchFamily="18" charset="0"/>
              </a:rPr>
              <a:t>presentation channel</a:t>
            </a:r>
          </a:p>
        </p:txBody>
      </p:sp>
      <p:cxnSp>
        <p:nvCxnSpPr>
          <p:cNvPr id="45127" name="AutoShape 71"/>
          <p:cNvCxnSpPr>
            <a:cxnSpLocks noChangeShapeType="1"/>
            <a:stCxn id="45121" idx="2"/>
            <a:endCxn id="45123" idx="0"/>
          </p:cNvCxnSpPr>
          <p:nvPr/>
        </p:nvCxnSpPr>
        <p:spPr bwMode="auto">
          <a:xfrm rot="16200000" flipH="1">
            <a:off x="6122987" y="3883026"/>
            <a:ext cx="307975" cy="952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28" name="AutoShape 72"/>
          <p:cNvCxnSpPr>
            <a:cxnSpLocks noChangeShapeType="1"/>
            <a:stCxn id="45123" idx="0"/>
            <a:endCxn id="45122" idx="2"/>
          </p:cNvCxnSpPr>
          <p:nvPr/>
        </p:nvCxnSpPr>
        <p:spPr bwMode="auto">
          <a:xfrm rot="5400000" flipH="1" flipV="1">
            <a:off x="6723062" y="3340101"/>
            <a:ext cx="346075" cy="1143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29" name="AutoShape 73"/>
          <p:cNvCxnSpPr>
            <a:cxnSpLocks noChangeShapeType="1"/>
            <a:stCxn id="45124" idx="0"/>
            <a:endCxn id="45122" idx="2"/>
          </p:cNvCxnSpPr>
          <p:nvPr/>
        </p:nvCxnSpPr>
        <p:spPr bwMode="auto">
          <a:xfrm rot="16200000" flipV="1">
            <a:off x="7589837" y="3616326"/>
            <a:ext cx="269875" cy="5143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30" name="AutoShape 74"/>
          <p:cNvCxnSpPr>
            <a:cxnSpLocks noChangeShapeType="1"/>
            <a:stCxn id="45123" idx="2"/>
            <a:endCxn id="45125" idx="0"/>
          </p:cNvCxnSpPr>
          <p:nvPr/>
        </p:nvCxnSpPr>
        <p:spPr bwMode="auto">
          <a:xfrm rot="16200000" flipH="1">
            <a:off x="6429375" y="4208463"/>
            <a:ext cx="190500" cy="400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31" name="AutoShape 75"/>
          <p:cNvCxnSpPr>
            <a:cxnSpLocks noChangeShapeType="1"/>
            <a:stCxn id="45125" idx="0"/>
            <a:endCxn id="45122" idx="2"/>
          </p:cNvCxnSpPr>
          <p:nvPr/>
        </p:nvCxnSpPr>
        <p:spPr bwMode="auto">
          <a:xfrm rot="5400000" flipH="1" flipV="1">
            <a:off x="6713537" y="3749676"/>
            <a:ext cx="765175" cy="7429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32" name="AutoShape 76"/>
          <p:cNvCxnSpPr>
            <a:cxnSpLocks noChangeShapeType="1"/>
            <a:stCxn id="45126" idx="1"/>
            <a:endCxn id="45123" idx="1"/>
          </p:cNvCxnSpPr>
          <p:nvPr/>
        </p:nvCxnSpPr>
        <p:spPr bwMode="auto">
          <a:xfrm rot="10800000">
            <a:off x="6096000" y="4198938"/>
            <a:ext cx="38100" cy="931862"/>
          </a:xfrm>
          <a:prstGeom prst="curvedConnector3">
            <a:avLst>
              <a:gd name="adj1" fmla="val 7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33" name="AutoShape 77"/>
          <p:cNvCxnSpPr>
            <a:cxnSpLocks noChangeShapeType="1"/>
            <a:stCxn id="45126" idx="3"/>
            <a:endCxn id="45173" idx="2"/>
          </p:cNvCxnSpPr>
          <p:nvPr/>
        </p:nvCxnSpPr>
        <p:spPr bwMode="auto">
          <a:xfrm flipV="1">
            <a:off x="7010400" y="5086350"/>
            <a:ext cx="457200" cy="444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34" name="AutoShape 78"/>
          <p:cNvCxnSpPr>
            <a:cxnSpLocks noChangeShapeType="1"/>
            <a:stCxn id="45136" idx="3"/>
            <a:endCxn id="45135" idx="1"/>
          </p:cNvCxnSpPr>
          <p:nvPr/>
        </p:nvCxnSpPr>
        <p:spPr bwMode="auto">
          <a:xfrm flipV="1">
            <a:off x="5905500" y="6362700"/>
            <a:ext cx="457200" cy="95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135" name="Text Box 79"/>
          <p:cNvSpPr txBox="1">
            <a:spLocks noChangeArrowheads="1"/>
          </p:cNvSpPr>
          <p:nvPr/>
        </p:nvSpPr>
        <p:spPr bwMode="auto">
          <a:xfrm>
            <a:off x="6362700" y="61722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>
                <a:latin typeface="Lucida Handwriting" pitchFamily="66" charset="0"/>
              </a:rPr>
              <a:t>complex object</a:t>
            </a:r>
          </a:p>
        </p:txBody>
      </p:sp>
      <p:sp>
        <p:nvSpPr>
          <p:cNvPr id="45136" name="Text Box 80"/>
          <p:cNvSpPr txBox="1">
            <a:spLocks noChangeArrowheads="1"/>
          </p:cNvSpPr>
          <p:nvPr/>
        </p:nvSpPr>
        <p:spPr bwMode="auto">
          <a:xfrm>
            <a:off x="4838700" y="6096000"/>
            <a:ext cx="1066800" cy="5540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>
                <a:latin typeface="Lucida Handwriting" pitchFamily="66" charset="0"/>
              </a:rPr>
              <a:t>complex object structure</a:t>
            </a:r>
          </a:p>
        </p:txBody>
      </p:sp>
      <p:cxnSp>
        <p:nvCxnSpPr>
          <p:cNvPr id="45137" name="AutoShape 81"/>
          <p:cNvCxnSpPr>
            <a:cxnSpLocks noChangeShapeType="1"/>
            <a:stCxn id="45175" idx="6"/>
            <a:endCxn id="45177" idx="2"/>
          </p:cNvCxnSpPr>
          <p:nvPr/>
        </p:nvCxnSpPr>
        <p:spPr bwMode="auto">
          <a:xfrm>
            <a:off x="1676400" y="65532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38" name="AutoShape 82"/>
          <p:cNvCxnSpPr>
            <a:cxnSpLocks noChangeShapeType="1"/>
            <a:stCxn id="45107" idx="2"/>
            <a:endCxn id="45177" idx="0"/>
          </p:cNvCxnSpPr>
          <p:nvPr/>
        </p:nvCxnSpPr>
        <p:spPr bwMode="auto">
          <a:xfrm rot="16200000" flipH="1">
            <a:off x="1989137" y="6027738"/>
            <a:ext cx="212725" cy="533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45139" name="Group 83"/>
          <p:cNvGrpSpPr>
            <a:grpSpLocks/>
          </p:cNvGrpSpPr>
          <p:nvPr/>
        </p:nvGrpSpPr>
        <p:grpSpPr bwMode="auto">
          <a:xfrm>
            <a:off x="1676400" y="6400800"/>
            <a:ext cx="1371600" cy="304800"/>
            <a:chOff x="2112" y="8064"/>
            <a:chExt cx="1728" cy="384"/>
          </a:xfrm>
        </p:grpSpPr>
        <p:sp>
          <p:nvSpPr>
            <p:cNvPr id="45176" name="Text Box 84"/>
            <p:cNvSpPr txBox="1">
              <a:spLocks noChangeArrowheads="1"/>
            </p:cNvSpPr>
            <p:nvPr/>
          </p:nvSpPr>
          <p:spPr bwMode="auto">
            <a:xfrm>
              <a:off x="2256" y="8112"/>
              <a:ext cx="139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Courier New" pitchFamily="49" charset="0"/>
                </a:rPr>
                <a:t>CBIR service</a:t>
              </a:r>
            </a:p>
          </p:txBody>
        </p:sp>
        <p:sp>
          <p:nvSpPr>
            <p:cNvPr id="45177" name="Oval 85"/>
            <p:cNvSpPr>
              <a:spLocks noChangeArrowheads="1"/>
            </p:cNvSpPr>
            <p:nvPr/>
          </p:nvSpPr>
          <p:spPr bwMode="auto">
            <a:xfrm>
              <a:off x="2112" y="8064"/>
              <a:ext cx="1728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40" name="Group 86"/>
          <p:cNvGrpSpPr>
            <a:grpSpLocks/>
          </p:cNvGrpSpPr>
          <p:nvPr/>
        </p:nvGrpSpPr>
        <p:grpSpPr bwMode="auto">
          <a:xfrm>
            <a:off x="76200" y="6400800"/>
            <a:ext cx="1600200" cy="438150"/>
            <a:chOff x="2112" y="8064"/>
            <a:chExt cx="1728" cy="552"/>
          </a:xfrm>
        </p:grpSpPr>
        <p:sp>
          <p:nvSpPr>
            <p:cNvPr id="45174" name="Text Box 87"/>
            <p:cNvSpPr txBox="1">
              <a:spLocks noChangeArrowheads="1"/>
            </p:cNvSpPr>
            <p:nvPr/>
          </p:nvSpPr>
          <p:spPr bwMode="auto">
            <a:xfrm>
              <a:off x="2256" y="8112"/>
              <a:ext cx="13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Courier New" pitchFamily="49" charset="0"/>
                </a:rPr>
                <a:t>visualization</a:t>
              </a:r>
            </a:p>
          </p:txBody>
        </p:sp>
        <p:sp>
          <p:nvSpPr>
            <p:cNvPr id="45175" name="Oval 88"/>
            <p:cNvSpPr>
              <a:spLocks noChangeArrowheads="1"/>
            </p:cNvSpPr>
            <p:nvPr/>
          </p:nvSpPr>
          <p:spPr bwMode="auto">
            <a:xfrm>
              <a:off x="2112" y="8064"/>
              <a:ext cx="1728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41" name="Group 89"/>
          <p:cNvGrpSpPr>
            <a:grpSpLocks/>
          </p:cNvGrpSpPr>
          <p:nvPr/>
        </p:nvGrpSpPr>
        <p:grpSpPr bwMode="auto">
          <a:xfrm>
            <a:off x="7467600" y="4846638"/>
            <a:ext cx="1104900" cy="477837"/>
            <a:chOff x="9216" y="6864"/>
            <a:chExt cx="1392" cy="602"/>
          </a:xfrm>
        </p:grpSpPr>
        <p:sp>
          <p:nvSpPr>
            <p:cNvPr id="45172" name="Text Box 90"/>
            <p:cNvSpPr txBox="1">
              <a:spLocks noChangeArrowheads="1"/>
            </p:cNvSpPr>
            <p:nvPr/>
          </p:nvSpPr>
          <p:spPr bwMode="auto">
            <a:xfrm>
              <a:off x="9535" y="6939"/>
              <a:ext cx="1025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Courier New" pitchFamily="49" charset="0"/>
                </a:rPr>
                <a:t>view in context</a:t>
              </a:r>
            </a:p>
          </p:txBody>
        </p:sp>
        <p:sp>
          <p:nvSpPr>
            <p:cNvPr id="45173" name="Oval 91"/>
            <p:cNvSpPr>
              <a:spLocks noChangeArrowheads="1"/>
            </p:cNvSpPr>
            <p:nvPr/>
          </p:nvSpPr>
          <p:spPr bwMode="auto">
            <a:xfrm>
              <a:off x="9216" y="6864"/>
              <a:ext cx="1392" cy="6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42" name="Group 92"/>
          <p:cNvGrpSpPr>
            <a:grpSpLocks/>
          </p:cNvGrpSpPr>
          <p:nvPr/>
        </p:nvGrpSpPr>
        <p:grpSpPr bwMode="auto">
          <a:xfrm>
            <a:off x="3886200" y="2057400"/>
            <a:ext cx="952500" cy="284163"/>
            <a:chOff x="5280" y="2448"/>
            <a:chExt cx="1200" cy="358"/>
          </a:xfrm>
        </p:grpSpPr>
        <p:sp>
          <p:nvSpPr>
            <p:cNvPr id="45170" name="Text Box 93"/>
            <p:cNvSpPr txBox="1">
              <a:spLocks noChangeArrowheads="1"/>
            </p:cNvSpPr>
            <p:nvPr/>
          </p:nvSpPr>
          <p:spPr bwMode="auto">
            <a:xfrm>
              <a:off x="5280" y="2496"/>
              <a:ext cx="110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browsing</a:t>
              </a:r>
            </a:p>
          </p:txBody>
        </p:sp>
        <p:sp>
          <p:nvSpPr>
            <p:cNvPr id="45171" name="Oval 94"/>
            <p:cNvSpPr>
              <a:spLocks noChangeArrowheads="1"/>
            </p:cNvSpPr>
            <p:nvPr/>
          </p:nvSpPr>
          <p:spPr bwMode="auto">
            <a:xfrm>
              <a:off x="5280" y="2448"/>
              <a:ext cx="120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43" name="Group 95"/>
          <p:cNvGrpSpPr>
            <a:grpSpLocks/>
          </p:cNvGrpSpPr>
          <p:nvPr/>
        </p:nvGrpSpPr>
        <p:grpSpPr bwMode="auto">
          <a:xfrm>
            <a:off x="4838700" y="1905000"/>
            <a:ext cx="800100" cy="266700"/>
            <a:chOff x="6672" y="2496"/>
            <a:chExt cx="1008" cy="336"/>
          </a:xfrm>
        </p:grpSpPr>
        <p:sp>
          <p:nvSpPr>
            <p:cNvPr id="45168" name="Text Box 96"/>
            <p:cNvSpPr txBox="1">
              <a:spLocks noChangeArrowheads="1"/>
            </p:cNvSpPr>
            <p:nvPr/>
          </p:nvSpPr>
          <p:spPr bwMode="auto">
            <a:xfrm>
              <a:off x="6768" y="2496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indexing</a:t>
              </a:r>
            </a:p>
          </p:txBody>
        </p:sp>
        <p:sp>
          <p:nvSpPr>
            <p:cNvPr id="45169" name="Oval 97"/>
            <p:cNvSpPr>
              <a:spLocks noChangeArrowheads="1"/>
            </p:cNvSpPr>
            <p:nvPr/>
          </p:nvSpPr>
          <p:spPr bwMode="auto">
            <a:xfrm>
              <a:off x="6672" y="2496"/>
              <a:ext cx="91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44" name="Group 98"/>
          <p:cNvGrpSpPr>
            <a:grpSpLocks/>
          </p:cNvGrpSpPr>
          <p:nvPr/>
        </p:nvGrpSpPr>
        <p:grpSpPr bwMode="auto">
          <a:xfrm>
            <a:off x="5562600" y="1828800"/>
            <a:ext cx="838200" cy="304800"/>
            <a:chOff x="7824" y="2448"/>
            <a:chExt cx="1056" cy="384"/>
          </a:xfrm>
        </p:grpSpPr>
        <p:sp>
          <p:nvSpPr>
            <p:cNvPr id="45166" name="Text Box 99"/>
            <p:cNvSpPr txBox="1">
              <a:spLocks noChangeArrowheads="1"/>
            </p:cNvSpPr>
            <p:nvPr/>
          </p:nvSpPr>
          <p:spPr bwMode="auto">
            <a:xfrm>
              <a:off x="7872" y="2496"/>
              <a:ext cx="100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searching</a:t>
              </a:r>
            </a:p>
          </p:txBody>
        </p:sp>
        <p:sp>
          <p:nvSpPr>
            <p:cNvPr id="45167" name="Oval 100"/>
            <p:cNvSpPr>
              <a:spLocks noChangeArrowheads="1"/>
            </p:cNvSpPr>
            <p:nvPr/>
          </p:nvSpPr>
          <p:spPr bwMode="auto">
            <a:xfrm>
              <a:off x="7824" y="2448"/>
              <a:ext cx="960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45" name="Group 101"/>
          <p:cNvGrpSpPr>
            <a:grpSpLocks/>
          </p:cNvGrpSpPr>
          <p:nvPr/>
        </p:nvGrpSpPr>
        <p:grpSpPr bwMode="auto">
          <a:xfrm>
            <a:off x="5219700" y="914400"/>
            <a:ext cx="952500" cy="438150"/>
            <a:chOff x="6432" y="1728"/>
            <a:chExt cx="1200" cy="552"/>
          </a:xfrm>
        </p:grpSpPr>
        <p:sp>
          <p:nvSpPr>
            <p:cNvPr id="45164" name="Text Box 102"/>
            <p:cNvSpPr txBox="1">
              <a:spLocks noChangeArrowheads="1"/>
            </p:cNvSpPr>
            <p:nvPr/>
          </p:nvSpPr>
          <p:spPr bwMode="auto">
            <a:xfrm>
              <a:off x="6672" y="1776"/>
              <a:ext cx="746" cy="5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services</a:t>
              </a:r>
            </a:p>
          </p:txBody>
        </p:sp>
        <p:sp>
          <p:nvSpPr>
            <p:cNvPr id="45165" name="Oval 103"/>
            <p:cNvSpPr>
              <a:spLocks noChangeArrowheads="1"/>
            </p:cNvSpPr>
            <p:nvPr/>
          </p:nvSpPr>
          <p:spPr bwMode="auto">
            <a:xfrm>
              <a:off x="6432" y="1728"/>
              <a:ext cx="120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46" name="Text Box 104"/>
          <p:cNvSpPr txBox="1">
            <a:spLocks noChangeArrowheads="1"/>
          </p:cNvSpPr>
          <p:nvPr/>
        </p:nvSpPr>
        <p:spPr bwMode="auto">
          <a:xfrm>
            <a:off x="7734300" y="1562100"/>
            <a:ext cx="4953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Kristen ITC" pitchFamily="66" charset="0"/>
              </a:rPr>
              <a:t>user </a:t>
            </a:r>
          </a:p>
        </p:txBody>
      </p:sp>
      <p:sp>
        <p:nvSpPr>
          <p:cNvPr id="45147" name="Text Box 105"/>
          <p:cNvSpPr txBox="1">
            <a:spLocks noChangeArrowheads="1"/>
          </p:cNvSpPr>
          <p:nvPr/>
        </p:nvSpPr>
        <p:spPr bwMode="auto">
          <a:xfrm>
            <a:off x="7810500" y="533400"/>
            <a:ext cx="9906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Kristen ITC" pitchFamily="66" charset="0"/>
              </a:rPr>
              <a:t>community</a:t>
            </a:r>
          </a:p>
        </p:txBody>
      </p:sp>
      <p:grpSp>
        <p:nvGrpSpPr>
          <p:cNvPr id="45148" name="Group 106"/>
          <p:cNvGrpSpPr>
            <a:grpSpLocks/>
          </p:cNvGrpSpPr>
          <p:nvPr/>
        </p:nvGrpSpPr>
        <p:grpSpPr bwMode="auto">
          <a:xfrm>
            <a:off x="6172200" y="2305050"/>
            <a:ext cx="1485900" cy="361950"/>
            <a:chOff x="7799" y="2448"/>
            <a:chExt cx="985" cy="384"/>
          </a:xfrm>
        </p:grpSpPr>
        <p:sp>
          <p:nvSpPr>
            <p:cNvPr id="45162" name="Text Box 107"/>
            <p:cNvSpPr txBox="1">
              <a:spLocks noChangeArrowheads="1"/>
            </p:cNvSpPr>
            <p:nvPr/>
          </p:nvSpPr>
          <p:spPr bwMode="auto">
            <a:xfrm>
              <a:off x="7799" y="2496"/>
              <a:ext cx="93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Kristen ITC" pitchFamily="66" charset="0"/>
                </a:rPr>
                <a:t>personalization</a:t>
              </a:r>
            </a:p>
          </p:txBody>
        </p:sp>
        <p:sp>
          <p:nvSpPr>
            <p:cNvPr id="45163" name="Oval 108"/>
            <p:cNvSpPr>
              <a:spLocks noChangeArrowheads="1"/>
            </p:cNvSpPr>
            <p:nvPr/>
          </p:nvSpPr>
          <p:spPr bwMode="auto">
            <a:xfrm>
              <a:off x="7824" y="2448"/>
              <a:ext cx="960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49" name="Text Box 109"/>
          <p:cNvSpPr txBox="1">
            <a:spLocks noChangeArrowheads="1"/>
          </p:cNvSpPr>
          <p:nvPr/>
        </p:nvSpPr>
        <p:spPr bwMode="auto">
          <a:xfrm>
            <a:off x="6438900" y="1371600"/>
            <a:ext cx="952500" cy="228600"/>
          </a:xfrm>
          <a:prstGeom prst="rect">
            <a:avLst/>
          </a:prstGeom>
          <a:gradFill rotWithShape="1">
            <a:gsLst>
              <a:gs pos="0">
                <a:srgbClr val="FFDCB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Kristen ITC" pitchFamily="66" charset="0"/>
              </a:rPr>
              <a:t>user model</a:t>
            </a:r>
          </a:p>
        </p:txBody>
      </p:sp>
      <p:cxnSp>
        <p:nvCxnSpPr>
          <p:cNvPr id="45150" name="AutoShape 110"/>
          <p:cNvCxnSpPr>
            <a:cxnSpLocks noChangeShapeType="1"/>
            <a:stCxn id="45149" idx="2"/>
            <a:endCxn id="45163" idx="0"/>
          </p:cNvCxnSpPr>
          <p:nvPr/>
        </p:nvCxnSpPr>
        <p:spPr bwMode="auto">
          <a:xfrm rot="16200000" flipH="1">
            <a:off x="6572250" y="1943100"/>
            <a:ext cx="704850" cy="19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51" name="AutoShape 111"/>
          <p:cNvCxnSpPr>
            <a:cxnSpLocks noChangeShapeType="1"/>
            <a:stCxn id="45146" idx="2"/>
            <a:endCxn id="45163" idx="0"/>
          </p:cNvCxnSpPr>
          <p:nvPr/>
        </p:nvCxnSpPr>
        <p:spPr bwMode="auto">
          <a:xfrm rot="5400000">
            <a:off x="7200900" y="1524000"/>
            <a:ext cx="514350" cy="10477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52" name="AutoShape 112"/>
          <p:cNvCxnSpPr>
            <a:cxnSpLocks noChangeShapeType="1"/>
            <a:stCxn id="45149" idx="2"/>
            <a:endCxn id="45160" idx="0"/>
          </p:cNvCxnSpPr>
          <p:nvPr/>
        </p:nvCxnSpPr>
        <p:spPr bwMode="auto">
          <a:xfrm rot="16200000" flipH="1">
            <a:off x="6924675" y="1590675"/>
            <a:ext cx="1028700" cy="10477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53" name="AutoShape 113"/>
          <p:cNvCxnSpPr>
            <a:cxnSpLocks noChangeShapeType="1"/>
            <a:stCxn id="45146" idx="2"/>
            <a:endCxn id="45160" idx="0"/>
          </p:cNvCxnSpPr>
          <p:nvPr/>
        </p:nvCxnSpPr>
        <p:spPr bwMode="auto">
          <a:xfrm rot="5400000">
            <a:off x="7553325" y="2200275"/>
            <a:ext cx="838200" cy="19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154" name="Text Box 114"/>
          <p:cNvSpPr txBox="1">
            <a:spLocks noChangeArrowheads="1"/>
          </p:cNvSpPr>
          <p:nvPr/>
        </p:nvSpPr>
        <p:spPr bwMode="auto">
          <a:xfrm>
            <a:off x="7315200" y="914400"/>
            <a:ext cx="8001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Kristen ITC" pitchFamily="66" charset="0"/>
              </a:rPr>
              <a:t>user role</a:t>
            </a:r>
          </a:p>
        </p:txBody>
      </p:sp>
      <p:cxnSp>
        <p:nvCxnSpPr>
          <p:cNvPr id="45155" name="AutoShape 115"/>
          <p:cNvCxnSpPr>
            <a:cxnSpLocks noChangeShapeType="1"/>
            <a:stCxn id="45154" idx="2"/>
            <a:endCxn id="45146" idx="0"/>
          </p:cNvCxnSpPr>
          <p:nvPr/>
        </p:nvCxnSpPr>
        <p:spPr bwMode="auto">
          <a:xfrm rot="16200000" flipH="1">
            <a:off x="7639050" y="1219200"/>
            <a:ext cx="419100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56" name="AutoShape 116"/>
          <p:cNvCxnSpPr>
            <a:cxnSpLocks noChangeShapeType="1"/>
            <a:stCxn id="45149" idx="2"/>
            <a:endCxn id="45146" idx="1"/>
          </p:cNvCxnSpPr>
          <p:nvPr/>
        </p:nvCxnSpPr>
        <p:spPr bwMode="auto">
          <a:xfrm rot="16200000" flipH="1">
            <a:off x="7286625" y="1228725"/>
            <a:ext cx="76200" cy="819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157" name="AutoShape 117"/>
          <p:cNvCxnSpPr>
            <a:cxnSpLocks noChangeShapeType="1"/>
            <a:stCxn id="45146" idx="3"/>
            <a:endCxn id="45147" idx="2"/>
          </p:cNvCxnSpPr>
          <p:nvPr/>
        </p:nvCxnSpPr>
        <p:spPr bwMode="auto">
          <a:xfrm flipV="1">
            <a:off x="8229600" y="762000"/>
            <a:ext cx="76200" cy="914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45158" name="Group 118"/>
          <p:cNvGrpSpPr>
            <a:grpSpLocks/>
          </p:cNvGrpSpPr>
          <p:nvPr/>
        </p:nvGrpSpPr>
        <p:grpSpPr bwMode="auto">
          <a:xfrm>
            <a:off x="7277100" y="2628900"/>
            <a:ext cx="1387475" cy="354013"/>
            <a:chOff x="9504" y="3312"/>
            <a:chExt cx="1748" cy="445"/>
          </a:xfrm>
        </p:grpSpPr>
        <p:sp>
          <p:nvSpPr>
            <p:cNvPr id="45160" name="Oval 119"/>
            <p:cNvSpPr>
              <a:spLocks noChangeArrowheads="1"/>
            </p:cNvSpPr>
            <p:nvPr/>
          </p:nvSpPr>
          <p:spPr bwMode="auto">
            <a:xfrm>
              <a:off x="9504" y="3312"/>
              <a:ext cx="1728" cy="432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latin typeface="Kristen ITC" pitchFamily="66" charset="0"/>
              </a:endParaRPr>
            </a:p>
          </p:txBody>
        </p:sp>
        <p:sp>
          <p:nvSpPr>
            <p:cNvPr id="45161" name="Text Box 120"/>
            <p:cNvSpPr txBox="1">
              <a:spLocks noChangeArrowheads="1"/>
            </p:cNvSpPr>
            <p:nvPr/>
          </p:nvSpPr>
          <p:spPr bwMode="auto">
            <a:xfrm>
              <a:off x="9696" y="3408"/>
              <a:ext cx="155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Kristen ITC" pitchFamily="66" charset="0"/>
                </a:rPr>
                <a:t>collaboration</a:t>
              </a:r>
            </a:p>
          </p:txBody>
        </p:sp>
      </p:grpSp>
      <p:cxnSp>
        <p:nvCxnSpPr>
          <p:cNvPr id="45159" name="AutoShape 121"/>
          <p:cNvCxnSpPr>
            <a:cxnSpLocks noChangeShapeType="1"/>
            <a:stCxn id="45147" idx="3"/>
            <a:endCxn id="45161" idx="3"/>
          </p:cNvCxnSpPr>
          <p:nvPr/>
        </p:nvCxnSpPr>
        <p:spPr bwMode="auto">
          <a:xfrm flipH="1">
            <a:off x="8664575" y="647700"/>
            <a:ext cx="136525" cy="2195513"/>
          </a:xfrm>
          <a:prstGeom prst="curvedConnector3">
            <a:avLst>
              <a:gd name="adj1" fmla="val -1674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A782A0-A2F6-4392-8F51-B1F91D7729E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Tools/Applications</a:t>
            </a: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>
            <p:ph type="body" idx="1"/>
          </p:nvPr>
        </p:nvGraphicFramePr>
        <p:xfrm>
          <a:off x="0" y="1028700"/>
          <a:ext cx="8001000" cy="6002338"/>
        </p:xfrm>
        <a:graphic>
          <a:graphicData uri="http://schemas.openxmlformats.org/presentationml/2006/ole">
            <p:oleObj spid="_x0000_s4098" name="Slide" r:id="rId4" imgW="4648320" imgH="34862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Content Centered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Genre</a:t>
            </a:r>
          </a:p>
          <a:p>
            <a:pPr lvl="1"/>
            <a:r>
              <a:rPr lang="en-US" dirty="0" smtClean="0"/>
              <a:t>Gray literature</a:t>
            </a:r>
          </a:p>
          <a:p>
            <a:pPr lvl="1"/>
            <a:r>
              <a:rPr lang="en-US" dirty="0" smtClean="0"/>
              <a:t>Report, courseware</a:t>
            </a:r>
          </a:p>
          <a:p>
            <a:pPr lvl="1"/>
            <a:r>
              <a:rPr lang="en-US" dirty="0" smtClean="0"/>
              <a:t>Posters, demos, tutorials, panels, debates</a:t>
            </a:r>
          </a:p>
          <a:p>
            <a:r>
              <a:rPr lang="en-US" dirty="0" smtClean="0"/>
              <a:t>Format (Humanities needed TEI)</a:t>
            </a:r>
          </a:p>
          <a:p>
            <a:r>
              <a:rPr lang="en-US" dirty="0" smtClean="0"/>
              <a:t>Presentation (Enhanced expressivity)</a:t>
            </a:r>
          </a:p>
          <a:p>
            <a:r>
              <a:rPr lang="en-US" dirty="0" smtClean="0"/>
              <a:t>Preservation (Rationalizing digitization)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B1B006-7202-4F08-B0DF-02A4B390D800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Society Centered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Society, community, group, user</a:t>
            </a:r>
          </a:p>
          <a:p>
            <a:r>
              <a:rPr lang="en-US" smtClean="0"/>
              <a:t>Web 2.0, Social networking</a:t>
            </a:r>
          </a:p>
          <a:p>
            <a:r>
              <a:rPr lang="en-US" smtClean="0"/>
              <a:t>Computer-supported cooperative work</a:t>
            </a:r>
          </a:p>
          <a:p>
            <a:r>
              <a:rPr lang="en-US" smtClean="0"/>
              <a:t>User modeling</a:t>
            </a:r>
          </a:p>
          <a:p>
            <a:pPr lvl="1"/>
            <a:r>
              <a:rPr lang="en-US" smtClean="0"/>
              <a:t>Authors, committee/peers, readers</a:t>
            </a:r>
          </a:p>
          <a:p>
            <a:r>
              <a:rPr lang="en-US" smtClean="0"/>
              <a:t>Economics / culture</a:t>
            </a:r>
          </a:p>
          <a:p>
            <a:pPr lvl="1"/>
            <a:r>
              <a:rPr lang="en-US" smtClean="0"/>
              <a:t>Free: but who actually pays, how, implications</a:t>
            </a:r>
          </a:p>
          <a:p>
            <a:pPr lvl="1"/>
            <a:r>
              <a:rPr lang="en-US" smtClean="0"/>
              <a:t>Low cost: prepaid, but what of preservation</a:t>
            </a:r>
          </a:p>
          <a:p>
            <a:pPr lvl="1"/>
            <a:r>
              <a:rPr lang="en-US" smtClean="0"/>
              <a:t>Repository hierarchy: group, institution, nation</a:t>
            </a:r>
          </a:p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BCC9B9-12AD-40AA-AD9B-81CE829BA3FE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Part 4 – NDLTD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Roles</a:t>
            </a:r>
          </a:p>
          <a:p>
            <a:r>
              <a:rPr lang="en-US" dirty="0" smtClean="0"/>
              <a:t>Member Support</a:t>
            </a:r>
          </a:p>
          <a:p>
            <a:r>
              <a:rPr lang="en-US" dirty="0" smtClean="0"/>
              <a:t>Workflow</a:t>
            </a:r>
          </a:p>
          <a:p>
            <a:r>
              <a:rPr lang="en-US" dirty="0" smtClean="0"/>
              <a:t>Content</a:t>
            </a:r>
          </a:p>
          <a:p>
            <a:r>
              <a:rPr lang="en-US" dirty="0" smtClean="0"/>
              <a:t>Support for</a:t>
            </a:r>
          </a:p>
          <a:p>
            <a:r>
              <a:rPr lang="en-US" dirty="0" smtClean="0"/>
              <a:t>Union Catalog</a:t>
            </a:r>
          </a:p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71763D-0AEA-40C0-94DF-938C1570E8FD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Humanism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Human, humanist, humanistic, humanism</a:t>
            </a:r>
          </a:p>
          <a:p>
            <a:r>
              <a:rPr lang="en-US" dirty="0" smtClean="0"/>
              <a:t>Geographical Perspective</a:t>
            </a:r>
          </a:p>
          <a:p>
            <a:pPr lvl="1"/>
            <a:r>
              <a:rPr lang="en-US" dirty="0" smtClean="0"/>
              <a:t>Asian, Greek, Roman, European, …</a:t>
            </a:r>
          </a:p>
          <a:p>
            <a:r>
              <a:rPr lang="en-US" dirty="0" smtClean="0"/>
              <a:t>Historical Perspective</a:t>
            </a:r>
          </a:p>
          <a:p>
            <a:pPr lvl="1"/>
            <a:r>
              <a:rPr lang="en-US" dirty="0" smtClean="0"/>
              <a:t>Ancient, Classical Period, Renaissance, …</a:t>
            </a:r>
          </a:p>
          <a:p>
            <a:r>
              <a:rPr lang="en-US" dirty="0" smtClean="0"/>
              <a:t>Related</a:t>
            </a:r>
          </a:p>
          <a:p>
            <a:pPr lvl="1"/>
            <a:r>
              <a:rPr lang="en-US" dirty="0" smtClean="0"/>
              <a:t>Knowledge, Literature, Philosophy, Religion</a:t>
            </a:r>
          </a:p>
          <a:p>
            <a:pPr lvl="1"/>
            <a:r>
              <a:rPr lang="en-US" dirty="0" smtClean="0"/>
              <a:t>Education, Inclusion, Life Stance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07A6ED-E51D-4173-BA3F-26F2D4B0D9F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E288C-D722-4ABF-96ED-A7EC650D6B6D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0"/>
            <a:ext cx="9263063" cy="5238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The Networked Digital Library of Theses and Dissertations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620000" cy="12001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7200">
                <a:solidFill>
                  <a:srgbClr val="FFCC00"/>
                </a:solidFill>
                <a:latin typeface="Times New Roman" pitchFamily="18" charset="0"/>
              </a:rPr>
              <a:t>www.NDLTD.org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85750" y="5540375"/>
            <a:ext cx="8540750" cy="11906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0">
                <a:latin typeface="Times New Roman" pitchFamily="18" charset="0"/>
              </a:rPr>
              <a:t>Leader of the Worldwide ETD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(Electronic Thesis and Dissertation) Initiative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066800" y="1600200"/>
            <a:ext cx="7092950" cy="39703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0">
                <a:latin typeface="Times New Roman" pitchFamily="18" charset="0"/>
              </a:rPr>
              <a:t>Advocate: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Training Authors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Expanding Access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Preserving Knowledge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Improving Graduate Education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Enhancing Scholarly Communication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Empowering Students &amp; Universities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2BF3CC-A689-4328-9382-69FE98B478F5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Member Support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mtClean="0"/>
              <a:t>Advocacy for ETD activities</a:t>
            </a:r>
          </a:p>
          <a:p>
            <a:pPr eaLnBrk="1" hangingPunct="1"/>
            <a:r>
              <a:rPr lang="en-US" smtClean="0"/>
              <a:t>Annual conference</a:t>
            </a:r>
          </a:p>
          <a:p>
            <a:pPr eaLnBrk="1" hangingPunct="1"/>
            <a:r>
              <a:rPr lang="en-US" smtClean="0"/>
              <a:t>ETD-L – listserv for discussion</a:t>
            </a:r>
          </a:p>
          <a:p>
            <a:pPr eaLnBrk="1" hangingPunct="1"/>
            <a:r>
              <a:rPr lang="en-US" smtClean="0"/>
              <a:t>Union catalog: improving local data</a:t>
            </a:r>
          </a:p>
          <a:p>
            <a:pPr eaLnBrk="1" hangingPunct="1"/>
            <a:r>
              <a:rPr lang="en-US" smtClean="0"/>
              <a:t>Best X ETDs in Y lists</a:t>
            </a:r>
          </a:p>
          <a:p>
            <a:pPr eaLnBrk="1" hangingPunct="1"/>
            <a:r>
              <a:rPr lang="en-US" smtClean="0"/>
              <a:t>Services for access</a:t>
            </a:r>
          </a:p>
          <a:p>
            <a:pPr eaLnBrk="1" hangingPunct="1"/>
            <a:r>
              <a:rPr lang="en-US" smtClean="0"/>
              <a:t>Information for ETD projects</a:t>
            </a:r>
          </a:p>
          <a:p>
            <a:pPr lvl="1" eaLnBrk="1" hangingPunct="1"/>
            <a:r>
              <a:rPr lang="en-US" smtClean="0"/>
              <a:t>Standards, documentation, best practices</a:t>
            </a:r>
          </a:p>
          <a:p>
            <a:pPr eaLnBrk="1" hangingPunct="1"/>
            <a:r>
              <a:rPr lang="en-US" smtClean="0"/>
              <a:t>Connect with: institutional repositories, …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52400" y="0"/>
            <a:ext cx="78565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4400">
                <a:solidFill>
                  <a:srgbClr val="FFCC00"/>
                </a:solidFill>
              </a:rPr>
              <a:t>Student Gets Committee</a:t>
            </a:r>
          </a:p>
          <a:p>
            <a:pPr eaLnBrk="0" hangingPunct="0"/>
            <a:r>
              <a:rPr lang="en-US" sz="4400">
                <a:solidFill>
                  <a:srgbClr val="FFCC00"/>
                </a:solidFill>
              </a:rPr>
              <a:t>Signatures and Submits ETD</a:t>
            </a:r>
          </a:p>
        </p:txBody>
      </p:sp>
      <p:sp>
        <p:nvSpPr>
          <p:cNvPr id="5129" name="Line 5"/>
          <p:cNvSpPr>
            <a:spLocks noChangeShapeType="1"/>
          </p:cNvSpPr>
          <p:nvPr/>
        </p:nvSpPr>
        <p:spPr bwMode="auto">
          <a:xfrm flipV="1">
            <a:off x="228600" y="1905000"/>
            <a:ext cx="7848600" cy="4800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30" name="Group 6"/>
          <p:cNvGrpSpPr>
            <a:grpSpLocks/>
          </p:cNvGrpSpPr>
          <p:nvPr/>
        </p:nvGrpSpPr>
        <p:grpSpPr bwMode="auto">
          <a:xfrm>
            <a:off x="685800" y="2057400"/>
            <a:ext cx="2905125" cy="2165350"/>
            <a:chOff x="432" y="1296"/>
            <a:chExt cx="1830" cy="1364"/>
          </a:xfrm>
        </p:grpSpPr>
        <p:graphicFrame>
          <p:nvGraphicFramePr>
            <p:cNvPr id="5124" name="Object 7"/>
            <p:cNvGraphicFramePr>
              <a:graphicFrameLocks/>
            </p:cNvGraphicFramePr>
            <p:nvPr/>
          </p:nvGraphicFramePr>
          <p:xfrm>
            <a:off x="432" y="1296"/>
            <a:ext cx="1368" cy="975"/>
          </p:xfrm>
          <a:graphic>
            <a:graphicData uri="http://schemas.openxmlformats.org/presentationml/2006/ole">
              <p:oleObj spid="_x0000_s5124" name="Clip" r:id="rId4" imgW="3659040" imgH="2806560" progId="">
                <p:embed/>
              </p:oleObj>
            </a:graphicData>
          </a:graphic>
        </p:graphicFrame>
        <p:graphicFrame>
          <p:nvGraphicFramePr>
            <p:cNvPr id="5125" name="Object 8"/>
            <p:cNvGraphicFramePr>
              <a:graphicFrameLocks/>
            </p:cNvGraphicFramePr>
            <p:nvPr/>
          </p:nvGraphicFramePr>
          <p:xfrm>
            <a:off x="1458" y="1882"/>
            <a:ext cx="712" cy="778"/>
          </p:xfrm>
          <a:graphic>
            <a:graphicData uri="http://schemas.openxmlformats.org/presentationml/2006/ole">
              <p:oleObj spid="_x0000_s5125" name="Clip" r:id="rId5" imgW="3114360" imgH="3659040" progId="">
                <p:embed/>
              </p:oleObj>
            </a:graphicData>
          </a:graphic>
        </p:graphicFrame>
        <p:sp>
          <p:nvSpPr>
            <p:cNvPr id="5137" name="Rectangle 9"/>
            <p:cNvSpPr>
              <a:spLocks noChangeArrowheads="1"/>
            </p:cNvSpPr>
            <p:nvPr/>
          </p:nvSpPr>
          <p:spPr bwMode="auto">
            <a:xfrm>
              <a:off x="1591" y="2159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>
                  <a:latin typeface="Times New Roman" pitchFamily="18" charset="0"/>
                </a:rPr>
                <a:t>Signed</a:t>
              </a:r>
            </a:p>
          </p:txBody>
        </p:sp>
      </p:grp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3816350" y="5111750"/>
            <a:ext cx="1511300" cy="9779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32" name="Group 11"/>
          <p:cNvGrpSpPr>
            <a:grpSpLocks/>
          </p:cNvGrpSpPr>
          <p:nvPr/>
        </p:nvGrpSpPr>
        <p:grpSpPr bwMode="auto">
          <a:xfrm>
            <a:off x="3895725" y="4038600"/>
            <a:ext cx="4484688" cy="2079625"/>
            <a:chOff x="2454" y="2544"/>
            <a:chExt cx="2825" cy="1310"/>
          </a:xfrm>
        </p:grpSpPr>
        <p:grpSp>
          <p:nvGrpSpPr>
            <p:cNvPr id="5134" name="Group 12"/>
            <p:cNvGrpSpPr>
              <a:grpSpLocks/>
            </p:cNvGrpSpPr>
            <p:nvPr/>
          </p:nvGrpSpPr>
          <p:grpSpPr bwMode="auto">
            <a:xfrm>
              <a:off x="2454" y="2544"/>
              <a:ext cx="2602" cy="1224"/>
              <a:chOff x="2454" y="2544"/>
              <a:chExt cx="2602" cy="1224"/>
            </a:xfrm>
          </p:grpSpPr>
          <p:graphicFrame>
            <p:nvGraphicFramePr>
              <p:cNvPr id="5122" name="Object 13"/>
              <p:cNvGraphicFramePr>
                <a:graphicFrameLocks/>
              </p:cNvGraphicFramePr>
              <p:nvPr/>
            </p:nvGraphicFramePr>
            <p:xfrm>
              <a:off x="2454" y="2856"/>
              <a:ext cx="870" cy="912"/>
            </p:xfrm>
            <a:graphic>
              <a:graphicData uri="http://schemas.openxmlformats.org/presentationml/2006/ole">
                <p:oleObj spid="_x0000_s5122" name="Clip" r:id="rId6" imgW="3659040" imgH="3449520" progId="">
                  <p:embed/>
                </p:oleObj>
              </a:graphicData>
            </a:graphic>
          </p:graphicFrame>
          <p:pic>
            <p:nvPicPr>
              <p:cNvPr id="5136" name="Picture 14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87" y="2568"/>
                <a:ext cx="1069" cy="1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5123" name="Object 15"/>
              <p:cNvGraphicFramePr>
                <a:graphicFrameLocks/>
              </p:cNvGraphicFramePr>
              <p:nvPr/>
            </p:nvGraphicFramePr>
            <p:xfrm>
              <a:off x="3103" y="2544"/>
              <a:ext cx="1121" cy="1214"/>
            </p:xfrm>
            <a:graphic>
              <a:graphicData uri="http://schemas.openxmlformats.org/presentationml/2006/ole">
                <p:oleObj spid="_x0000_s5123" name="Clip" r:id="rId8" imgW="3659040" imgH="3563640" progId="">
                  <p:embed/>
                </p:oleObj>
              </a:graphicData>
            </a:graphic>
          </p:graphicFrame>
        </p:grpSp>
        <p:sp>
          <p:nvSpPr>
            <p:cNvPr id="5135" name="Rectangle 16"/>
            <p:cNvSpPr>
              <a:spLocks noChangeArrowheads="1"/>
            </p:cNvSpPr>
            <p:nvPr/>
          </p:nvSpPr>
          <p:spPr bwMode="auto">
            <a:xfrm>
              <a:off x="4134" y="3566"/>
              <a:ext cx="11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>
                  <a:latin typeface="Times New Roman" pitchFamily="18" charset="0"/>
                </a:rPr>
                <a:t>Grad School</a:t>
              </a:r>
            </a:p>
          </p:txBody>
        </p:sp>
      </p:grpSp>
      <p:sp>
        <p:nvSpPr>
          <p:cNvPr id="5133" name="WordArt 17"/>
          <p:cNvSpPr>
            <a:spLocks noChangeArrowheads="1" noChangeShapeType="1" noTextEdit="1"/>
          </p:cNvSpPr>
          <p:nvPr/>
        </p:nvSpPr>
        <p:spPr bwMode="auto">
          <a:xfrm>
            <a:off x="3581400" y="1524000"/>
            <a:ext cx="2200275" cy="2914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Approval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form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4"/>
          <p:cNvSpPr>
            <a:spLocks noChangeArrowheads="1"/>
          </p:cNvSpPr>
          <p:nvPr/>
        </p:nvSpPr>
        <p:spPr bwMode="auto">
          <a:xfrm>
            <a:off x="6350" y="1225550"/>
            <a:ext cx="8521700" cy="5245100"/>
          </a:xfrm>
          <a:prstGeom prst="star16">
            <a:avLst>
              <a:gd name="adj" fmla="val 37500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304800" y="0"/>
            <a:ext cx="87614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400">
                <a:solidFill>
                  <a:srgbClr val="FFCC00"/>
                </a:solidFill>
              </a:rPr>
              <a:t>Library Catalogs ETD, Access is</a:t>
            </a:r>
          </a:p>
          <a:p>
            <a:pPr eaLnBrk="0" hangingPunct="0"/>
            <a:r>
              <a:rPr lang="en-US" sz="4400">
                <a:solidFill>
                  <a:srgbClr val="FFCC00"/>
                </a:solidFill>
              </a:rPr>
              <a:t>Opened to the New Research</a:t>
            </a:r>
          </a:p>
        </p:txBody>
      </p:sp>
      <p:graphicFrame>
        <p:nvGraphicFramePr>
          <p:cNvPr id="6146" name="Object 6"/>
          <p:cNvGraphicFramePr>
            <a:graphicFrameLocks/>
          </p:cNvGraphicFramePr>
          <p:nvPr/>
        </p:nvGraphicFramePr>
        <p:xfrm>
          <a:off x="3449638" y="2941638"/>
          <a:ext cx="1682750" cy="1084262"/>
        </p:xfrm>
        <a:graphic>
          <a:graphicData uri="http://schemas.openxmlformats.org/presentationml/2006/ole">
            <p:oleObj spid="_x0000_s6146" name="Clip" r:id="rId4" imgW="3659040" imgH="2357280" progId="">
              <p:embed/>
            </p:oleObj>
          </a:graphicData>
        </a:graphic>
      </p:graphicFrame>
      <p:pic>
        <p:nvPicPr>
          <p:cNvPr id="6154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3213" y="3017838"/>
            <a:ext cx="216217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5" name="Group 8"/>
          <p:cNvGrpSpPr>
            <a:grpSpLocks/>
          </p:cNvGrpSpPr>
          <p:nvPr/>
        </p:nvGrpSpPr>
        <p:grpSpPr bwMode="auto">
          <a:xfrm>
            <a:off x="5437188" y="1646238"/>
            <a:ext cx="1219200" cy="3540125"/>
            <a:chOff x="3425" y="1037"/>
            <a:chExt cx="768" cy="2230"/>
          </a:xfrm>
        </p:grpSpPr>
        <p:graphicFrame>
          <p:nvGraphicFramePr>
            <p:cNvPr id="6147" name="Object 9"/>
            <p:cNvGraphicFramePr>
              <a:graphicFrameLocks/>
            </p:cNvGraphicFramePr>
            <p:nvPr/>
          </p:nvGraphicFramePr>
          <p:xfrm>
            <a:off x="3425" y="1037"/>
            <a:ext cx="735" cy="694"/>
          </p:xfrm>
          <a:graphic>
            <a:graphicData uri="http://schemas.openxmlformats.org/presentationml/2006/ole">
              <p:oleObj spid="_x0000_s6147" name="Clip" r:id="rId6" imgW="3659040" imgH="3449520" progId="">
                <p:embed/>
              </p:oleObj>
            </a:graphicData>
          </a:graphic>
        </p:graphicFrame>
        <p:graphicFrame>
          <p:nvGraphicFramePr>
            <p:cNvPr id="6148" name="Object 10"/>
            <p:cNvGraphicFramePr>
              <a:graphicFrameLocks/>
            </p:cNvGraphicFramePr>
            <p:nvPr/>
          </p:nvGraphicFramePr>
          <p:xfrm>
            <a:off x="3425" y="1823"/>
            <a:ext cx="768" cy="724"/>
          </p:xfrm>
          <a:graphic>
            <a:graphicData uri="http://schemas.openxmlformats.org/presentationml/2006/ole">
              <p:oleObj spid="_x0000_s6148" name="Clip" r:id="rId7" imgW="3659040" imgH="3449520" progId="">
                <p:embed/>
              </p:oleObj>
            </a:graphicData>
          </a:graphic>
        </p:graphicFrame>
        <p:graphicFrame>
          <p:nvGraphicFramePr>
            <p:cNvPr id="6149" name="Object 11"/>
            <p:cNvGraphicFramePr>
              <a:graphicFrameLocks/>
            </p:cNvGraphicFramePr>
            <p:nvPr/>
          </p:nvGraphicFramePr>
          <p:xfrm>
            <a:off x="3425" y="2621"/>
            <a:ext cx="684" cy="646"/>
          </p:xfrm>
          <a:graphic>
            <a:graphicData uri="http://schemas.openxmlformats.org/presentationml/2006/ole">
              <p:oleObj spid="_x0000_s6149" name="Clip" r:id="rId8" imgW="3659040" imgH="3449520" progId="">
                <p:embed/>
              </p:oleObj>
            </a:graphicData>
          </a:graphic>
        </p:graphicFrame>
      </p:grp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440113" y="3230563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WWW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992313" y="4754563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NDLTD</a:t>
            </a: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304800" y="6096000"/>
            <a:ext cx="5448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Comic Sans MS"/>
              </a:rPr>
              <a:t>Digital library access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EC375A-FA13-432D-B4D1-1A43D41050AF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Support For Students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800600"/>
          </a:xfrm>
        </p:spPr>
        <p:txBody>
          <a:bodyPr/>
          <a:lstStyle/>
          <a:p>
            <a:pPr eaLnBrk="1" hangingPunct="1"/>
            <a:r>
              <a:rPr lang="en-US" smtClean="0"/>
              <a:t>Learn about</a:t>
            </a:r>
          </a:p>
          <a:p>
            <a:pPr lvl="1" eaLnBrk="1" hangingPunct="1"/>
            <a:r>
              <a:rPr lang="en-US" smtClean="0"/>
              <a:t>Electronic publishing</a:t>
            </a:r>
          </a:p>
          <a:p>
            <a:pPr lvl="2" eaLnBrk="1" hangingPunct="1"/>
            <a:r>
              <a:rPr lang="en-US" smtClean="0"/>
              <a:t>Concepts, computational thinking</a:t>
            </a:r>
          </a:p>
          <a:p>
            <a:pPr lvl="2" eaLnBrk="1" hangingPunct="1"/>
            <a:r>
              <a:rPr lang="en-US" smtClean="0"/>
              <a:t>Tools and services</a:t>
            </a:r>
          </a:p>
          <a:p>
            <a:pPr lvl="1" eaLnBrk="1" hangingPunct="1"/>
            <a:r>
              <a:rPr lang="en-US" smtClean="0"/>
              <a:t>Intellectual property rights</a:t>
            </a:r>
          </a:p>
          <a:p>
            <a:pPr lvl="1" eaLnBrk="1" hangingPunct="1"/>
            <a:r>
              <a:rPr lang="en-US" smtClean="0"/>
              <a:t>Digital libraries</a:t>
            </a:r>
          </a:p>
          <a:p>
            <a:pPr eaLnBrk="1" hangingPunct="1"/>
            <a:r>
              <a:rPr lang="en-US" smtClean="0"/>
              <a:t>More visibility</a:t>
            </a:r>
          </a:p>
          <a:p>
            <a:pPr lvl="1" eaLnBrk="1" hangingPunct="1"/>
            <a:r>
              <a:rPr lang="en-US" smtClean="0"/>
              <a:t>Discover (potential) collaborators</a:t>
            </a:r>
          </a:p>
          <a:p>
            <a:pPr lvl="1" eaLnBrk="1" hangingPunct="1"/>
            <a:r>
              <a:rPr lang="en-US" smtClean="0"/>
              <a:t>More citations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2699F-26EC-4852-9A4A-A1918BF2BE7F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Support For Universities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800600"/>
          </a:xfrm>
        </p:spPr>
        <p:txBody>
          <a:bodyPr/>
          <a:lstStyle/>
          <a:p>
            <a:pPr eaLnBrk="1" hangingPunct="1"/>
            <a:r>
              <a:rPr lang="en-US" smtClean="0"/>
              <a:t>Improve graduate education</a:t>
            </a:r>
          </a:p>
          <a:p>
            <a:pPr eaLnBrk="1" hangingPunct="1"/>
            <a:r>
              <a:rPr lang="en-US" smtClean="0"/>
              <a:t>Save time, space, and money</a:t>
            </a:r>
          </a:p>
          <a:p>
            <a:pPr eaLnBrk="1" hangingPunct="1"/>
            <a:r>
              <a:rPr lang="en-US" smtClean="0"/>
              <a:t>Increase visibility of research</a:t>
            </a:r>
          </a:p>
          <a:p>
            <a:pPr lvl="1" eaLnBrk="1" hangingPunct="1"/>
            <a:r>
              <a:rPr lang="en-US" smtClean="0"/>
              <a:t>Through open access</a:t>
            </a:r>
          </a:p>
          <a:p>
            <a:pPr eaLnBrk="1" hangingPunct="1"/>
            <a:r>
              <a:rPr lang="en-US" smtClean="0"/>
              <a:t>Expand capabilities with digital libraries</a:t>
            </a:r>
          </a:p>
          <a:p>
            <a:pPr lvl="1" eaLnBrk="1" hangingPunct="1"/>
            <a:r>
              <a:rPr lang="en-US" smtClean="0"/>
              <a:t>Including institutional repositories</a:t>
            </a:r>
          </a:p>
          <a:p>
            <a:pPr eaLnBrk="1" hangingPunct="1"/>
            <a:r>
              <a:rPr lang="en-US" smtClean="0"/>
              <a:t>Collaborate in region, nation, and internationally through the ETD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5BEBF-758F-4AE8-818A-934FAAF08E69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Union catalog statistics 5/2010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dirty="0" err="1" smtClean="0"/>
              <a:t>WorldCat</a:t>
            </a:r>
            <a:r>
              <a:rPr lang="en-US" dirty="0" smtClean="0"/>
              <a:t> has 13.4M records w. 502 MARC field indicating “thesis”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915K records are ETDs (MARC 502, 856)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630K ETDs added to </a:t>
            </a:r>
            <a:r>
              <a:rPr lang="en-US" dirty="0" err="1" smtClean="0"/>
              <a:t>WorldCat</a:t>
            </a:r>
            <a:r>
              <a:rPr lang="en-US" dirty="0" smtClean="0"/>
              <a:t> in 21 months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Uncertainty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ETDs in Union Catalog not in </a:t>
            </a:r>
            <a:r>
              <a:rPr lang="en-US" dirty="0" err="1" smtClean="0"/>
              <a:t>WorldCat</a:t>
            </a:r>
            <a:endParaRPr lang="en-US" dirty="0" smtClean="0"/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Union Catalog duplicates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OCLC data provider; services provided by </a:t>
            </a:r>
            <a:r>
              <a:rPr lang="en-US" dirty="0" err="1" smtClean="0"/>
              <a:t>Scirus</a:t>
            </a:r>
            <a:r>
              <a:rPr lang="en-US" dirty="0" smtClean="0"/>
              <a:t>, VTLS,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Part 5 – Services Centered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Taxonomy</a:t>
            </a:r>
          </a:p>
          <a:p>
            <a:r>
              <a:rPr lang="en-US" smtClean="0"/>
              <a:t>Interoperability, integration, packaging</a:t>
            </a:r>
          </a:p>
          <a:p>
            <a:pPr lvl="1"/>
            <a:r>
              <a:rPr lang="en-US" smtClean="0"/>
              <a:t>HTML5</a:t>
            </a:r>
          </a:p>
          <a:p>
            <a:r>
              <a:rPr lang="en-US" smtClean="0"/>
              <a:t>Collaboration, annotation, recommending</a:t>
            </a:r>
          </a:p>
          <a:p>
            <a:r>
              <a:rPr lang="en-US" smtClean="0"/>
              <a:t>Indexing, CBIR</a:t>
            </a:r>
          </a:p>
          <a:p>
            <a:r>
              <a:rPr lang="en-US" smtClean="0"/>
              <a:t>Categorizing, browsing</a:t>
            </a:r>
          </a:p>
          <a:p>
            <a:r>
              <a:rPr lang="en-US" smtClean="0"/>
              <a:t>Roles of librarians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1FD16A-9F07-47AB-AFBB-EDFC5597EAC6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7169E-529F-40E0-A346-90B5E91C7108}" type="slidenum">
              <a:rPr lang="en-US" smtClean="0"/>
              <a:pPr/>
              <a:t>68</a:t>
            </a:fld>
            <a:endParaRPr lang="en-US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DL.Org Functionality WG</a:t>
            </a:r>
            <a:br>
              <a:rPr lang="en-US" b="1" smtClean="0"/>
            </a:br>
            <a:r>
              <a:rPr lang="en-US" b="1" smtClean="0"/>
              <a:t>Dagobert Soergel – Sci. Lead:</a:t>
            </a:r>
            <a:br>
              <a:rPr lang="en-US" b="1" smtClean="0"/>
            </a:br>
            <a:r>
              <a:rPr lang="en-US" b="1" smtClean="0"/>
              <a:t>Functions where Interoperability is important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0F48B-8B74-4709-A723-146B9DCC0E51}" type="slidenum">
              <a:rPr lang="en-US" smtClean="0"/>
              <a:pPr/>
              <a:t>69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2971800"/>
          <a:ext cx="70866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Behind the scene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 users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Feature extraction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Classification / clustering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Sharing authority files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Log file analysis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Sharing user profiles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Harvesting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aggregating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Shared storage and backup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tabLst>
                          <a:tab pos="40005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Federated search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Incorporating content from other places on the fly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tabLst>
                          <a:tab pos="40005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Display and visualization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tabLst>
                          <a:tab pos="40005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Timelines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tabLst>
                          <a:tab pos="40005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Maps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Playing videos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tabLst>
                          <a:tab pos="40005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Same look-and-feel browse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Need for Humanism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Global population, tipping point</a:t>
            </a:r>
          </a:p>
          <a:p>
            <a:r>
              <a:rPr lang="en-US" dirty="0" smtClean="0"/>
              <a:t>Destruction of biodiversity, ecology, environment -&gt; global </a:t>
            </a:r>
            <a:r>
              <a:rPr lang="en-US" dirty="0" err="1" smtClean="0"/>
              <a:t>weirding</a:t>
            </a:r>
            <a:r>
              <a:rPr lang="en-US" dirty="0" smtClean="0"/>
              <a:t>, extinctions</a:t>
            </a:r>
          </a:p>
          <a:p>
            <a:r>
              <a:rPr lang="en-US" dirty="0" smtClean="0"/>
              <a:t>War, terrorism, poverty -&gt; education, …</a:t>
            </a:r>
          </a:p>
          <a:p>
            <a:r>
              <a:rPr lang="en-US" dirty="0" smtClean="0"/>
              <a:t>Mental health -&gt; creativity, compassion</a:t>
            </a:r>
          </a:p>
          <a:p>
            <a:endParaRPr lang="en-US" dirty="0" smtClean="0"/>
          </a:p>
          <a:p>
            <a:r>
              <a:rPr lang="en-US" dirty="0" smtClean="0"/>
              <a:t>Tom Friedman: Hot, Flat and Crowded</a:t>
            </a:r>
          </a:p>
          <a:p>
            <a:r>
              <a:rPr lang="en-US" dirty="0" smtClean="0"/>
              <a:t>Jared Diamond: Collapse: How Societies Choose to Fail or Succeed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07A6ED-E51D-4173-BA3F-26F2D4B0D9F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Sub-functions of </a:t>
            </a:r>
            <a:r>
              <a:rPr lang="en-US" b="1" i="1" smtClean="0"/>
              <a:t>search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AAACC3-3521-4237-BF7E-FA07B7B8D2C6}" type="slidenum">
              <a:rPr lang="en-US" smtClean="0"/>
              <a:pPr/>
              <a:t>70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Quick Search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Advanced Search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0920">
                <a:tc>
                  <a:txBody>
                    <a:bodyPr/>
                    <a:lstStyle/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Enter a query and click search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Enter keywords or phrases for selected field                                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Limit results to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Search subscribed titels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Clear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Enter a query and click search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Enter keywords or phrases for selected fields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Select keyword from a list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Select </a:t>
                      </a:r>
                      <a:r>
                        <a:rPr lang="de-DE" sz="16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Boolean </a:t>
                      </a: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operator (explicit)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Define phrase match (explicit)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Clear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Search within results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Limit results to (preselection)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Sort by (preselection)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Select display </a:t>
                      </a: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options</a:t>
                      </a: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Display X results </a:t>
                      </a: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 </a:t>
                      </a: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page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Display search </a:t>
                      </a: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history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Sub-functions of </a:t>
            </a:r>
            <a:r>
              <a:rPr lang="en-US" b="1" i="1" smtClean="0"/>
              <a:t>annotate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BD1B9C-6DD7-4B9E-AD2E-BB02F9C4FA20}" type="slidenum">
              <a:rPr lang="en-US" smtClean="0"/>
              <a:pPr/>
              <a:t>71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Select object to be annotated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	(need to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indicate selection method)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Mark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region in the object</a:t>
                      </a:r>
                      <a:br>
                        <a:rPr lang="en-US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	(many different methods depending on the object)</a:t>
                      </a: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Select type of annotation </a:t>
                      </a:r>
                      <a:br>
                        <a:rPr lang="en-US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	(highlight, mark with special meaning, text, image, sound)</a:t>
                      </a: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If text, image, sound</a:t>
                      </a: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	Specify relationship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to object to be annotated</a:t>
                      </a: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	Select or create the annotating object </a:t>
                      </a:r>
                      <a:br>
                        <a:rPr lang="en-US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	(possibly specifying a region</a:t>
                      </a: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Annotating within one system</a:t>
                      </a: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Annotating across systems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F1F2CD-74E5-4B6C-854E-7F7F15B69D92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04800" y="1600200"/>
          <a:ext cx="8382000" cy="4956175"/>
        </p:xfrm>
        <a:graphic>
          <a:graphicData uri="http://schemas.openxmlformats.org/presentationml/2006/ole">
            <p:oleObj spid="_x0000_s7170" name="Picture" r:id="rId4" imgW="7322614" imgH="4337222" progId="Word.Picture.8">
              <p:embed/>
            </p:oleObj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990600" y="304800"/>
            <a:ext cx="7448550" cy="11906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600">
                <a:latin typeface="Times New Roman" pitchFamily="18" charset="0"/>
              </a:rPr>
              <a:t>Digital library architecture for local</a:t>
            </a:r>
          </a:p>
          <a:p>
            <a:pPr eaLnBrk="0" hangingPunct="0"/>
            <a:r>
              <a:rPr lang="en-US" sz="3600">
                <a:latin typeface="Times New Roman" pitchFamily="18" charset="0"/>
              </a:rPr>
              <a:t>and interoperable CITIDEL services</a:t>
            </a:r>
            <a:r>
              <a:rPr lang="en-US" sz="2800" b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22A29D-BC6E-47B7-90E3-F9D3C00DD8B4}" type="slidenum">
              <a:rPr lang="en-US" smtClean="0"/>
              <a:pPr/>
              <a:t>73</a:t>
            </a:fld>
            <a:endParaRPr lang="en-US" smtClean="0"/>
          </a:p>
        </p:txBody>
      </p:sp>
      <p:pic>
        <p:nvPicPr>
          <p:cNvPr id="54275" name="Picture 2" descr="scree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35075"/>
            <a:ext cx="75438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04800" y="525463"/>
            <a:ext cx="77930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0">
                <a:solidFill>
                  <a:schemeClr val="tx2"/>
                </a:solidFill>
              </a:rPr>
              <a:t>Example of  Union Service: CitiViz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EEC0B6-B467-4078-9AE2-4C84F562D4B8}" type="slidenum">
              <a:rPr lang="en-US" smtClean="0"/>
              <a:pPr/>
              <a:t>74</a:t>
            </a:fld>
            <a:endParaRPr lang="en-US" smtClean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419100"/>
            <a:ext cx="2514600" cy="241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0100" y="431800"/>
            <a:ext cx="2667000" cy="2395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3800" y="444500"/>
            <a:ext cx="2514600" cy="236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038600"/>
            <a:ext cx="4191000" cy="2424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03" name="Line 6"/>
          <p:cNvSpPr>
            <a:spLocks noChangeShapeType="1"/>
          </p:cNvSpPr>
          <p:nvPr/>
        </p:nvSpPr>
        <p:spPr bwMode="auto">
          <a:xfrm>
            <a:off x="1828800" y="2895600"/>
            <a:ext cx="2438400" cy="990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304" name="Line 7"/>
          <p:cNvSpPr>
            <a:spLocks noChangeShapeType="1"/>
          </p:cNvSpPr>
          <p:nvPr/>
        </p:nvSpPr>
        <p:spPr bwMode="auto">
          <a:xfrm>
            <a:off x="4419600" y="2895600"/>
            <a:ext cx="0" cy="990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305" name="Line 8"/>
          <p:cNvSpPr>
            <a:spLocks noChangeShapeType="1"/>
          </p:cNvSpPr>
          <p:nvPr/>
        </p:nvSpPr>
        <p:spPr bwMode="auto">
          <a:xfrm flipH="1">
            <a:off x="4533900" y="2870200"/>
            <a:ext cx="3124200" cy="990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306" name="TextBox 9"/>
          <p:cNvSpPr txBox="1">
            <a:spLocks noChangeArrowheads="1"/>
          </p:cNvSpPr>
          <p:nvPr/>
        </p:nvSpPr>
        <p:spPr bwMode="auto">
          <a:xfrm>
            <a:off x="152400" y="3429000"/>
            <a:ext cx="234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ETANA.org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84D86D-4FA8-4C7E-9718-A8D3D7D72700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56323" name="AutoShape 2"/>
          <p:cNvSpPr>
            <a:spLocks noChangeArrowheads="1"/>
          </p:cNvSpPr>
          <p:nvPr/>
        </p:nvSpPr>
        <p:spPr bwMode="auto">
          <a:xfrm>
            <a:off x="1362075" y="6019800"/>
            <a:ext cx="1219200" cy="381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Repository1</a:t>
            </a: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914400" y="1905000"/>
            <a:ext cx="2057400" cy="4572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1635125" y="1524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DL1</a:t>
            </a:r>
          </a:p>
        </p:txBody>
      </p:sp>
      <p:sp>
        <p:nvSpPr>
          <p:cNvPr id="56326" name="AutoShape 5"/>
          <p:cNvSpPr>
            <a:spLocks noChangeArrowheads="1"/>
          </p:cNvSpPr>
          <p:nvPr/>
        </p:nvSpPr>
        <p:spPr bwMode="auto">
          <a:xfrm>
            <a:off x="7089775" y="6019800"/>
            <a:ext cx="1219200" cy="381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Repository2</a:t>
            </a: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6705600" y="1905000"/>
            <a:ext cx="1981200" cy="4572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Oval 7"/>
          <p:cNvSpPr>
            <a:spLocks noChangeArrowheads="1"/>
          </p:cNvSpPr>
          <p:nvPr/>
        </p:nvSpPr>
        <p:spPr bwMode="auto">
          <a:xfrm>
            <a:off x="4343400" y="4953000"/>
            <a:ext cx="990600" cy="838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Union </a:t>
            </a:r>
          </a:p>
          <a:p>
            <a:pPr algn="ctr" eaLnBrk="0" hangingPunct="0"/>
            <a:r>
              <a:rPr lang="en-US" b="0"/>
              <a:t>Catalog</a:t>
            </a: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3467100" y="1905000"/>
            <a:ext cx="2743200" cy="4572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AutoShape 9"/>
          <p:cNvSpPr>
            <a:spLocks noChangeArrowheads="1"/>
          </p:cNvSpPr>
          <p:nvPr/>
        </p:nvSpPr>
        <p:spPr bwMode="auto">
          <a:xfrm>
            <a:off x="4229100" y="5867400"/>
            <a:ext cx="1219200" cy="533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Union </a:t>
            </a:r>
          </a:p>
          <a:p>
            <a:pPr algn="ctr" eaLnBrk="0" hangingPunct="0"/>
            <a:r>
              <a:rPr lang="en-US" b="0"/>
              <a:t>Repository</a:t>
            </a:r>
          </a:p>
        </p:txBody>
      </p:sp>
      <p:sp>
        <p:nvSpPr>
          <p:cNvPr id="56331" name="Oval 10"/>
          <p:cNvSpPr>
            <a:spLocks noChangeArrowheads="1"/>
          </p:cNvSpPr>
          <p:nvPr/>
        </p:nvSpPr>
        <p:spPr bwMode="auto">
          <a:xfrm>
            <a:off x="1476375" y="5029200"/>
            <a:ext cx="990600" cy="533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Catalog1</a:t>
            </a:r>
          </a:p>
        </p:txBody>
      </p:sp>
      <p:sp>
        <p:nvSpPr>
          <p:cNvPr id="56332" name="Oval 11"/>
          <p:cNvSpPr>
            <a:spLocks noChangeArrowheads="1"/>
          </p:cNvSpPr>
          <p:nvPr/>
        </p:nvSpPr>
        <p:spPr bwMode="auto">
          <a:xfrm>
            <a:off x="7204075" y="5029200"/>
            <a:ext cx="990600" cy="533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Catalog2</a:t>
            </a:r>
          </a:p>
        </p:txBody>
      </p:sp>
      <p:sp>
        <p:nvSpPr>
          <p:cNvPr id="56333" name="AutoShape 12"/>
          <p:cNvSpPr>
            <a:spLocks noChangeArrowheads="1"/>
          </p:cNvSpPr>
          <p:nvPr/>
        </p:nvSpPr>
        <p:spPr bwMode="auto">
          <a:xfrm>
            <a:off x="1452563" y="3924300"/>
            <a:ext cx="1038225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Searching</a:t>
            </a:r>
          </a:p>
        </p:txBody>
      </p:sp>
      <p:sp>
        <p:nvSpPr>
          <p:cNvPr id="56334" name="Text Box 13"/>
          <p:cNvSpPr txBox="1">
            <a:spLocks noChangeArrowheads="1"/>
          </p:cNvSpPr>
          <p:nvPr/>
        </p:nvSpPr>
        <p:spPr bwMode="auto">
          <a:xfrm>
            <a:off x="4238625" y="15240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Union DL</a:t>
            </a:r>
          </a:p>
        </p:txBody>
      </p:sp>
      <p:sp>
        <p:nvSpPr>
          <p:cNvPr id="56335" name="Line 14"/>
          <p:cNvSpPr>
            <a:spLocks noChangeShapeType="1"/>
          </p:cNvSpPr>
          <p:nvPr/>
        </p:nvSpPr>
        <p:spPr bwMode="auto">
          <a:xfrm>
            <a:off x="2743200" y="2743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36" name="Line 15"/>
          <p:cNvSpPr>
            <a:spLocks noChangeShapeType="1"/>
          </p:cNvSpPr>
          <p:nvPr/>
        </p:nvSpPr>
        <p:spPr bwMode="auto">
          <a:xfrm flipH="1">
            <a:off x="5867400" y="2743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37" name="Line 16"/>
          <p:cNvSpPr>
            <a:spLocks noChangeShapeType="1"/>
          </p:cNvSpPr>
          <p:nvPr/>
        </p:nvSpPr>
        <p:spPr bwMode="auto">
          <a:xfrm>
            <a:off x="2514600" y="4114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38" name="Line 17"/>
          <p:cNvSpPr>
            <a:spLocks noChangeShapeType="1"/>
          </p:cNvSpPr>
          <p:nvPr/>
        </p:nvSpPr>
        <p:spPr bwMode="auto">
          <a:xfrm flipH="1">
            <a:off x="6096000" y="4114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39" name="Line 18"/>
          <p:cNvSpPr>
            <a:spLocks noChangeShapeType="1"/>
          </p:cNvSpPr>
          <p:nvPr/>
        </p:nvSpPr>
        <p:spPr bwMode="auto">
          <a:xfrm>
            <a:off x="2514600" y="5257800"/>
            <a:ext cx="1828800" cy="0"/>
          </a:xfrm>
          <a:prstGeom prst="line">
            <a:avLst/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40" name="Line 19"/>
          <p:cNvSpPr>
            <a:spLocks noChangeShapeType="1"/>
          </p:cNvSpPr>
          <p:nvPr/>
        </p:nvSpPr>
        <p:spPr bwMode="auto">
          <a:xfrm flipH="1">
            <a:off x="5334000" y="5257800"/>
            <a:ext cx="1828800" cy="0"/>
          </a:xfrm>
          <a:prstGeom prst="line">
            <a:avLst/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41" name="Line 20"/>
          <p:cNvSpPr>
            <a:spLocks noChangeShapeType="1"/>
          </p:cNvSpPr>
          <p:nvPr/>
        </p:nvSpPr>
        <p:spPr bwMode="auto">
          <a:xfrm>
            <a:off x="2590800" y="6172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42" name="Line 21"/>
          <p:cNvSpPr>
            <a:spLocks noChangeShapeType="1"/>
          </p:cNvSpPr>
          <p:nvPr/>
        </p:nvSpPr>
        <p:spPr bwMode="auto">
          <a:xfrm flipH="1">
            <a:off x="5486400" y="6172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43" name="Text Box 22"/>
          <p:cNvSpPr txBox="1">
            <a:spLocks noChangeArrowheads="1"/>
          </p:cNvSpPr>
          <p:nvPr/>
        </p:nvSpPr>
        <p:spPr bwMode="auto">
          <a:xfrm>
            <a:off x="7388225" y="1524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DL2</a:t>
            </a:r>
          </a:p>
        </p:txBody>
      </p:sp>
      <p:grpSp>
        <p:nvGrpSpPr>
          <p:cNvPr id="56344" name="Group 23"/>
          <p:cNvGrpSpPr>
            <a:grpSpLocks/>
          </p:cNvGrpSpPr>
          <p:nvPr/>
        </p:nvGrpSpPr>
        <p:grpSpPr bwMode="auto">
          <a:xfrm>
            <a:off x="1143000" y="2133600"/>
            <a:ext cx="1657350" cy="1111250"/>
            <a:chOff x="768" y="1268"/>
            <a:chExt cx="1044" cy="700"/>
          </a:xfrm>
        </p:grpSpPr>
        <p:grpSp>
          <p:nvGrpSpPr>
            <p:cNvPr id="56364" name="Group 24"/>
            <p:cNvGrpSpPr>
              <a:grpSpLocks/>
            </p:cNvGrpSpPr>
            <p:nvPr/>
          </p:nvGrpSpPr>
          <p:grpSpPr bwMode="auto">
            <a:xfrm>
              <a:off x="768" y="1440"/>
              <a:ext cx="1044" cy="528"/>
              <a:chOff x="1104" y="1488"/>
              <a:chExt cx="583" cy="528"/>
            </a:xfrm>
          </p:grpSpPr>
          <p:grpSp>
            <p:nvGrpSpPr>
              <p:cNvPr id="56366" name="Group 25"/>
              <p:cNvGrpSpPr>
                <a:grpSpLocks/>
              </p:cNvGrpSpPr>
              <p:nvPr/>
            </p:nvGrpSpPr>
            <p:grpSpPr bwMode="auto">
              <a:xfrm>
                <a:off x="1104" y="1488"/>
                <a:ext cx="576" cy="528"/>
                <a:chOff x="2510" y="528"/>
                <a:chExt cx="576" cy="528"/>
              </a:xfrm>
            </p:grpSpPr>
            <p:sp>
              <p:nvSpPr>
                <p:cNvPr id="5636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558" y="528"/>
                  <a:ext cx="5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b="0">
                      <a:solidFill>
                        <a:srgbClr val="000099"/>
                      </a:solidFill>
                      <a:sym typeface="Wingdings" pitchFamily="2" charset="2"/>
                    </a:rPr>
                    <a:t> </a:t>
                  </a:r>
                  <a:endParaRPr lang="en-US" sz="2400" b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56369" name="Oval 27"/>
                <p:cNvSpPr>
                  <a:spLocks noChangeArrowheads="1"/>
                </p:cNvSpPr>
                <p:nvPr/>
              </p:nvSpPr>
              <p:spPr bwMode="auto">
                <a:xfrm>
                  <a:off x="2510" y="528"/>
                  <a:ext cx="576" cy="52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367" name="Text Box 28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58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/>
                  <a:t>archaeologists</a:t>
                </a:r>
              </a:p>
            </p:txBody>
          </p:sp>
        </p:grpSp>
        <p:sp>
          <p:nvSpPr>
            <p:cNvPr id="56365" name="Text Box 29"/>
            <p:cNvSpPr txBox="1">
              <a:spLocks noChangeArrowheads="1"/>
            </p:cNvSpPr>
            <p:nvPr/>
          </p:nvSpPr>
          <p:spPr bwMode="auto">
            <a:xfrm>
              <a:off x="980" y="1268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Society</a:t>
              </a:r>
            </a:p>
          </p:txBody>
        </p:sp>
      </p:grpSp>
      <p:grpSp>
        <p:nvGrpSpPr>
          <p:cNvPr id="56345" name="Group 30"/>
          <p:cNvGrpSpPr>
            <a:grpSpLocks/>
          </p:cNvGrpSpPr>
          <p:nvPr/>
        </p:nvGrpSpPr>
        <p:grpSpPr bwMode="auto">
          <a:xfrm>
            <a:off x="6858000" y="2132013"/>
            <a:ext cx="1682750" cy="1111250"/>
            <a:chOff x="768" y="1268"/>
            <a:chExt cx="1060" cy="700"/>
          </a:xfrm>
        </p:grpSpPr>
        <p:grpSp>
          <p:nvGrpSpPr>
            <p:cNvPr id="56358" name="Group 31"/>
            <p:cNvGrpSpPr>
              <a:grpSpLocks/>
            </p:cNvGrpSpPr>
            <p:nvPr/>
          </p:nvGrpSpPr>
          <p:grpSpPr bwMode="auto">
            <a:xfrm>
              <a:off x="768" y="1440"/>
              <a:ext cx="1060" cy="528"/>
              <a:chOff x="1104" y="1488"/>
              <a:chExt cx="592" cy="528"/>
            </a:xfrm>
          </p:grpSpPr>
          <p:grpSp>
            <p:nvGrpSpPr>
              <p:cNvPr id="56360" name="Group 32"/>
              <p:cNvGrpSpPr>
                <a:grpSpLocks/>
              </p:cNvGrpSpPr>
              <p:nvPr/>
            </p:nvGrpSpPr>
            <p:grpSpPr bwMode="auto">
              <a:xfrm>
                <a:off x="1104" y="1488"/>
                <a:ext cx="576" cy="528"/>
                <a:chOff x="2510" y="528"/>
                <a:chExt cx="576" cy="528"/>
              </a:xfrm>
            </p:grpSpPr>
            <p:sp>
              <p:nvSpPr>
                <p:cNvPr id="5636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558" y="528"/>
                  <a:ext cx="5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b="0">
                      <a:solidFill>
                        <a:srgbClr val="000099"/>
                      </a:solidFill>
                      <a:sym typeface="Wingdings" pitchFamily="2" charset="2"/>
                    </a:rPr>
                    <a:t> </a:t>
                  </a:r>
                  <a:endParaRPr lang="en-US" sz="2400" b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56363" name="Oval 34"/>
                <p:cNvSpPr>
                  <a:spLocks noChangeArrowheads="1"/>
                </p:cNvSpPr>
                <p:nvPr/>
              </p:nvSpPr>
              <p:spPr bwMode="auto">
                <a:xfrm>
                  <a:off x="2510" y="528"/>
                  <a:ext cx="576" cy="52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361" name="Text Box 35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5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/>
                  <a:t>General Public</a:t>
                </a:r>
              </a:p>
            </p:txBody>
          </p:sp>
        </p:grpSp>
        <p:sp>
          <p:nvSpPr>
            <p:cNvPr id="56359" name="Text Box 36"/>
            <p:cNvSpPr txBox="1">
              <a:spLocks noChangeArrowheads="1"/>
            </p:cNvSpPr>
            <p:nvPr/>
          </p:nvSpPr>
          <p:spPr bwMode="auto">
            <a:xfrm>
              <a:off x="980" y="1268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Society</a:t>
              </a:r>
            </a:p>
          </p:txBody>
        </p:sp>
      </p:grpSp>
      <p:grpSp>
        <p:nvGrpSpPr>
          <p:cNvPr id="56346" name="Group 37"/>
          <p:cNvGrpSpPr>
            <a:grpSpLocks/>
          </p:cNvGrpSpPr>
          <p:nvPr/>
        </p:nvGrpSpPr>
        <p:grpSpPr bwMode="auto">
          <a:xfrm>
            <a:off x="3848100" y="1905000"/>
            <a:ext cx="1981200" cy="1447800"/>
            <a:chOff x="2448" y="1296"/>
            <a:chExt cx="1248" cy="912"/>
          </a:xfrm>
        </p:grpSpPr>
        <p:sp>
          <p:nvSpPr>
            <p:cNvPr id="56353" name="Text Box 38"/>
            <p:cNvSpPr txBox="1">
              <a:spLocks noChangeArrowheads="1"/>
            </p:cNvSpPr>
            <p:nvPr/>
          </p:nvSpPr>
          <p:spPr bwMode="auto">
            <a:xfrm>
              <a:off x="2966" y="189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0"/>
            </a:p>
          </p:txBody>
        </p:sp>
        <p:sp>
          <p:nvSpPr>
            <p:cNvPr id="56354" name="Text Box 39"/>
            <p:cNvSpPr txBox="1">
              <a:spLocks noChangeArrowheads="1"/>
            </p:cNvSpPr>
            <p:nvPr/>
          </p:nvSpPr>
          <p:spPr bwMode="auto">
            <a:xfrm>
              <a:off x="2614" y="1517"/>
              <a:ext cx="9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0">
                  <a:solidFill>
                    <a:srgbClr val="000099"/>
                  </a:solidFill>
                  <a:sym typeface="Wingdings" pitchFamily="2" charset="2"/>
                </a:rPr>
                <a:t>   </a:t>
              </a:r>
            </a:p>
          </p:txBody>
        </p:sp>
        <p:sp>
          <p:nvSpPr>
            <p:cNvPr id="56355" name="Oval 40"/>
            <p:cNvSpPr>
              <a:spLocks noChangeArrowheads="1"/>
            </p:cNvSpPr>
            <p:nvPr/>
          </p:nvSpPr>
          <p:spPr bwMode="auto">
            <a:xfrm>
              <a:off x="2448" y="1468"/>
              <a:ext cx="1248" cy="7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6" name="Text Box 41"/>
            <p:cNvSpPr txBox="1">
              <a:spLocks noChangeArrowheads="1"/>
            </p:cNvSpPr>
            <p:nvPr/>
          </p:nvSpPr>
          <p:spPr bwMode="auto">
            <a:xfrm>
              <a:off x="2556" y="1737"/>
              <a:ext cx="10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Archaeologists</a:t>
              </a:r>
            </a:p>
            <a:p>
              <a:pPr eaLnBrk="0" hangingPunct="0"/>
              <a:r>
                <a:rPr lang="en-US" b="0"/>
                <a:t>General Public</a:t>
              </a:r>
            </a:p>
          </p:txBody>
        </p:sp>
        <p:sp>
          <p:nvSpPr>
            <p:cNvPr id="56357" name="Text Box 42"/>
            <p:cNvSpPr txBox="1">
              <a:spLocks noChangeArrowheads="1"/>
            </p:cNvSpPr>
            <p:nvPr/>
          </p:nvSpPr>
          <p:spPr bwMode="auto">
            <a:xfrm>
              <a:off x="2582" y="1296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Union Society</a:t>
              </a:r>
            </a:p>
          </p:txBody>
        </p:sp>
      </p:grpSp>
      <p:sp>
        <p:nvSpPr>
          <p:cNvPr id="56347" name="Text Box 43"/>
          <p:cNvSpPr txBox="1">
            <a:spLocks noChangeArrowheads="1"/>
          </p:cNvSpPr>
          <p:nvPr/>
        </p:nvSpPr>
        <p:spPr bwMode="auto">
          <a:xfrm>
            <a:off x="1524000" y="36147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/>
              <a:t>Service</a:t>
            </a:r>
          </a:p>
        </p:txBody>
      </p:sp>
      <p:sp>
        <p:nvSpPr>
          <p:cNvPr id="56348" name="AutoShape 44"/>
          <p:cNvSpPr>
            <a:spLocks noChangeArrowheads="1"/>
          </p:cNvSpPr>
          <p:nvPr/>
        </p:nvSpPr>
        <p:spPr bwMode="auto">
          <a:xfrm>
            <a:off x="7180263" y="3924300"/>
            <a:ext cx="1038225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Browsing</a:t>
            </a:r>
          </a:p>
        </p:txBody>
      </p:sp>
      <p:sp>
        <p:nvSpPr>
          <p:cNvPr id="56349" name="Text Box 45"/>
          <p:cNvSpPr txBox="1">
            <a:spLocks noChangeArrowheads="1"/>
          </p:cNvSpPr>
          <p:nvPr/>
        </p:nvSpPr>
        <p:spPr bwMode="auto">
          <a:xfrm>
            <a:off x="7239000" y="36147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/>
              <a:t>Service</a:t>
            </a:r>
          </a:p>
        </p:txBody>
      </p:sp>
      <p:sp>
        <p:nvSpPr>
          <p:cNvPr id="56350" name="Text Box 46"/>
          <p:cNvSpPr txBox="1">
            <a:spLocks noChangeArrowheads="1"/>
          </p:cNvSpPr>
          <p:nvPr/>
        </p:nvSpPr>
        <p:spPr bwMode="auto">
          <a:xfrm>
            <a:off x="4035425" y="34290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/>
              <a:t>Union Service</a:t>
            </a:r>
          </a:p>
        </p:txBody>
      </p:sp>
      <p:sp>
        <p:nvSpPr>
          <p:cNvPr id="56351" name="AutoShape 47"/>
          <p:cNvSpPr>
            <a:spLocks noChangeArrowheads="1"/>
          </p:cNvSpPr>
          <p:nvPr/>
        </p:nvSpPr>
        <p:spPr bwMode="auto">
          <a:xfrm>
            <a:off x="3581400" y="3810000"/>
            <a:ext cx="25146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660066"/>
                </a:solidFill>
              </a:rPr>
              <a:t>Harvesting, Mapping</a:t>
            </a:r>
            <a:r>
              <a:rPr lang="en-US" b="0"/>
              <a:t>,</a:t>
            </a:r>
          </a:p>
          <a:p>
            <a:pPr algn="ctr"/>
            <a:r>
              <a:rPr lang="en-US" b="0"/>
              <a:t>Searching, Browsing,</a:t>
            </a:r>
          </a:p>
          <a:p>
            <a:pPr algn="ctr"/>
            <a:r>
              <a:rPr lang="en-US" b="0"/>
              <a:t>Clustering, Visualization</a:t>
            </a:r>
          </a:p>
        </p:txBody>
      </p:sp>
      <p:sp>
        <p:nvSpPr>
          <p:cNvPr id="56352" name="Rectangle 48"/>
          <p:cNvSpPr>
            <a:spLocks noChangeArrowheads="1"/>
          </p:cNvSpPr>
          <p:nvPr/>
        </p:nvSpPr>
        <p:spPr bwMode="auto">
          <a:xfrm>
            <a:off x="304800" y="525463"/>
            <a:ext cx="77930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0">
                <a:solidFill>
                  <a:schemeClr val="tx2"/>
                </a:solidFill>
              </a:rPr>
              <a:t>Architecture of a Union DL (ETANA.org)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C8D26-680D-43D6-9EEB-91271186E99A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304800" y="525463"/>
            <a:ext cx="77930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0">
                <a:solidFill>
                  <a:schemeClr val="tx2"/>
                </a:solidFill>
              </a:rPr>
              <a:t>Union Catalog Integration</a:t>
            </a:r>
          </a:p>
        </p:txBody>
      </p:sp>
      <p:sp>
        <p:nvSpPr>
          <p:cNvPr id="57348" name="AutoShape 3"/>
          <p:cNvSpPr>
            <a:spLocks noChangeArrowheads="1"/>
          </p:cNvSpPr>
          <p:nvPr/>
        </p:nvSpPr>
        <p:spPr bwMode="auto">
          <a:xfrm>
            <a:off x="1943100" y="1600200"/>
            <a:ext cx="1447800" cy="762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VN Metadata</a:t>
            </a:r>
          </a:p>
          <a:p>
            <a:pPr algn="ctr" eaLnBrk="0" hangingPunct="0"/>
            <a:r>
              <a:rPr lang="en-US" b="0"/>
              <a:t>Format</a:t>
            </a:r>
          </a:p>
        </p:txBody>
      </p:sp>
      <p:sp>
        <p:nvSpPr>
          <p:cNvPr id="57349" name="AutoShape 4"/>
          <p:cNvSpPr>
            <a:spLocks noChangeArrowheads="1"/>
          </p:cNvSpPr>
          <p:nvPr/>
        </p:nvSpPr>
        <p:spPr bwMode="auto">
          <a:xfrm>
            <a:off x="7162800" y="3352800"/>
            <a:ext cx="1828800" cy="685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Global Metadata</a:t>
            </a:r>
          </a:p>
          <a:p>
            <a:pPr algn="ctr" eaLnBrk="0" hangingPunct="0"/>
            <a:r>
              <a:rPr lang="en-US" b="0"/>
              <a:t>Format</a:t>
            </a:r>
          </a:p>
        </p:txBody>
      </p:sp>
      <p:sp>
        <p:nvSpPr>
          <p:cNvPr id="57350" name="Oval 5"/>
          <p:cNvSpPr>
            <a:spLocks noChangeArrowheads="1"/>
          </p:cNvSpPr>
          <p:nvPr/>
        </p:nvSpPr>
        <p:spPr bwMode="auto">
          <a:xfrm>
            <a:off x="2209800" y="2743200"/>
            <a:ext cx="9906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VN</a:t>
            </a:r>
          </a:p>
          <a:p>
            <a:pPr algn="ctr" eaLnBrk="0" hangingPunct="0"/>
            <a:r>
              <a:rPr lang="en-US" b="0"/>
              <a:t>Catalog</a:t>
            </a:r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>
            <a:off x="3200400" y="31242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2" name="Oval 7"/>
          <p:cNvSpPr>
            <a:spLocks noChangeArrowheads="1"/>
          </p:cNvSpPr>
          <p:nvPr/>
        </p:nvSpPr>
        <p:spPr bwMode="auto">
          <a:xfrm>
            <a:off x="2209800" y="3886200"/>
            <a:ext cx="9906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HD</a:t>
            </a:r>
          </a:p>
          <a:p>
            <a:pPr algn="ctr" eaLnBrk="0" hangingPunct="0"/>
            <a:r>
              <a:rPr lang="en-US" b="0"/>
              <a:t>Catalog</a:t>
            </a:r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3200400" y="42672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05400" y="2514600"/>
            <a:ext cx="1905000" cy="2362200"/>
            <a:chOff x="3216" y="1584"/>
            <a:chExt cx="1200" cy="1488"/>
          </a:xfrm>
        </p:grpSpPr>
        <p:sp>
          <p:nvSpPr>
            <p:cNvPr id="57374" name="Oval 10"/>
            <p:cNvSpPr>
              <a:spLocks noChangeArrowheads="1"/>
            </p:cNvSpPr>
            <p:nvPr/>
          </p:nvSpPr>
          <p:spPr bwMode="auto">
            <a:xfrm>
              <a:off x="3744" y="1584"/>
              <a:ext cx="672" cy="148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Union </a:t>
              </a:r>
            </a:p>
            <a:p>
              <a:pPr algn="ctr" eaLnBrk="0" hangingPunct="0"/>
              <a:r>
                <a:rPr lang="en-US" b="0"/>
                <a:t>Catalog</a:t>
              </a:r>
            </a:p>
          </p:txBody>
        </p:sp>
        <p:sp>
          <p:nvSpPr>
            <p:cNvPr id="57375" name="Line 11"/>
            <p:cNvSpPr>
              <a:spLocks noChangeShapeType="1"/>
            </p:cNvSpPr>
            <p:nvPr/>
          </p:nvSpPr>
          <p:spPr bwMode="auto">
            <a:xfrm>
              <a:off x="3216" y="1968"/>
              <a:ext cx="528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76" name="Line 12"/>
            <p:cNvSpPr>
              <a:spLocks noChangeShapeType="1"/>
            </p:cNvSpPr>
            <p:nvPr/>
          </p:nvSpPr>
          <p:spPr bwMode="auto">
            <a:xfrm flipV="1">
              <a:off x="3216" y="2400"/>
              <a:ext cx="528" cy="2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9000" y="1219200"/>
            <a:ext cx="4648200" cy="2133600"/>
            <a:chOff x="2160" y="768"/>
            <a:chExt cx="2928" cy="1344"/>
          </a:xfrm>
        </p:grpSpPr>
        <p:sp>
          <p:nvSpPr>
            <p:cNvPr id="57369" name="AutoShape 14"/>
            <p:cNvSpPr>
              <a:spLocks noChangeArrowheads="1"/>
            </p:cNvSpPr>
            <p:nvPr/>
          </p:nvSpPr>
          <p:spPr bwMode="auto">
            <a:xfrm>
              <a:off x="2568" y="768"/>
              <a:ext cx="720" cy="480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Mapping</a:t>
              </a:r>
            </a:p>
            <a:p>
              <a:pPr algn="ctr" eaLnBrk="0" hangingPunct="0"/>
              <a:r>
                <a:rPr lang="en-US" b="0"/>
                <a:t>Tool</a:t>
              </a:r>
            </a:p>
          </p:txBody>
        </p:sp>
        <p:sp>
          <p:nvSpPr>
            <p:cNvPr id="57370" name="AutoShape 15"/>
            <p:cNvSpPr>
              <a:spLocks noChangeArrowheads="1"/>
            </p:cNvSpPr>
            <p:nvPr/>
          </p:nvSpPr>
          <p:spPr bwMode="auto">
            <a:xfrm>
              <a:off x="2592" y="1848"/>
              <a:ext cx="624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Wrapper</a:t>
              </a:r>
            </a:p>
          </p:txBody>
        </p:sp>
        <p:sp>
          <p:nvSpPr>
            <p:cNvPr id="57371" name="Line 16"/>
            <p:cNvSpPr>
              <a:spLocks noChangeShapeType="1"/>
            </p:cNvSpPr>
            <p:nvPr/>
          </p:nvSpPr>
          <p:spPr bwMode="auto">
            <a:xfrm flipV="1">
              <a:off x="2160" y="1056"/>
              <a:ext cx="384" cy="144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72" name="Line 17"/>
            <p:cNvSpPr>
              <a:spLocks noChangeShapeType="1"/>
            </p:cNvSpPr>
            <p:nvPr/>
          </p:nvSpPr>
          <p:spPr bwMode="auto">
            <a:xfrm>
              <a:off x="2928" y="1248"/>
              <a:ext cx="0" cy="57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73" name="Line 18"/>
            <p:cNvSpPr>
              <a:spLocks noChangeShapeType="1"/>
            </p:cNvSpPr>
            <p:nvPr/>
          </p:nvSpPr>
          <p:spPr bwMode="auto">
            <a:xfrm flipH="1" flipV="1">
              <a:off x="3312" y="912"/>
              <a:ext cx="1776" cy="120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429000" y="4038600"/>
            <a:ext cx="4800600" cy="1981200"/>
            <a:chOff x="2160" y="2544"/>
            <a:chExt cx="3024" cy="1248"/>
          </a:xfrm>
        </p:grpSpPr>
        <p:sp>
          <p:nvSpPr>
            <p:cNvPr id="57364" name="AutoShape 20"/>
            <p:cNvSpPr>
              <a:spLocks noChangeArrowheads="1"/>
            </p:cNvSpPr>
            <p:nvPr/>
          </p:nvSpPr>
          <p:spPr bwMode="auto">
            <a:xfrm>
              <a:off x="2568" y="3312"/>
              <a:ext cx="720" cy="480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Mapping</a:t>
              </a:r>
            </a:p>
            <a:p>
              <a:pPr algn="ctr" eaLnBrk="0" hangingPunct="0"/>
              <a:r>
                <a:rPr lang="en-US" b="0"/>
                <a:t>Tool</a:t>
              </a:r>
            </a:p>
          </p:txBody>
        </p:sp>
        <p:sp>
          <p:nvSpPr>
            <p:cNvPr id="57365" name="AutoShape 21"/>
            <p:cNvSpPr>
              <a:spLocks noChangeArrowheads="1"/>
            </p:cNvSpPr>
            <p:nvPr/>
          </p:nvSpPr>
          <p:spPr bwMode="auto">
            <a:xfrm>
              <a:off x="2592" y="2568"/>
              <a:ext cx="624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Wrapper</a:t>
              </a:r>
            </a:p>
          </p:txBody>
        </p:sp>
        <p:sp>
          <p:nvSpPr>
            <p:cNvPr id="57366" name="Line 22"/>
            <p:cNvSpPr>
              <a:spLocks noChangeShapeType="1"/>
            </p:cNvSpPr>
            <p:nvPr/>
          </p:nvSpPr>
          <p:spPr bwMode="auto">
            <a:xfrm>
              <a:off x="2160" y="3312"/>
              <a:ext cx="384" cy="288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67" name="Line 23"/>
            <p:cNvSpPr>
              <a:spLocks noChangeShapeType="1"/>
            </p:cNvSpPr>
            <p:nvPr/>
          </p:nvSpPr>
          <p:spPr bwMode="auto">
            <a:xfrm flipV="1">
              <a:off x="2928" y="2832"/>
              <a:ext cx="0" cy="48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68" name="Line 24"/>
            <p:cNvSpPr>
              <a:spLocks noChangeShapeType="1"/>
            </p:cNvSpPr>
            <p:nvPr/>
          </p:nvSpPr>
          <p:spPr bwMode="auto">
            <a:xfrm flipH="1">
              <a:off x="3312" y="2544"/>
              <a:ext cx="1872" cy="105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7357" name="AutoShape 25"/>
          <p:cNvSpPr>
            <a:spLocks noChangeArrowheads="1"/>
          </p:cNvSpPr>
          <p:nvPr/>
        </p:nvSpPr>
        <p:spPr bwMode="auto">
          <a:xfrm>
            <a:off x="1943100" y="4800600"/>
            <a:ext cx="1447800" cy="762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HD Metadata</a:t>
            </a:r>
          </a:p>
          <a:p>
            <a:pPr algn="ctr" eaLnBrk="0" hangingPunct="0"/>
            <a:r>
              <a:rPr lang="en-US" b="0"/>
              <a:t>Format</a:t>
            </a:r>
          </a:p>
        </p:txBody>
      </p:sp>
      <p:sp>
        <p:nvSpPr>
          <p:cNvPr id="57358" name="Rectangle 26"/>
          <p:cNvSpPr>
            <a:spLocks noChangeArrowheads="1"/>
          </p:cNvSpPr>
          <p:nvPr/>
        </p:nvSpPr>
        <p:spPr bwMode="auto">
          <a:xfrm>
            <a:off x="228600" y="1371600"/>
            <a:ext cx="3276600" cy="2209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Rectangle 27"/>
          <p:cNvSpPr>
            <a:spLocks noChangeArrowheads="1"/>
          </p:cNvSpPr>
          <p:nvPr/>
        </p:nvSpPr>
        <p:spPr bwMode="auto">
          <a:xfrm>
            <a:off x="228600" y="3810000"/>
            <a:ext cx="3276600" cy="2209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Rectangle 28"/>
          <p:cNvSpPr>
            <a:spLocks noChangeArrowheads="1"/>
          </p:cNvSpPr>
          <p:nvPr/>
        </p:nvSpPr>
        <p:spPr bwMode="auto">
          <a:xfrm>
            <a:off x="304800" y="1447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Virtual Nimrin</a:t>
            </a:r>
          </a:p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(VN)</a:t>
            </a:r>
          </a:p>
        </p:txBody>
      </p:sp>
      <p:sp>
        <p:nvSpPr>
          <p:cNvPr id="57361" name="Rectangle 29"/>
          <p:cNvSpPr>
            <a:spLocks noChangeArrowheads="1"/>
          </p:cNvSpPr>
          <p:nvPr/>
        </p:nvSpPr>
        <p:spPr bwMode="auto">
          <a:xfrm>
            <a:off x="381000" y="38862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Halif DigMaster</a:t>
            </a:r>
          </a:p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(HD)</a:t>
            </a:r>
          </a:p>
        </p:txBody>
      </p:sp>
      <p:sp>
        <p:nvSpPr>
          <p:cNvPr id="57362" name="Rectangle 30"/>
          <p:cNvSpPr>
            <a:spLocks noChangeArrowheads="1"/>
          </p:cNvSpPr>
          <p:nvPr/>
        </p:nvSpPr>
        <p:spPr bwMode="auto">
          <a:xfrm>
            <a:off x="5638800" y="2209800"/>
            <a:ext cx="3429000" cy="2971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Rectangle 31"/>
          <p:cNvSpPr>
            <a:spLocks noChangeArrowheads="1"/>
          </p:cNvSpPr>
          <p:nvPr/>
        </p:nvSpPr>
        <p:spPr bwMode="auto">
          <a:xfrm>
            <a:off x="7543800" y="2286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Union ArchDL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4" grpId="0" animBg="1"/>
      <p:bldP spid="26317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HTML5 Structuring Flowchart</a:t>
            </a:r>
            <a:endParaRPr lang="ko-KR" altLang="en-US" smtClean="0">
              <a:ea typeface="Gulim" pitchFamily="34" charset="-127"/>
            </a:endParaRPr>
          </a:p>
        </p:txBody>
      </p:sp>
      <p:sp>
        <p:nvSpPr>
          <p:cNvPr id="5837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Gulim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" y="2214563"/>
            <a:ext cx="1071563" cy="36433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순서도: 다중 문서 4"/>
          <p:cNvSpPr/>
          <p:nvPr/>
        </p:nvSpPr>
        <p:spPr>
          <a:xfrm>
            <a:off x="285750" y="2376488"/>
            <a:ext cx="785813" cy="107156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PDFETD</a:t>
            </a:r>
            <a:endParaRPr lang="ko-KR" altLang="en-US" dirty="0"/>
          </a:p>
        </p:txBody>
      </p:sp>
      <p:pic>
        <p:nvPicPr>
          <p:cNvPr id="58374" name="Picture 2" descr="C:\Users\Sunghee\AppData\Local\Microsoft\Windows\Temporary Internet Files\Content.IE5\XZTM55ZJ\MCj034964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0"/>
            <a:ext cx="7191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3" descr="C:\Users\Sunghee\AppData\Local\Microsoft\Windows\Temporary Internet Files\Content.IE5\PSK07WLN\MCj034672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643313"/>
            <a:ext cx="6032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오른쪽 화살표 7"/>
          <p:cNvSpPr/>
          <p:nvPr/>
        </p:nvSpPr>
        <p:spPr>
          <a:xfrm>
            <a:off x="1285875" y="3071813"/>
            <a:ext cx="4286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29063" y="3286125"/>
            <a:ext cx="1481137" cy="923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Multimedia file link extractor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63" y="2214563"/>
            <a:ext cx="1357312" cy="923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ETD </a:t>
            </a:r>
          </a:p>
          <a:p>
            <a:pPr>
              <a:defRPr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>
              <a:defRPr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analyzer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63" y="5076825"/>
            <a:ext cx="1481137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dirty="0"/>
              <a:t>Multimedia file source extractor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4500" y="2786063"/>
            <a:ext cx="1285875" cy="923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PDF2Text/HTML converter</a:t>
            </a:r>
          </a:p>
        </p:txBody>
      </p:sp>
      <p:sp>
        <p:nvSpPr>
          <p:cNvPr id="13" name="오른쪽 화살표 12"/>
          <p:cNvSpPr/>
          <p:nvPr/>
        </p:nvSpPr>
        <p:spPr>
          <a:xfrm rot="19266898">
            <a:off x="3209925" y="2716213"/>
            <a:ext cx="6096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1285875" y="5072063"/>
            <a:ext cx="257175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8383" name="Picture 6" descr="C:\Users\Sunghee\AppData\Local\Microsoft\Windows\Temporary Internet Files\Content.IE5\Q1OQB4UF\MPj009115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25"/>
            <a:ext cx="7143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오른쪽 화살표 15"/>
          <p:cNvSpPr/>
          <p:nvPr/>
        </p:nvSpPr>
        <p:spPr>
          <a:xfrm rot="2643452">
            <a:off x="3200400" y="3668713"/>
            <a:ext cx="6572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순서도: 다중 문서 16"/>
          <p:cNvSpPr/>
          <p:nvPr/>
        </p:nvSpPr>
        <p:spPr>
          <a:xfrm>
            <a:off x="7929563" y="3429000"/>
            <a:ext cx="928687" cy="1214438"/>
          </a:xfrm>
          <a:prstGeom prst="flowChartMulti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dirty="0"/>
              <a:t>HTML5ETD</a:t>
            </a:r>
            <a:endParaRPr lang="ko-KR" altLang="en-US" sz="1400" dirty="0"/>
          </a:p>
        </p:txBody>
      </p:sp>
      <p:sp>
        <p:nvSpPr>
          <p:cNvPr id="18" name="오른쪽 화살표 17"/>
          <p:cNvSpPr/>
          <p:nvPr/>
        </p:nvSpPr>
        <p:spPr>
          <a:xfrm rot="5400000">
            <a:off x="6500813" y="2571750"/>
            <a:ext cx="4286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143625" y="3071813"/>
            <a:ext cx="1323975" cy="1928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HTML5</a:t>
            </a:r>
            <a:br>
              <a:rPr lang="en-US" altLang="ko-K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Converter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오른쪽 화살표 19"/>
          <p:cNvSpPr/>
          <p:nvPr/>
        </p:nvSpPr>
        <p:spPr>
          <a:xfrm rot="1785166">
            <a:off x="5351463" y="2768600"/>
            <a:ext cx="6223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5407025" y="3743325"/>
            <a:ext cx="5222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 rot="16200000">
            <a:off x="4352132" y="4412456"/>
            <a:ext cx="60483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143625" y="1785938"/>
            <a:ext cx="11430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altLang="ko-KR" dirty="0"/>
              <a:t>HTML5</a:t>
            </a:r>
          </a:p>
          <a:p>
            <a:pPr>
              <a:defRPr/>
            </a:pPr>
            <a:r>
              <a:rPr lang="en-US" altLang="ko-KR" dirty="0"/>
              <a:t>tag</a:t>
            </a:r>
            <a:r>
              <a:rPr lang="ko-KR" altLang="en-US" dirty="0"/>
              <a:t> </a:t>
            </a:r>
            <a:r>
              <a:rPr lang="en-US" altLang="ko-KR" dirty="0"/>
              <a:t>set</a:t>
            </a:r>
          </a:p>
        </p:txBody>
      </p:sp>
      <p:sp>
        <p:nvSpPr>
          <p:cNvPr id="24" name="오른쪽 화살표 23"/>
          <p:cNvSpPr/>
          <p:nvPr/>
        </p:nvSpPr>
        <p:spPr>
          <a:xfrm>
            <a:off x="7429500" y="3786188"/>
            <a:ext cx="4286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393" name="TextBox 24"/>
          <p:cNvSpPr txBox="1">
            <a:spLocks noChangeArrowheads="1"/>
          </p:cNvSpPr>
          <p:nvPr/>
        </p:nvSpPr>
        <p:spPr bwMode="auto">
          <a:xfrm>
            <a:off x="3000375" y="2071688"/>
            <a:ext cx="857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Gulim" pitchFamily="34" charset="-127"/>
              </a:rPr>
              <a:t>TXT/ HTML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58394" name="TextBox 25"/>
          <p:cNvSpPr txBox="1">
            <a:spLocks noChangeArrowheads="1"/>
          </p:cNvSpPr>
          <p:nvPr/>
        </p:nvSpPr>
        <p:spPr bwMode="auto">
          <a:xfrm>
            <a:off x="1357313" y="464343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Gulim" pitchFamily="34" charset="-127"/>
              </a:rPr>
              <a:t>HTML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58395" name="TextBox 26"/>
          <p:cNvSpPr txBox="1">
            <a:spLocks noChangeArrowheads="1"/>
          </p:cNvSpPr>
          <p:nvPr/>
        </p:nvSpPr>
        <p:spPr bwMode="auto">
          <a:xfrm>
            <a:off x="4786313" y="4219575"/>
            <a:ext cx="114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Gulim" pitchFamily="34" charset="-127"/>
              </a:rPr>
              <a:t>Tagged MM Source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58396" name="TextBox 27"/>
          <p:cNvSpPr txBox="1">
            <a:spLocks noChangeArrowheads="1"/>
          </p:cNvSpPr>
          <p:nvPr/>
        </p:nvSpPr>
        <p:spPr bwMode="auto">
          <a:xfrm>
            <a:off x="2928938" y="3786188"/>
            <a:ext cx="857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Gulim" pitchFamily="34" charset="-127"/>
              </a:rPr>
              <a:t>TXT/ HTML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58397" name="TextBox 28"/>
          <p:cNvSpPr txBox="1">
            <a:spLocks noChangeArrowheads="1"/>
          </p:cNvSpPr>
          <p:nvPr/>
        </p:nvSpPr>
        <p:spPr bwMode="auto">
          <a:xfrm>
            <a:off x="5357813" y="3214688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Gulim" pitchFamily="34" charset="-127"/>
              </a:rPr>
              <a:t>Tagged TXT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58398" name="TextBox 29"/>
          <p:cNvSpPr txBox="1">
            <a:spLocks noChangeArrowheads="1"/>
          </p:cNvSpPr>
          <p:nvPr/>
        </p:nvSpPr>
        <p:spPr bwMode="auto">
          <a:xfrm>
            <a:off x="5286375" y="221456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Gulim" pitchFamily="34" charset="-127"/>
              </a:rPr>
              <a:t>Tagged TXT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58399" name="TextBox 30"/>
          <p:cNvSpPr txBox="1">
            <a:spLocks noChangeArrowheads="1"/>
          </p:cNvSpPr>
          <p:nvPr/>
        </p:nvSpPr>
        <p:spPr bwMode="auto">
          <a:xfrm>
            <a:off x="6934200" y="24384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Gulim" pitchFamily="34" charset="-127"/>
              </a:rPr>
              <a:t>Text/ Grammar</a:t>
            </a:r>
            <a:endParaRPr lang="ko-KR" altLang="en-US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457200" y="1177925"/>
            <a:ext cx="1427163" cy="839788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35000" y="1270000"/>
            <a:ext cx="1604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Category</a:t>
            </a:r>
            <a:endParaRPr lang="en-US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Tree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635000" y="4816475"/>
            <a:ext cx="1160463" cy="1212850"/>
          </a:xfrm>
          <a:prstGeom prst="can">
            <a:avLst>
              <a:gd name="adj" fmla="val 2950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35000" y="5189538"/>
            <a:ext cx="13382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Document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Sets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3136900"/>
            <a:ext cx="1427163" cy="5603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35000" y="3230563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Google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3221038" y="3136900"/>
            <a:ext cx="1427162" cy="6540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221038" y="3230563"/>
            <a:ext cx="15160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Naïve Bayes Classifiers</a:t>
            </a:r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3400425" y="4816475"/>
            <a:ext cx="979488" cy="1212850"/>
          </a:xfrm>
          <a:prstGeom prst="can">
            <a:avLst>
              <a:gd name="adj" fmla="val 2958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400425" y="5189538"/>
            <a:ext cx="13366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Training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Sets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6164263" y="4722813"/>
            <a:ext cx="1871662" cy="12144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253163" y="5003800"/>
            <a:ext cx="16049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  Web    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Interface</a:t>
            </a:r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3400425" y="990600"/>
            <a:ext cx="1336675" cy="1119188"/>
          </a:xfrm>
          <a:prstGeom prst="flowChartMultidocumen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6342063" y="2484438"/>
            <a:ext cx="1604962" cy="1212850"/>
          </a:xfrm>
          <a:prstGeom prst="flowChartMultidocumen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3400425" y="1270000"/>
            <a:ext cx="12477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 Collection</a:t>
            </a: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1081088" y="22971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1081088" y="3883025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3935413" y="22971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V="1">
            <a:off x="3935413" y="3976688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2062163" y="5376863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4826000" y="332422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6877050" y="3883025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342063" y="2763838"/>
            <a:ext cx="14271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Categorized 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 ETDs</a:t>
            </a: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1081088" y="2203450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Category label for each node used as query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1081088" y="3883025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Top 50 webpages (for each node in the tree)</a:t>
            </a: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1795463" y="5470525"/>
            <a:ext cx="1871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Cleanup </a:t>
            </a:r>
          </a:p>
          <a:p>
            <a:r>
              <a:rPr lang="en-US" sz="1200">
                <a:latin typeface="Verdana" pitchFamily="34" charset="0"/>
              </a:rPr>
              <a:t>(stemming, </a:t>
            </a:r>
          </a:p>
          <a:p>
            <a:r>
              <a:rPr lang="en-US" sz="1200">
                <a:latin typeface="Verdana" pitchFamily="34" charset="0"/>
              </a:rPr>
              <a:t>stopword removal, </a:t>
            </a:r>
          </a:p>
          <a:p>
            <a:r>
              <a:rPr lang="en-US" sz="1200">
                <a:latin typeface="Verdana" pitchFamily="34" charset="0"/>
              </a:rPr>
              <a:t>etc.)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4737100" y="3416300"/>
            <a:ext cx="18732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Level-wise categorization</a:t>
            </a: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3935413" y="2203450"/>
            <a:ext cx="18716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 metadata used for categorization</a:t>
            </a: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6965950" y="4070350"/>
            <a:ext cx="1160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Browsing</a:t>
            </a: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3886200" y="4191000"/>
            <a:ext cx="106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Training</a:t>
            </a:r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5094288" y="1363663"/>
            <a:ext cx="1782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6877050" y="1363663"/>
            <a:ext cx="0" cy="8397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6965950" y="990600"/>
            <a:ext cx="18732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ETDs categorized into a node of the category tree (after classification)</a:t>
            </a: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0" y="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ETD Classification:</a:t>
            </a: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105400" y="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Algorithm Pipeline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Digital Librarians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Community oriented</a:t>
            </a:r>
          </a:p>
          <a:p>
            <a:r>
              <a:rPr lang="en-US" smtClean="0"/>
              <a:t>Collection management</a:t>
            </a:r>
          </a:p>
          <a:p>
            <a:r>
              <a:rPr lang="en-US" smtClean="0"/>
              <a:t>Customized services</a:t>
            </a:r>
          </a:p>
          <a:p>
            <a:endParaRPr lang="en-US" smtClean="0"/>
          </a:p>
          <a:p>
            <a:r>
              <a:rPr lang="en-US" smtClean="0"/>
              <a:t>Principles:</a:t>
            </a:r>
          </a:p>
          <a:p>
            <a:pPr lvl="1"/>
            <a:r>
              <a:rPr lang="en-US" smtClean="0"/>
              <a:t>Openness</a:t>
            </a:r>
          </a:p>
          <a:p>
            <a:pPr lvl="1"/>
            <a:r>
              <a:rPr lang="en-US" smtClean="0"/>
              <a:t>Expansion</a:t>
            </a:r>
          </a:p>
          <a:p>
            <a:pPr lvl="2"/>
            <a:r>
              <a:rPr lang="en-US" smtClean="0"/>
              <a:t>Interoperation, integration, communitization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54ACCB-C50A-4979-922A-888882F7FBAE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Humans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525963"/>
          </a:xfrm>
        </p:spPr>
        <p:txBody>
          <a:bodyPr/>
          <a:lstStyle/>
          <a:p>
            <a:r>
              <a:rPr lang="en-US" dirty="0" smtClean="0"/>
              <a:t>Health care crisis: population, aging, cost, specialization; stress, mental health, …</a:t>
            </a:r>
          </a:p>
          <a:p>
            <a:r>
              <a:rPr lang="en-US" dirty="0" smtClean="0"/>
              <a:t>ADHD, PTSD, “Negative emotions”, …</a:t>
            </a:r>
          </a:p>
          <a:p>
            <a:r>
              <a:rPr lang="en-US" dirty="0" err="1" smtClean="0"/>
              <a:t>Wholistic</a:t>
            </a:r>
            <a:r>
              <a:rPr lang="en-US" dirty="0" smtClean="0"/>
              <a:t>: To nurture or treat the entire person - physical, emotional, mental, and spiritual. (East vs. West, “fusion”)</a:t>
            </a:r>
          </a:p>
          <a:p>
            <a:r>
              <a:rPr lang="en-US" dirty="0" smtClean="0"/>
              <a:t>Reductionism -&gt; Integration</a:t>
            </a:r>
          </a:p>
          <a:p>
            <a:r>
              <a:rPr lang="en-US" dirty="0" smtClean="0"/>
              <a:t>Mental discipline, meditation, reflection</a:t>
            </a:r>
          </a:p>
          <a:p>
            <a:r>
              <a:rPr lang="en-US" dirty="0" smtClean="0"/>
              <a:t>Individual, Group, Organization, Society, World: Collaboration, cooperation, peace, 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07A6ED-E51D-4173-BA3F-26F2D4B0D9F6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B1CC4-BBBE-4D50-8F33-50A1D730669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2362200"/>
            <a:ext cx="2372765" cy="2308324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Supporting</a:t>
            </a:r>
          </a:p>
          <a:p>
            <a:r>
              <a:rPr lang="en-US" sz="2400" dirty="0" smtClean="0"/>
              <a:t>Scholarship</a:t>
            </a:r>
          </a:p>
          <a:p>
            <a:r>
              <a:rPr lang="en-US" sz="2400" dirty="0" smtClean="0"/>
              <a:t>About Humans</a:t>
            </a:r>
          </a:p>
          <a:p>
            <a:r>
              <a:rPr lang="en-US" sz="2400" dirty="0" smtClean="0"/>
              <a:t>Through</a:t>
            </a:r>
          </a:p>
          <a:p>
            <a:r>
              <a:rPr lang="en-US" sz="2400" dirty="0" smtClean="0"/>
              <a:t>Content &amp;</a:t>
            </a:r>
          </a:p>
          <a:p>
            <a:r>
              <a:rPr lang="en-US" sz="2400" dirty="0" smtClean="0"/>
              <a:t>Services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Content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343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Services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04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Scholarship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228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Humans/</a:t>
            </a:r>
          </a:p>
          <a:p>
            <a:r>
              <a:rPr lang="en-US" sz="3600" dirty="0" smtClean="0"/>
              <a:t>Humanities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9906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DL curriculum</a:t>
            </a:r>
          </a:p>
          <a:p>
            <a:r>
              <a:rPr lang="en-US" dirty="0" smtClean="0"/>
              <a:t>Ensemble</a:t>
            </a:r>
          </a:p>
          <a:p>
            <a:r>
              <a:rPr lang="en-US" dirty="0" smtClean="0"/>
              <a:t>Living In the </a:t>
            </a:r>
            <a:r>
              <a:rPr lang="en-US" dirty="0" err="1" smtClean="0"/>
              <a:t>KnowlEdge</a:t>
            </a:r>
            <a:endParaRPr lang="en-US" dirty="0" smtClean="0"/>
          </a:p>
          <a:p>
            <a:r>
              <a:rPr lang="en-US" dirty="0" smtClean="0"/>
              <a:t>  Society (LIKES): Book,</a:t>
            </a:r>
          </a:p>
          <a:p>
            <a:r>
              <a:rPr lang="en-US" dirty="0" smtClean="0"/>
              <a:t> </a:t>
            </a:r>
            <a:r>
              <a:rPr lang="en-US" dirty="0" smtClean="0"/>
              <a:t> Part on Humanities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4876800"/>
            <a:ext cx="1600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DLs:</a:t>
            </a:r>
          </a:p>
          <a:p>
            <a:r>
              <a:rPr lang="en-US" dirty="0" err="1" smtClean="0"/>
              <a:t>CTRnet</a:t>
            </a:r>
            <a:endParaRPr lang="en-US" dirty="0" smtClean="0"/>
          </a:p>
          <a:p>
            <a:r>
              <a:rPr lang="en-US" dirty="0" smtClean="0"/>
              <a:t>Ensemble</a:t>
            </a:r>
          </a:p>
          <a:p>
            <a:r>
              <a:rPr lang="en-US" dirty="0" smtClean="0"/>
              <a:t>ETANA</a:t>
            </a:r>
          </a:p>
          <a:p>
            <a:r>
              <a:rPr lang="en-US" dirty="0" smtClean="0"/>
              <a:t>NDLTD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4826675"/>
            <a:ext cx="21467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Flattening</a:t>
            </a:r>
          </a:p>
          <a:p>
            <a:r>
              <a:rPr lang="en-US" dirty="0" smtClean="0"/>
              <a:t> </a:t>
            </a:r>
            <a:r>
              <a:rPr lang="en-US" dirty="0" smtClean="0"/>
              <a:t>(cooperation,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collaboration)</a:t>
            </a:r>
          </a:p>
          <a:p>
            <a:r>
              <a:rPr lang="en-US" dirty="0" smtClean="0"/>
              <a:t>Exploring</a:t>
            </a:r>
          </a:p>
          <a:p>
            <a:r>
              <a:rPr lang="en-US" dirty="0" smtClean="0"/>
              <a:t> </a:t>
            </a:r>
            <a:r>
              <a:rPr lang="en-US" dirty="0" smtClean="0"/>
              <a:t> (search, browse)</a:t>
            </a:r>
          </a:p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9530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Digitized</a:t>
            </a:r>
          </a:p>
          <a:p>
            <a:r>
              <a:rPr lang="en-US" dirty="0" smtClean="0"/>
              <a:t>ETDs</a:t>
            </a:r>
          </a:p>
          <a:p>
            <a:r>
              <a:rPr lang="en-US" dirty="0" smtClean="0"/>
              <a:t>Born digital</a:t>
            </a:r>
          </a:p>
          <a:p>
            <a:r>
              <a:rPr lang="en-US" dirty="0" smtClean="0"/>
              <a:t> </a:t>
            </a:r>
            <a:r>
              <a:rPr lang="en-US" dirty="0" smtClean="0"/>
              <a:t> (digital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natives)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1600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Needs</a:t>
            </a:r>
          </a:p>
          <a:p>
            <a:r>
              <a:rPr lang="en-US" dirty="0" smtClean="0"/>
              <a:t>Areas</a:t>
            </a:r>
          </a:p>
          <a:p>
            <a:r>
              <a:rPr lang="en-US" dirty="0" smtClean="0"/>
              <a:t>Approach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6200" y="33528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867400" y="3352800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6200000" flipV="1">
            <a:off x="3581400" y="1219200"/>
            <a:ext cx="228600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H="1">
            <a:off x="3695701" y="5676900"/>
            <a:ext cx="2057401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Humanism, Humanities</a:t>
            </a:r>
          </a:p>
          <a:p>
            <a:r>
              <a:rPr lang="en-US" dirty="0" smtClean="0"/>
              <a:t>Selected DL Projects</a:t>
            </a:r>
          </a:p>
          <a:p>
            <a:r>
              <a:rPr lang="en-US" dirty="0" smtClean="0"/>
              <a:t>Basic DL Concepts, Scholarship</a:t>
            </a:r>
          </a:p>
          <a:p>
            <a:r>
              <a:rPr lang="en-US" dirty="0" smtClean="0"/>
              <a:t>NDLTD</a:t>
            </a:r>
          </a:p>
          <a:p>
            <a:r>
              <a:rPr lang="en-US" dirty="0" smtClean="0"/>
              <a:t>Services Centered</a:t>
            </a:r>
          </a:p>
          <a:p>
            <a:endParaRPr lang="en-US" dirty="0" smtClean="0"/>
          </a:p>
          <a:p>
            <a:r>
              <a:rPr lang="en-US" dirty="0" smtClean="0"/>
              <a:t>Questions and Comments?</a:t>
            </a:r>
          </a:p>
          <a:p>
            <a:r>
              <a:rPr lang="en-US" dirty="0" smtClean="0"/>
              <a:t>http://fox.cs.vt.edu/talks/2010</a:t>
            </a:r>
            <a:r>
              <a:rPr lang="en-US" dirty="0" smtClean="0"/>
              <a:t>/</a:t>
            </a:r>
          </a:p>
          <a:p>
            <a:r>
              <a:rPr lang="en-US" dirty="0" smtClean="0"/>
              <a:t>Remember: (ACM) JOCCH !!</a:t>
            </a: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498BF6-FAFF-4B34-AB2C-D04A28BFC6C5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solidFill>
                  <a:schemeClr val="tx1"/>
                </a:solidFill>
              </a:rPr>
              <a:t>Usui Reiki Principles</a:t>
            </a:r>
            <a:endParaRPr lang="en-US" b="1" u="sng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2400" b="1" u="sng"/>
              <a:t>Version a: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2400" b="1"/>
              <a:t>For today only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   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 b="1"/>
              <a:t>anger not,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   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 b="1"/>
              <a:t>worry not.</a:t>
            </a:r>
            <a:r>
              <a:rPr lang="en-US" sz="2400"/>
              <a:t> </a:t>
            </a:r>
            <a:br>
              <a:rPr lang="en-US" sz="2400"/>
            </a:br>
            <a:endParaRPr lang="en-US" sz="24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2400" b="1"/>
              <a:t>Be humble, and</a:t>
            </a:r>
            <a:r>
              <a:rPr lang="en-US" sz="2400"/>
              <a:t> </a:t>
            </a:r>
            <a:br>
              <a:rPr lang="en-US" sz="2400"/>
            </a:br>
            <a:endParaRPr lang="en-US" sz="24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2400" b="1"/>
              <a:t>With Gratitude work on yourself.</a:t>
            </a:r>
            <a:r>
              <a:rPr lang="en-US" sz="2400"/>
              <a:t> </a:t>
            </a:r>
            <a:br>
              <a:rPr lang="en-US" sz="2400"/>
            </a:br>
            <a:endParaRPr lang="en-US" sz="24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2400" b="1"/>
              <a:t>Be Compassionate.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2400" b="1" u="sng"/>
              <a:t>Version b:</a:t>
            </a:r>
            <a:r>
              <a:rPr lang="en-US" altLang="en-US" sz="2400" b="1" u="sng"/>
              <a:t>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2400" b="1"/>
              <a:t>Just for today</a:t>
            </a:r>
            <a:r>
              <a:rPr lang="en-US" altLang="en-US" sz="2400"/>
              <a:t> </a:t>
            </a:r>
            <a:br>
              <a:rPr lang="en-US" altLang="en-US" sz="2400"/>
            </a:br>
            <a:r>
              <a:rPr lang="en-US" altLang="en-US" sz="2400"/>
              <a:t>   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b="1"/>
              <a:t>do not worry,</a:t>
            </a:r>
            <a:r>
              <a:rPr lang="en-US" altLang="en-US" sz="2400"/>
              <a:t> </a:t>
            </a:r>
            <a:br>
              <a:rPr lang="en-US" altLang="en-US" sz="2400"/>
            </a:br>
            <a:r>
              <a:rPr lang="en-US" altLang="en-US" sz="2400"/>
              <a:t>   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b="1"/>
              <a:t>do not anger.</a:t>
            </a:r>
            <a:r>
              <a:rPr lang="en-US" altLang="en-US" sz="2400"/>
              <a:t> </a:t>
            </a:r>
            <a:br>
              <a:rPr lang="en-US" altLang="en-US" sz="2400"/>
            </a:br>
            <a:endParaRPr lang="en-US" altLang="en-US" sz="24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2400" b="1"/>
              <a:t>Treat others with respect and forgiveness.</a:t>
            </a:r>
            <a:r>
              <a:rPr lang="en-US" altLang="en-US" sz="2400"/>
              <a:t> </a:t>
            </a:r>
            <a:br>
              <a:rPr lang="en-US" altLang="en-US" sz="2400"/>
            </a:br>
            <a:endParaRPr lang="en-US" altLang="en-US" sz="24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2400" b="1"/>
              <a:t>Work with integrity.</a:t>
            </a:r>
            <a:r>
              <a:rPr lang="en-US" altLang="en-US" sz="2400"/>
              <a:t> </a:t>
            </a:r>
            <a:br>
              <a:rPr lang="en-US" altLang="en-US" sz="2400"/>
            </a:br>
            <a:endParaRPr lang="en-US" altLang="en-US" sz="240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2400" b="1"/>
              <a:t>Be grateful.</a:t>
            </a:r>
            <a:endParaRPr lang="en-US" sz="2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14167</TotalTime>
  <Words>2657</Words>
  <Application>Microsoft Office PowerPoint</Application>
  <PresentationFormat>On-screen Show (4:3)</PresentationFormat>
  <Paragraphs>1016</Paragraphs>
  <Slides>81</Slides>
  <Notes>81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Default Design</vt:lpstr>
      <vt:lpstr>Bitmap Image</vt:lpstr>
      <vt:lpstr>Slide</vt:lpstr>
      <vt:lpstr>Clip</vt:lpstr>
      <vt:lpstr>Picture</vt:lpstr>
      <vt:lpstr>Libraries In the Digital Age (LIDA) May 24-28, 2010      Zadar, Croatia  “Digital Libraries, Scholarship, and the Humanities”  by Edward A. Fox   </vt:lpstr>
      <vt:lpstr>Acknowledgements</vt:lpstr>
      <vt:lpstr>Slide 3</vt:lpstr>
      <vt:lpstr>Outline</vt:lpstr>
      <vt:lpstr>Part 1 – Humanism, Humanities</vt:lpstr>
      <vt:lpstr>Humanism</vt:lpstr>
      <vt:lpstr>Need for Humanism</vt:lpstr>
      <vt:lpstr>Humans</vt:lpstr>
      <vt:lpstr>Usui Reiki Principles</vt:lpstr>
      <vt:lpstr>Humanities – 1 (Areas?)</vt:lpstr>
      <vt:lpstr>Humanities – 2 (Areas)</vt:lpstr>
      <vt:lpstr>Humanities – 3 (About)</vt:lpstr>
      <vt:lpstr>Part 2 – Selected DL Projects</vt:lpstr>
      <vt:lpstr>DL Curric. Project - 1</vt:lpstr>
      <vt:lpstr>DL Curric. Project - 2</vt:lpstr>
      <vt:lpstr>DL Curric. Project - 2</vt:lpstr>
      <vt:lpstr>DL Curric. Project - 3</vt:lpstr>
      <vt:lpstr>Crisis, Tragedy, and Recovery</vt:lpstr>
      <vt:lpstr>Slide 19</vt:lpstr>
      <vt:lpstr>CTR stakeholders</vt:lpstr>
      <vt:lpstr>Slide 21</vt:lpstr>
      <vt:lpstr>CTR Ontology</vt:lpstr>
      <vt:lpstr>Goals for Ontology for CTR</vt:lpstr>
      <vt:lpstr>Categories from focus group study</vt:lpstr>
      <vt:lpstr>CTR keyword pairs</vt:lpstr>
      <vt:lpstr>Preliminary Web Data Analysis</vt:lpstr>
      <vt:lpstr>Data Cleaning, Extracting, Filtering, Storytelling</vt:lpstr>
      <vt:lpstr>Hypothesis of school shooting</vt:lpstr>
      <vt:lpstr>Ensemble Portal </vt:lpstr>
      <vt:lpstr>Slide 30</vt:lpstr>
      <vt:lpstr>Ensemble Portal Architecture</vt:lpstr>
      <vt:lpstr>Ensemble in Second Life</vt:lpstr>
      <vt:lpstr>Selected Digital Preserve Personnel</vt:lpstr>
      <vt:lpstr>Slide 34</vt:lpstr>
      <vt:lpstr>Part 3 – Basic DL Concepts</vt:lpstr>
      <vt:lpstr>DL Scope</vt:lpstr>
      <vt:lpstr>Synchronous Scholarly Communication</vt:lpstr>
      <vt:lpstr>Asynchronous, Digital Library Mediated Scholarly Communication</vt:lpstr>
      <vt:lpstr>Slide 39</vt:lpstr>
      <vt:lpstr>Information Life Cycle</vt:lpstr>
      <vt:lpstr>Quality and the Information Life Cycle</vt:lpstr>
      <vt:lpstr>DLs Shorten the Chain to</vt:lpstr>
      <vt:lpstr>Degree of Structure</vt:lpstr>
      <vt:lpstr>Example of Granularity of Information Structure</vt:lpstr>
      <vt:lpstr>ETD Logical Hierarchy</vt:lpstr>
      <vt:lpstr>OAI = Technical Umbrella for Practical Interoperability…</vt:lpstr>
      <vt:lpstr>OAI – Repository Perspective</vt:lpstr>
      <vt:lpstr>The World According to OAI</vt:lpstr>
      <vt:lpstr>Space-related Computing</vt:lpstr>
      <vt:lpstr>5S Layers</vt:lpstr>
      <vt:lpstr>5S Contextualized</vt:lpstr>
      <vt:lpstr>5S and DL formal definitions and compositions (April 2004 TOIS)</vt:lpstr>
      <vt:lpstr>Slide 53</vt:lpstr>
      <vt:lpstr>Extending 5S</vt:lpstr>
      <vt:lpstr>Slide 55</vt:lpstr>
      <vt:lpstr>Tools/Applications</vt:lpstr>
      <vt:lpstr>Content Centered</vt:lpstr>
      <vt:lpstr>Society Centered</vt:lpstr>
      <vt:lpstr>Part 4 – NDLTD</vt:lpstr>
      <vt:lpstr>Slide 60</vt:lpstr>
      <vt:lpstr>Member Support</vt:lpstr>
      <vt:lpstr>Slide 62</vt:lpstr>
      <vt:lpstr>Slide 63</vt:lpstr>
      <vt:lpstr>Support For Students</vt:lpstr>
      <vt:lpstr>Support For Universities</vt:lpstr>
      <vt:lpstr>Union catalog statistics 5/2010</vt:lpstr>
      <vt:lpstr>Part 5 – Services Centered</vt:lpstr>
      <vt:lpstr>Slide 68</vt:lpstr>
      <vt:lpstr>DL.Org Functionality WG Dagobert Soergel – Sci. Lead: Functions where Interoperability is important</vt:lpstr>
      <vt:lpstr>Sub-functions of search</vt:lpstr>
      <vt:lpstr>Sub-functions of annotate</vt:lpstr>
      <vt:lpstr>Slide 72</vt:lpstr>
      <vt:lpstr>Slide 73</vt:lpstr>
      <vt:lpstr>Slide 74</vt:lpstr>
      <vt:lpstr>Slide 75</vt:lpstr>
      <vt:lpstr>Slide 76</vt:lpstr>
      <vt:lpstr>HTML5 Structuring Flowchart</vt:lpstr>
      <vt:lpstr>Slide 78</vt:lpstr>
      <vt:lpstr>Digital Librarians</vt:lpstr>
      <vt:lpstr>Slide 80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FOX</cp:lastModifiedBy>
  <cp:revision>280</cp:revision>
  <dcterms:created xsi:type="dcterms:W3CDTF">2004-04-27T15:48:44Z</dcterms:created>
  <dcterms:modified xsi:type="dcterms:W3CDTF">2010-05-22T07:33:53Z</dcterms:modified>
</cp:coreProperties>
</file>