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1"/>
  </p:notesMasterIdLst>
  <p:handoutMasterIdLst>
    <p:handoutMasterId r:id="rId42"/>
  </p:handoutMasterIdLst>
  <p:sldIdLst>
    <p:sldId id="1204" r:id="rId2"/>
    <p:sldId id="1245" r:id="rId3"/>
    <p:sldId id="1246" r:id="rId4"/>
    <p:sldId id="1248" r:id="rId5"/>
    <p:sldId id="1288" r:id="rId6"/>
    <p:sldId id="1253" r:id="rId7"/>
    <p:sldId id="1254" r:id="rId8"/>
    <p:sldId id="1255" r:id="rId9"/>
    <p:sldId id="1256" r:id="rId10"/>
    <p:sldId id="1257" r:id="rId11"/>
    <p:sldId id="1258" r:id="rId12"/>
    <p:sldId id="1261" r:id="rId13"/>
    <p:sldId id="1262" r:id="rId14"/>
    <p:sldId id="1263" r:id="rId15"/>
    <p:sldId id="1284" r:id="rId16"/>
    <p:sldId id="1285" r:id="rId17"/>
    <p:sldId id="1286" r:id="rId18"/>
    <p:sldId id="1289" r:id="rId19"/>
    <p:sldId id="1264" r:id="rId20"/>
    <p:sldId id="1265" r:id="rId21"/>
    <p:sldId id="1266" r:id="rId22"/>
    <p:sldId id="1277" r:id="rId23"/>
    <p:sldId id="1290" r:id="rId24"/>
    <p:sldId id="1268" r:id="rId25"/>
    <p:sldId id="1269" r:id="rId26"/>
    <p:sldId id="1270" r:id="rId27"/>
    <p:sldId id="1271" r:id="rId28"/>
    <p:sldId id="1278" r:id="rId29"/>
    <p:sldId id="1279" r:id="rId30"/>
    <p:sldId id="1280" r:id="rId31"/>
    <p:sldId id="1281" r:id="rId32"/>
    <p:sldId id="1283" r:id="rId33"/>
    <p:sldId id="1282" r:id="rId34"/>
    <p:sldId id="1272" r:id="rId35"/>
    <p:sldId id="1273" r:id="rId36"/>
    <p:sldId id="1274" r:id="rId37"/>
    <p:sldId id="1249" r:id="rId38"/>
    <p:sldId id="1276" r:id="rId39"/>
    <p:sldId id="1287" r:id="rId4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5FB75-8B74-4EB6-9C07-0CA3F203090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F50C2CC-EFDC-4575-89F6-1C42CD7B20C7}">
      <dgm:prSet/>
      <dgm:spPr/>
      <dgm:t>
        <a:bodyPr/>
        <a:lstStyle/>
        <a:p>
          <a:pPr rtl="0" latinLnBrk="1"/>
          <a:r>
            <a:rPr lang="en-US" dirty="0" smtClean="0">
              <a:latin typeface="Comic Sans MS" pitchFamily="66" charset="0"/>
            </a:rPr>
            <a:t>ETD</a:t>
          </a:r>
          <a:endParaRPr lang="ko-KR" dirty="0">
            <a:latin typeface="Comic Sans MS" pitchFamily="66" charset="0"/>
          </a:endParaRPr>
        </a:p>
      </dgm:t>
    </dgm:pt>
    <dgm:pt modelId="{7EF75CB6-5A7E-4FDF-9A04-8471E72FBF04}" type="parTrans" cxnId="{457B8CBE-8440-4EC9-B8ED-AE91A543670A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2D28A751-615B-4667-B4B3-203F60BAE56C}" type="sibTrans" cxnId="{457B8CBE-8440-4EC9-B8ED-AE91A543670A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067D796F-40D6-4F17-AA6A-1E353B330FC0}">
      <dgm:prSet/>
      <dgm:spPr/>
      <dgm:t>
        <a:bodyPr/>
        <a:lstStyle/>
        <a:p>
          <a:pPr rtl="0" latinLnBrk="1"/>
          <a:r>
            <a:rPr lang="en-US" dirty="0" smtClean="0">
              <a:latin typeface="Comic Sans MS" pitchFamily="66" charset="0"/>
            </a:rPr>
            <a:t>Page 1</a:t>
          </a:r>
          <a:endParaRPr lang="ko-KR" dirty="0">
            <a:latin typeface="Comic Sans MS" pitchFamily="66" charset="0"/>
          </a:endParaRPr>
        </a:p>
      </dgm:t>
    </dgm:pt>
    <dgm:pt modelId="{A8AFE8C5-F705-4D1E-8E63-B5F668615FED}" type="parTrans" cxnId="{1F53F4F9-D655-46CF-8256-2D178F934A3C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AEC2CDA4-DCE8-4957-BC23-6D25C6444768}" type="sibTrans" cxnId="{1F53F4F9-D655-46CF-8256-2D178F934A3C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16A61652-AF79-4BA8-B143-36DBB18B8B37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Page n</a:t>
          </a:r>
          <a:endParaRPr lang="ko-KR" dirty="0">
            <a:latin typeface="Comic Sans MS" pitchFamily="66" charset="0"/>
          </a:endParaRPr>
        </a:p>
      </dgm:t>
    </dgm:pt>
    <dgm:pt modelId="{729990B3-3689-49EC-AE9C-BBAA3E45B615}" type="parTrans" cxnId="{B4B284A4-AB37-4E11-A50A-7E3D5E080470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679CEC27-7D2D-48B2-BE67-9212183F9F3B}" type="sibTrans" cxnId="{B4B284A4-AB37-4E11-A50A-7E3D5E080470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3D1D9A24-F781-4F3A-99E2-68C4E26B7DFE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…</a:t>
          </a:r>
          <a:endParaRPr lang="ko-KR" dirty="0">
            <a:latin typeface="Comic Sans MS" pitchFamily="66" charset="0"/>
          </a:endParaRPr>
        </a:p>
      </dgm:t>
    </dgm:pt>
    <dgm:pt modelId="{D002AECC-D09D-4FA6-B235-3CF91E0DE42C}" type="parTrans" cxnId="{A8BB1D30-DB16-4B86-B7D4-C25EB6F9D639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5E712376-CD1A-431F-A97A-E3548F898C07}" type="sibTrans" cxnId="{A8BB1D30-DB16-4B86-B7D4-C25EB6F9D639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02F4C57B-9AFC-4899-AA7C-F2CF80B53E77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Line 1</a:t>
          </a:r>
          <a:endParaRPr lang="ko-KR" dirty="0">
            <a:latin typeface="Comic Sans MS" pitchFamily="66" charset="0"/>
          </a:endParaRPr>
        </a:p>
      </dgm:t>
    </dgm:pt>
    <dgm:pt modelId="{6154E92A-4733-4C04-9CED-54929BA07E7B}" type="parTrans" cxnId="{1540FE23-CA10-49B7-9C2D-06807B0DDDDB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4ABC4621-A940-4981-9D96-3445FB325D66}" type="sibTrans" cxnId="{1540FE23-CA10-49B7-9C2D-06807B0DDDDB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6A034C51-4DE2-4C7F-9010-A363B0E04245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…</a:t>
          </a:r>
          <a:endParaRPr lang="ko-KR" dirty="0">
            <a:latin typeface="Comic Sans MS" pitchFamily="66" charset="0"/>
          </a:endParaRPr>
        </a:p>
      </dgm:t>
    </dgm:pt>
    <dgm:pt modelId="{FC72B197-D9EE-4A2A-AA94-7F6188C6AA0C}" type="parTrans" cxnId="{CBBA4EF2-83A8-46B9-B372-CB6B1FE6E1EB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0B71BB6F-37BF-425D-91E9-5B9B5276DA6C}" type="sibTrans" cxnId="{CBBA4EF2-83A8-46B9-B372-CB6B1FE6E1EB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65A9F2BD-4891-4D7E-BFE9-F6503CDA5C74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Line n</a:t>
          </a:r>
          <a:endParaRPr lang="ko-KR" dirty="0">
            <a:latin typeface="Comic Sans MS" pitchFamily="66" charset="0"/>
          </a:endParaRPr>
        </a:p>
      </dgm:t>
    </dgm:pt>
    <dgm:pt modelId="{0F63EC89-3D22-4AAE-823F-7A47B6AA2D04}" type="parTrans" cxnId="{60681927-74EF-48D7-A838-981E5B5C103E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AD96B2BB-C11D-4045-849F-8AC439484EE9}" type="sibTrans" cxnId="{60681927-74EF-48D7-A838-981E5B5C103E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78C2B353-A4A8-44A9-B47A-6D28BF4DB297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Token 1</a:t>
          </a:r>
          <a:endParaRPr lang="ko-KR" dirty="0">
            <a:latin typeface="Comic Sans MS" pitchFamily="66" charset="0"/>
          </a:endParaRPr>
        </a:p>
      </dgm:t>
    </dgm:pt>
    <dgm:pt modelId="{5B396696-AC51-4549-A09D-47387B4A6DCA}" type="parTrans" cxnId="{3C25A2A4-C9FD-4EBA-865F-96BE3BA4696D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EB3A5022-BBF2-4240-A8ED-70EED4E35458}" type="sibTrans" cxnId="{3C25A2A4-C9FD-4EBA-865F-96BE3BA4696D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C67A9A49-F009-435D-BEA6-ED9989705D4E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…</a:t>
          </a:r>
          <a:endParaRPr lang="ko-KR" dirty="0">
            <a:latin typeface="Comic Sans MS" pitchFamily="66" charset="0"/>
          </a:endParaRPr>
        </a:p>
      </dgm:t>
    </dgm:pt>
    <dgm:pt modelId="{C26317F2-61E9-4B2E-98C3-BC274DCE75AC}" type="parTrans" cxnId="{6706229B-1A3F-4212-AF48-12DC2FFB6ACE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427D9D75-4E27-43D8-A2C5-51418AD56274}" type="sibTrans" cxnId="{6706229B-1A3F-4212-AF48-12DC2FFB6ACE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D4124484-F12B-4507-9113-4DF81246A88B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Token 2</a:t>
          </a:r>
          <a:endParaRPr lang="ko-KR" dirty="0">
            <a:latin typeface="Comic Sans MS" pitchFamily="66" charset="0"/>
          </a:endParaRPr>
        </a:p>
      </dgm:t>
    </dgm:pt>
    <dgm:pt modelId="{9C70F258-9FA6-43FD-A87F-8A858B6CB1A1}" type="parTrans" cxnId="{156850B7-FE3F-476B-B150-757359F6534A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7747E6BC-99BC-4285-AF77-76D6AB84977C}" type="sibTrans" cxnId="{156850B7-FE3F-476B-B150-757359F6534A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7028C727-667A-486F-BFFD-7DF3E9014BA3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Character 1</a:t>
          </a:r>
          <a:endParaRPr lang="ko-KR" dirty="0">
            <a:latin typeface="Comic Sans MS" pitchFamily="66" charset="0"/>
          </a:endParaRPr>
        </a:p>
      </dgm:t>
    </dgm:pt>
    <dgm:pt modelId="{A28F87B3-ACB0-4D40-84AC-8F17D7B54BED}" type="parTrans" cxnId="{F3C3EC1C-CCB9-49CA-8086-5A36DE00A6D5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71331086-274C-47EA-A67B-C24FBED7ABBA}" type="sibTrans" cxnId="{F3C3EC1C-CCB9-49CA-8086-5A36DE00A6D5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FC47C8B6-92D3-4AE9-A891-A3D587A0E8E3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Character n</a:t>
          </a:r>
          <a:endParaRPr lang="ko-KR" dirty="0">
            <a:latin typeface="Comic Sans MS" pitchFamily="66" charset="0"/>
          </a:endParaRPr>
        </a:p>
      </dgm:t>
    </dgm:pt>
    <dgm:pt modelId="{030DB858-4372-4DB9-AD3B-0D5ED33E4BB2}" type="parTrans" cxnId="{46575416-3E76-4D24-AA0A-6829BA5F4E80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E8BCBD6B-7244-4DD2-847F-EF8F109E71C5}" type="sibTrans" cxnId="{46575416-3E76-4D24-AA0A-6829BA5F4E80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FEBCA36F-A7AD-43AD-AEB9-FCD7F67E5489}">
      <dgm:prSet/>
      <dgm:spPr/>
      <dgm:t>
        <a:bodyPr/>
        <a:lstStyle/>
        <a:p>
          <a:pPr rtl="0" latinLnBrk="1"/>
          <a:r>
            <a:rPr lang="en-US" altLang="ko-KR" dirty="0" smtClean="0">
              <a:latin typeface="Comic Sans MS" pitchFamily="66" charset="0"/>
            </a:rPr>
            <a:t>…</a:t>
          </a:r>
          <a:endParaRPr lang="ko-KR" dirty="0">
            <a:latin typeface="Comic Sans MS" pitchFamily="66" charset="0"/>
          </a:endParaRPr>
        </a:p>
      </dgm:t>
    </dgm:pt>
    <dgm:pt modelId="{DF239AFA-D469-4663-98FC-86DABC03BD82}" type="parTrans" cxnId="{7E6B61D2-7516-4C38-8ECD-C9E520BB6DB4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F5CD3F2D-EB4E-4607-8D08-1DC8EE902317}" type="sibTrans" cxnId="{7E6B61D2-7516-4C38-8ECD-C9E520BB6DB4}">
      <dgm:prSet/>
      <dgm:spPr/>
      <dgm:t>
        <a:bodyPr/>
        <a:lstStyle/>
        <a:p>
          <a:pPr latinLnBrk="1"/>
          <a:endParaRPr lang="ko-KR" altLang="en-US">
            <a:latin typeface="Comic Sans MS" pitchFamily="66" charset="0"/>
          </a:endParaRPr>
        </a:p>
      </dgm:t>
    </dgm:pt>
    <dgm:pt modelId="{2441C188-F9E8-4822-B2D4-418B33EA0A17}" type="pres">
      <dgm:prSet presAssocID="{6E75FB75-8B74-4EB6-9C07-0CA3F20309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62DF90-B315-4BEC-B29C-B5D3C17329C3}" type="pres">
      <dgm:prSet presAssocID="{5F50C2CC-EFDC-4575-89F6-1C42CD7B20C7}" presName="hierRoot1" presStyleCnt="0">
        <dgm:presLayoutVars>
          <dgm:hierBranch val="init"/>
        </dgm:presLayoutVars>
      </dgm:prSet>
      <dgm:spPr/>
    </dgm:pt>
    <dgm:pt modelId="{8706919B-91AB-49C0-9900-63E6CF2DC795}" type="pres">
      <dgm:prSet presAssocID="{5F50C2CC-EFDC-4575-89F6-1C42CD7B20C7}" presName="rootComposite1" presStyleCnt="0"/>
      <dgm:spPr/>
    </dgm:pt>
    <dgm:pt modelId="{6A977574-277F-44EC-9D6D-A0ACBFA57EB7}" type="pres">
      <dgm:prSet presAssocID="{5F50C2CC-EFDC-4575-89F6-1C42CD7B20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24F374-C23B-4185-A73E-AF14895BFB4A}" type="pres">
      <dgm:prSet presAssocID="{5F50C2CC-EFDC-4575-89F6-1C42CD7B20C7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7786C9BD-5316-4960-93FF-187662439184}" type="pres">
      <dgm:prSet presAssocID="{5F50C2CC-EFDC-4575-89F6-1C42CD7B20C7}" presName="hierChild2" presStyleCnt="0"/>
      <dgm:spPr/>
    </dgm:pt>
    <dgm:pt modelId="{2FF340F4-0E9F-4278-A4F3-F6808F79EE36}" type="pres">
      <dgm:prSet presAssocID="{A8AFE8C5-F705-4D1E-8E63-B5F668615FED}" presName="Name37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0E788AB-4169-47EE-940B-7B53398ED6E6}" type="pres">
      <dgm:prSet presAssocID="{067D796F-40D6-4F17-AA6A-1E353B330FC0}" presName="hierRoot2" presStyleCnt="0">
        <dgm:presLayoutVars>
          <dgm:hierBranch val="init"/>
        </dgm:presLayoutVars>
      </dgm:prSet>
      <dgm:spPr/>
    </dgm:pt>
    <dgm:pt modelId="{B844DD13-26C9-4812-85AC-DED0A20F5A0F}" type="pres">
      <dgm:prSet presAssocID="{067D796F-40D6-4F17-AA6A-1E353B330FC0}" presName="rootComposite" presStyleCnt="0"/>
      <dgm:spPr/>
    </dgm:pt>
    <dgm:pt modelId="{483939FA-6EE2-4991-B9DA-8B7EED047D62}" type="pres">
      <dgm:prSet presAssocID="{067D796F-40D6-4F17-AA6A-1E353B330FC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2EB4A2-F988-447A-9B20-EE6BDB22DF56}" type="pres">
      <dgm:prSet presAssocID="{067D796F-40D6-4F17-AA6A-1E353B330FC0}" presName="rootConnector" presStyleLbl="node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840563E-A227-4FE8-A482-5C5779303E67}" type="pres">
      <dgm:prSet presAssocID="{067D796F-40D6-4F17-AA6A-1E353B330FC0}" presName="hierChild4" presStyleCnt="0"/>
      <dgm:spPr/>
    </dgm:pt>
    <dgm:pt modelId="{98F861BC-C1D7-43C9-B108-B7D50D136060}" type="pres">
      <dgm:prSet presAssocID="{6154E92A-4733-4C04-9CED-54929BA07E7B}" presName="Name37" presStyleLbl="parChTrans1D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ACF6F6B-7399-4BD8-938F-28D920590620}" type="pres">
      <dgm:prSet presAssocID="{02F4C57B-9AFC-4899-AA7C-F2CF80B53E77}" presName="hierRoot2" presStyleCnt="0">
        <dgm:presLayoutVars>
          <dgm:hierBranch val="init"/>
        </dgm:presLayoutVars>
      </dgm:prSet>
      <dgm:spPr/>
    </dgm:pt>
    <dgm:pt modelId="{9D338BF3-BE49-46BE-BCA9-D9A8480C843F}" type="pres">
      <dgm:prSet presAssocID="{02F4C57B-9AFC-4899-AA7C-F2CF80B53E77}" presName="rootComposite" presStyleCnt="0"/>
      <dgm:spPr/>
    </dgm:pt>
    <dgm:pt modelId="{6F00A89B-9879-4FB0-BA88-A8D3CFF9BE0C}" type="pres">
      <dgm:prSet presAssocID="{02F4C57B-9AFC-4899-AA7C-F2CF80B53E7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A15AE3-FC16-4D08-BB2E-1BBC5629C926}" type="pres">
      <dgm:prSet presAssocID="{02F4C57B-9AFC-4899-AA7C-F2CF80B53E77}" presName="rootConnector" presStyleLbl="node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7284E37-69B5-466A-B393-A31CC34A5CC2}" type="pres">
      <dgm:prSet presAssocID="{02F4C57B-9AFC-4899-AA7C-F2CF80B53E77}" presName="hierChild4" presStyleCnt="0"/>
      <dgm:spPr/>
    </dgm:pt>
    <dgm:pt modelId="{A5F9C3B7-6694-4BCA-8F47-E5AF76A1F480}" type="pres">
      <dgm:prSet presAssocID="{5B396696-AC51-4549-A09D-47387B4A6DCA}" presName="Name37" presStyleLbl="parChTrans1D4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E822E2B6-93BA-44E1-B4A3-DC405ECEF55D}" type="pres">
      <dgm:prSet presAssocID="{78C2B353-A4A8-44A9-B47A-6D28BF4DB297}" presName="hierRoot2" presStyleCnt="0">
        <dgm:presLayoutVars>
          <dgm:hierBranch val="init"/>
        </dgm:presLayoutVars>
      </dgm:prSet>
      <dgm:spPr/>
    </dgm:pt>
    <dgm:pt modelId="{2C908B47-3470-4407-AC2B-8F9680091E03}" type="pres">
      <dgm:prSet presAssocID="{78C2B353-A4A8-44A9-B47A-6D28BF4DB297}" presName="rootComposite" presStyleCnt="0"/>
      <dgm:spPr/>
    </dgm:pt>
    <dgm:pt modelId="{9856994D-A5DC-4EB3-922E-4B613B782745}" type="pres">
      <dgm:prSet presAssocID="{78C2B353-A4A8-44A9-B47A-6D28BF4DB29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B5BF0B-FBBE-4760-B50A-A11C54A66FDD}" type="pres">
      <dgm:prSet presAssocID="{78C2B353-A4A8-44A9-B47A-6D28BF4DB297}" presName="rootConnector" presStyleLbl="node4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6FECE5FF-D952-4477-9443-8C1BA4B6F34C}" type="pres">
      <dgm:prSet presAssocID="{78C2B353-A4A8-44A9-B47A-6D28BF4DB297}" presName="hierChild4" presStyleCnt="0"/>
      <dgm:spPr/>
    </dgm:pt>
    <dgm:pt modelId="{7368B586-6CF5-4F66-855A-ECE5CEB8584D}" type="pres">
      <dgm:prSet presAssocID="{A28F87B3-ACB0-4D40-84AC-8F17D7B54BED}" presName="Name37" presStyleLbl="parChTrans1D4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8E3A0649-1C34-4F3D-B5DA-47C95D1D64C4}" type="pres">
      <dgm:prSet presAssocID="{7028C727-667A-486F-BFFD-7DF3E9014BA3}" presName="hierRoot2" presStyleCnt="0">
        <dgm:presLayoutVars>
          <dgm:hierBranch val="init"/>
        </dgm:presLayoutVars>
      </dgm:prSet>
      <dgm:spPr/>
    </dgm:pt>
    <dgm:pt modelId="{9BBEC408-F47B-460A-BA65-C75AF46482EA}" type="pres">
      <dgm:prSet presAssocID="{7028C727-667A-486F-BFFD-7DF3E9014BA3}" presName="rootComposite" presStyleCnt="0"/>
      <dgm:spPr/>
    </dgm:pt>
    <dgm:pt modelId="{6763E358-71E1-4ABE-A48F-560EBA3B2377}" type="pres">
      <dgm:prSet presAssocID="{7028C727-667A-486F-BFFD-7DF3E9014BA3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C52D0F-C5D2-4CAB-BEF7-E76D59F98AD4}" type="pres">
      <dgm:prSet presAssocID="{7028C727-667A-486F-BFFD-7DF3E9014BA3}" presName="rootConnector" presStyleLbl="node4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766C5184-9A65-46B5-9F82-F26DD4C7FDC0}" type="pres">
      <dgm:prSet presAssocID="{7028C727-667A-486F-BFFD-7DF3E9014BA3}" presName="hierChild4" presStyleCnt="0"/>
      <dgm:spPr/>
    </dgm:pt>
    <dgm:pt modelId="{C02C9268-D2BF-4328-B482-C5A7F26D4C68}" type="pres">
      <dgm:prSet presAssocID="{7028C727-667A-486F-BFFD-7DF3E9014BA3}" presName="hierChild5" presStyleCnt="0"/>
      <dgm:spPr/>
    </dgm:pt>
    <dgm:pt modelId="{1B07A0A3-73B2-4AE0-812E-E197EBB50AEF}" type="pres">
      <dgm:prSet presAssocID="{DF239AFA-D469-4663-98FC-86DABC03BD82}" presName="Name37" presStyleLbl="parChTrans1D4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CE7ECEB2-D665-45EC-8FD8-44D98211F4FD}" type="pres">
      <dgm:prSet presAssocID="{FEBCA36F-A7AD-43AD-AEB9-FCD7F67E5489}" presName="hierRoot2" presStyleCnt="0">
        <dgm:presLayoutVars>
          <dgm:hierBranch val="init"/>
        </dgm:presLayoutVars>
      </dgm:prSet>
      <dgm:spPr/>
    </dgm:pt>
    <dgm:pt modelId="{254F95B0-C615-4F38-ACD7-9AE58ABE8D38}" type="pres">
      <dgm:prSet presAssocID="{FEBCA36F-A7AD-43AD-AEB9-FCD7F67E5489}" presName="rootComposite" presStyleCnt="0"/>
      <dgm:spPr/>
    </dgm:pt>
    <dgm:pt modelId="{380F593B-F6EF-4C51-ACE7-854324062ECB}" type="pres">
      <dgm:prSet presAssocID="{FEBCA36F-A7AD-43AD-AEB9-FCD7F67E5489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5D0FBB-FD28-4CC5-B2A2-0DD0B75593FD}" type="pres">
      <dgm:prSet presAssocID="{FEBCA36F-A7AD-43AD-AEB9-FCD7F67E5489}" presName="rootConnector" presStyleLbl="node4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25A7508B-B8AE-447F-87AD-8278C22E0FE4}" type="pres">
      <dgm:prSet presAssocID="{FEBCA36F-A7AD-43AD-AEB9-FCD7F67E5489}" presName="hierChild4" presStyleCnt="0"/>
      <dgm:spPr/>
    </dgm:pt>
    <dgm:pt modelId="{18F36469-3F2C-4D1D-A620-C638CCC23D18}" type="pres">
      <dgm:prSet presAssocID="{FEBCA36F-A7AD-43AD-AEB9-FCD7F67E5489}" presName="hierChild5" presStyleCnt="0"/>
      <dgm:spPr/>
    </dgm:pt>
    <dgm:pt modelId="{60872AB8-9296-4DEF-B4C4-E33DED7C06E9}" type="pres">
      <dgm:prSet presAssocID="{030DB858-4372-4DB9-AD3B-0D5ED33E4BB2}" presName="Name37" presStyleLbl="parChTrans1D4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683ADAC4-A2E5-47A7-940A-B92277BB90D3}" type="pres">
      <dgm:prSet presAssocID="{FC47C8B6-92D3-4AE9-A891-A3D587A0E8E3}" presName="hierRoot2" presStyleCnt="0">
        <dgm:presLayoutVars>
          <dgm:hierBranch val="init"/>
        </dgm:presLayoutVars>
      </dgm:prSet>
      <dgm:spPr/>
    </dgm:pt>
    <dgm:pt modelId="{38A37817-49C1-47F1-BB83-15EE31E10065}" type="pres">
      <dgm:prSet presAssocID="{FC47C8B6-92D3-4AE9-A891-A3D587A0E8E3}" presName="rootComposite" presStyleCnt="0"/>
      <dgm:spPr/>
    </dgm:pt>
    <dgm:pt modelId="{FDE7CE90-5942-4DB7-AF52-AD81852CDFA7}" type="pres">
      <dgm:prSet presAssocID="{FC47C8B6-92D3-4AE9-A891-A3D587A0E8E3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B68F1C-9D9C-45B9-9FBB-03EFEC2C54BB}" type="pres">
      <dgm:prSet presAssocID="{FC47C8B6-92D3-4AE9-A891-A3D587A0E8E3}" presName="rootConnector" presStyleLbl="node4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4541C7FE-9930-4A8D-ADEC-914CF1D3A286}" type="pres">
      <dgm:prSet presAssocID="{FC47C8B6-92D3-4AE9-A891-A3D587A0E8E3}" presName="hierChild4" presStyleCnt="0"/>
      <dgm:spPr/>
    </dgm:pt>
    <dgm:pt modelId="{4D05A192-AF1A-4B80-A688-76902B8AB541}" type="pres">
      <dgm:prSet presAssocID="{FC47C8B6-92D3-4AE9-A891-A3D587A0E8E3}" presName="hierChild5" presStyleCnt="0"/>
      <dgm:spPr/>
    </dgm:pt>
    <dgm:pt modelId="{EE1BA953-0489-4F79-A131-666ACA0E163E}" type="pres">
      <dgm:prSet presAssocID="{78C2B353-A4A8-44A9-B47A-6D28BF4DB297}" presName="hierChild5" presStyleCnt="0"/>
      <dgm:spPr/>
    </dgm:pt>
    <dgm:pt modelId="{4A06A709-10E4-448E-9695-0EA0ACDF1A19}" type="pres">
      <dgm:prSet presAssocID="{C26317F2-61E9-4B2E-98C3-BC274DCE75AC}" presName="Name37" presStyleLbl="parChTrans1D4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8080AED0-803B-4970-8D99-394A89B18252}" type="pres">
      <dgm:prSet presAssocID="{C67A9A49-F009-435D-BEA6-ED9989705D4E}" presName="hierRoot2" presStyleCnt="0">
        <dgm:presLayoutVars>
          <dgm:hierBranch val="init"/>
        </dgm:presLayoutVars>
      </dgm:prSet>
      <dgm:spPr/>
    </dgm:pt>
    <dgm:pt modelId="{03928460-C78A-41BF-A229-3697A5FEFD39}" type="pres">
      <dgm:prSet presAssocID="{C67A9A49-F009-435D-BEA6-ED9989705D4E}" presName="rootComposite" presStyleCnt="0"/>
      <dgm:spPr/>
    </dgm:pt>
    <dgm:pt modelId="{0E6AD9EE-D7D8-447C-BB21-F2114884DBA6}" type="pres">
      <dgm:prSet presAssocID="{C67A9A49-F009-435D-BEA6-ED9989705D4E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393595-6A0E-471D-9907-42633F2860E4}" type="pres">
      <dgm:prSet presAssocID="{C67A9A49-F009-435D-BEA6-ED9989705D4E}" presName="rootConnector" presStyleLbl="node4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EE7D1CCB-559E-443B-AE35-4156D9AC5BEF}" type="pres">
      <dgm:prSet presAssocID="{C67A9A49-F009-435D-BEA6-ED9989705D4E}" presName="hierChild4" presStyleCnt="0"/>
      <dgm:spPr/>
    </dgm:pt>
    <dgm:pt modelId="{B7325CFE-6C3F-460C-A5B0-00FC21A1C469}" type="pres">
      <dgm:prSet presAssocID="{C67A9A49-F009-435D-BEA6-ED9989705D4E}" presName="hierChild5" presStyleCnt="0"/>
      <dgm:spPr/>
    </dgm:pt>
    <dgm:pt modelId="{9A359104-0B4A-424C-BB60-F14EED79C401}" type="pres">
      <dgm:prSet presAssocID="{9C70F258-9FA6-43FD-A87F-8A858B6CB1A1}" presName="Name37" presStyleLbl="parChTrans1D4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E07EA05F-5E94-4F96-BD95-B2527D1611F7}" type="pres">
      <dgm:prSet presAssocID="{D4124484-F12B-4507-9113-4DF81246A88B}" presName="hierRoot2" presStyleCnt="0">
        <dgm:presLayoutVars>
          <dgm:hierBranch val="init"/>
        </dgm:presLayoutVars>
      </dgm:prSet>
      <dgm:spPr/>
    </dgm:pt>
    <dgm:pt modelId="{5AE035ED-90FB-468E-9210-C0872127F36A}" type="pres">
      <dgm:prSet presAssocID="{D4124484-F12B-4507-9113-4DF81246A88B}" presName="rootComposite" presStyleCnt="0"/>
      <dgm:spPr/>
    </dgm:pt>
    <dgm:pt modelId="{85CBAA15-C400-40B2-9EDD-9B74A1624EA2}" type="pres">
      <dgm:prSet presAssocID="{D4124484-F12B-4507-9113-4DF81246A88B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BF934B-4CAB-4571-9071-C31C8DC9E68E}" type="pres">
      <dgm:prSet presAssocID="{D4124484-F12B-4507-9113-4DF81246A88B}" presName="rootConnector" presStyleLbl="node4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1CB79CFB-E53A-4E43-9DE5-009AA2E76465}" type="pres">
      <dgm:prSet presAssocID="{D4124484-F12B-4507-9113-4DF81246A88B}" presName="hierChild4" presStyleCnt="0"/>
      <dgm:spPr/>
    </dgm:pt>
    <dgm:pt modelId="{35B64228-79DF-4EFA-95E4-7C44EBA4BE20}" type="pres">
      <dgm:prSet presAssocID="{D4124484-F12B-4507-9113-4DF81246A88B}" presName="hierChild5" presStyleCnt="0"/>
      <dgm:spPr/>
    </dgm:pt>
    <dgm:pt modelId="{30A47E29-5731-488A-A450-CA8DD86AF4B8}" type="pres">
      <dgm:prSet presAssocID="{02F4C57B-9AFC-4899-AA7C-F2CF80B53E77}" presName="hierChild5" presStyleCnt="0"/>
      <dgm:spPr/>
    </dgm:pt>
    <dgm:pt modelId="{238BE920-CEA9-4B28-8F5B-FDE481BF5648}" type="pres">
      <dgm:prSet presAssocID="{FC72B197-D9EE-4A2A-AA94-7F6188C6AA0C}" presName="Name37" presStyleLbl="parChTrans1D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77E1A54-31EF-49AF-96FA-7C15A667EB75}" type="pres">
      <dgm:prSet presAssocID="{6A034C51-4DE2-4C7F-9010-A363B0E04245}" presName="hierRoot2" presStyleCnt="0">
        <dgm:presLayoutVars>
          <dgm:hierBranch val="init"/>
        </dgm:presLayoutVars>
      </dgm:prSet>
      <dgm:spPr/>
    </dgm:pt>
    <dgm:pt modelId="{01E4FE84-C390-4C20-AD3C-0603347FBEAD}" type="pres">
      <dgm:prSet presAssocID="{6A034C51-4DE2-4C7F-9010-A363B0E04245}" presName="rootComposite" presStyleCnt="0"/>
      <dgm:spPr/>
    </dgm:pt>
    <dgm:pt modelId="{1769C511-7372-42B3-A15C-84DFB66D5F4C}" type="pres">
      <dgm:prSet presAssocID="{6A034C51-4DE2-4C7F-9010-A363B0E0424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8D4777-E21B-47C8-8003-C0BCC9905463}" type="pres">
      <dgm:prSet presAssocID="{6A034C51-4DE2-4C7F-9010-A363B0E04245}" presName="rootConnector" presStyleLbl="node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EB352C5-22A1-4701-8ED2-93763B7212E7}" type="pres">
      <dgm:prSet presAssocID="{6A034C51-4DE2-4C7F-9010-A363B0E04245}" presName="hierChild4" presStyleCnt="0"/>
      <dgm:spPr/>
    </dgm:pt>
    <dgm:pt modelId="{F7FBB928-EDA6-45F5-8A70-F41BC7A62B31}" type="pres">
      <dgm:prSet presAssocID="{6A034C51-4DE2-4C7F-9010-A363B0E04245}" presName="hierChild5" presStyleCnt="0"/>
      <dgm:spPr/>
    </dgm:pt>
    <dgm:pt modelId="{F4380D3E-7456-4042-A55C-91F2CDAA438C}" type="pres">
      <dgm:prSet presAssocID="{0F63EC89-3D22-4AAE-823F-7A47B6AA2D04}" presName="Name37" presStyleLbl="parChTrans1D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4BA29A3-0FBA-404E-94A0-A77FE344514D}" type="pres">
      <dgm:prSet presAssocID="{65A9F2BD-4891-4D7E-BFE9-F6503CDA5C74}" presName="hierRoot2" presStyleCnt="0">
        <dgm:presLayoutVars>
          <dgm:hierBranch val="init"/>
        </dgm:presLayoutVars>
      </dgm:prSet>
      <dgm:spPr/>
    </dgm:pt>
    <dgm:pt modelId="{A9966735-4942-45F6-B0CE-39AEA9E29210}" type="pres">
      <dgm:prSet presAssocID="{65A9F2BD-4891-4D7E-BFE9-F6503CDA5C74}" presName="rootComposite" presStyleCnt="0"/>
      <dgm:spPr/>
    </dgm:pt>
    <dgm:pt modelId="{03B0E8A4-E73B-4646-8618-9BD1E9D29B86}" type="pres">
      <dgm:prSet presAssocID="{65A9F2BD-4891-4D7E-BFE9-F6503CDA5C74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374A99-5111-48B0-AA11-8BE18EDA722D}" type="pres">
      <dgm:prSet presAssocID="{65A9F2BD-4891-4D7E-BFE9-F6503CDA5C74}" presName="rootConnector" presStyleLbl="node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0A7F2133-5E95-484B-B1F1-A8F31159AED4}" type="pres">
      <dgm:prSet presAssocID="{65A9F2BD-4891-4D7E-BFE9-F6503CDA5C74}" presName="hierChild4" presStyleCnt="0"/>
      <dgm:spPr/>
    </dgm:pt>
    <dgm:pt modelId="{AF068E55-991C-4E22-927C-AB8E00F49DA2}" type="pres">
      <dgm:prSet presAssocID="{65A9F2BD-4891-4D7E-BFE9-F6503CDA5C74}" presName="hierChild5" presStyleCnt="0"/>
      <dgm:spPr/>
    </dgm:pt>
    <dgm:pt modelId="{703F870A-381D-4D27-9D21-EEB03B909240}" type="pres">
      <dgm:prSet presAssocID="{067D796F-40D6-4F17-AA6A-1E353B330FC0}" presName="hierChild5" presStyleCnt="0"/>
      <dgm:spPr/>
    </dgm:pt>
    <dgm:pt modelId="{8B1357D2-758C-41F4-A6E7-5F9EB96ECA65}" type="pres">
      <dgm:prSet presAssocID="{D002AECC-D09D-4FA6-B235-3CF91E0DE42C}" presName="Name37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52D0D34-EBA0-4E1D-B1C3-817E73A037CF}" type="pres">
      <dgm:prSet presAssocID="{3D1D9A24-F781-4F3A-99E2-68C4E26B7DFE}" presName="hierRoot2" presStyleCnt="0">
        <dgm:presLayoutVars>
          <dgm:hierBranch val="init"/>
        </dgm:presLayoutVars>
      </dgm:prSet>
      <dgm:spPr/>
    </dgm:pt>
    <dgm:pt modelId="{49D6048F-B984-4EF3-A2FB-67442DFF27E9}" type="pres">
      <dgm:prSet presAssocID="{3D1D9A24-F781-4F3A-99E2-68C4E26B7DFE}" presName="rootComposite" presStyleCnt="0"/>
      <dgm:spPr/>
    </dgm:pt>
    <dgm:pt modelId="{186FED19-2A6A-46E0-AEBA-F4DD9005535D}" type="pres">
      <dgm:prSet presAssocID="{3D1D9A24-F781-4F3A-99E2-68C4E26B7D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93C23C-55EF-4BC7-BFE7-167D5247961B}" type="pres">
      <dgm:prSet presAssocID="{3D1D9A24-F781-4F3A-99E2-68C4E26B7DFE}" presName="rootConnector" presStyleLbl="node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DCC3E28-30AA-49D3-B1B3-0106EF8B31C9}" type="pres">
      <dgm:prSet presAssocID="{3D1D9A24-F781-4F3A-99E2-68C4E26B7DFE}" presName="hierChild4" presStyleCnt="0"/>
      <dgm:spPr/>
    </dgm:pt>
    <dgm:pt modelId="{FE891891-E85E-4F33-BE7F-5A592CDE4F71}" type="pres">
      <dgm:prSet presAssocID="{3D1D9A24-F781-4F3A-99E2-68C4E26B7DFE}" presName="hierChild5" presStyleCnt="0"/>
      <dgm:spPr/>
    </dgm:pt>
    <dgm:pt modelId="{9E99333A-CDD1-4253-B720-357BBB18BC9D}" type="pres">
      <dgm:prSet presAssocID="{729990B3-3689-49EC-AE9C-BBAA3E45B615}" presName="Name37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F1F1FEA-C7AF-4D11-A2EF-FD37F61B9762}" type="pres">
      <dgm:prSet presAssocID="{16A61652-AF79-4BA8-B143-36DBB18B8B37}" presName="hierRoot2" presStyleCnt="0">
        <dgm:presLayoutVars>
          <dgm:hierBranch val="init"/>
        </dgm:presLayoutVars>
      </dgm:prSet>
      <dgm:spPr/>
    </dgm:pt>
    <dgm:pt modelId="{F6920DCE-3295-4E71-B6D7-BADE6A150F87}" type="pres">
      <dgm:prSet presAssocID="{16A61652-AF79-4BA8-B143-36DBB18B8B37}" presName="rootComposite" presStyleCnt="0"/>
      <dgm:spPr/>
    </dgm:pt>
    <dgm:pt modelId="{E7B2B241-4044-4BFE-A86E-500968C721B9}" type="pres">
      <dgm:prSet presAssocID="{16A61652-AF79-4BA8-B143-36DBB18B8B3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8A231A-F4BD-4493-BC7A-55ABFEBCD89D}" type="pres">
      <dgm:prSet presAssocID="{16A61652-AF79-4BA8-B143-36DBB18B8B37}" presName="rootConnector" presStyleLbl="node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55E7B89-EEBB-4545-97A6-1792BAD7A4F8}" type="pres">
      <dgm:prSet presAssocID="{16A61652-AF79-4BA8-B143-36DBB18B8B37}" presName="hierChild4" presStyleCnt="0"/>
      <dgm:spPr/>
    </dgm:pt>
    <dgm:pt modelId="{4FC8716D-330F-4D39-98AE-DA3543284D26}" type="pres">
      <dgm:prSet presAssocID="{16A61652-AF79-4BA8-B143-36DBB18B8B37}" presName="hierChild5" presStyleCnt="0"/>
      <dgm:spPr/>
    </dgm:pt>
    <dgm:pt modelId="{E758D54B-C341-4AC4-9C60-02C84D3062DB}" type="pres">
      <dgm:prSet presAssocID="{5F50C2CC-EFDC-4575-89F6-1C42CD7B20C7}" presName="hierChild3" presStyleCnt="0"/>
      <dgm:spPr/>
    </dgm:pt>
  </dgm:ptLst>
  <dgm:cxnLst>
    <dgm:cxn modelId="{9943CBDB-D297-4C87-8F15-CEAB9338EC2C}" type="presOf" srcId="{FC47C8B6-92D3-4AE9-A891-A3D587A0E8E3}" destId="{FDE7CE90-5942-4DB7-AF52-AD81852CDFA7}" srcOrd="0" destOrd="0" presId="urn:microsoft.com/office/officeart/2005/8/layout/orgChart1"/>
    <dgm:cxn modelId="{9F574E1F-8DA6-42BC-B1AC-60575423FF3C}" type="presOf" srcId="{D4124484-F12B-4507-9113-4DF81246A88B}" destId="{4DBF934B-4CAB-4571-9071-C31C8DC9E68E}" srcOrd="1" destOrd="0" presId="urn:microsoft.com/office/officeart/2005/8/layout/orgChart1"/>
    <dgm:cxn modelId="{A379D5FD-979A-4611-A306-1E2199D90906}" type="presOf" srcId="{6154E92A-4733-4C04-9CED-54929BA07E7B}" destId="{98F861BC-C1D7-43C9-B108-B7D50D136060}" srcOrd="0" destOrd="0" presId="urn:microsoft.com/office/officeart/2005/8/layout/orgChart1"/>
    <dgm:cxn modelId="{24B552B9-AF85-4D3B-A3A7-656A83FE46B8}" type="presOf" srcId="{C67A9A49-F009-435D-BEA6-ED9989705D4E}" destId="{0E6AD9EE-D7D8-447C-BB21-F2114884DBA6}" srcOrd="0" destOrd="0" presId="urn:microsoft.com/office/officeart/2005/8/layout/orgChart1"/>
    <dgm:cxn modelId="{38795458-404C-40CE-88AC-3401E1C0FAF8}" type="presOf" srcId="{5B396696-AC51-4549-A09D-47387B4A6DCA}" destId="{A5F9C3B7-6694-4BCA-8F47-E5AF76A1F480}" srcOrd="0" destOrd="0" presId="urn:microsoft.com/office/officeart/2005/8/layout/orgChart1"/>
    <dgm:cxn modelId="{7A62C439-36BA-4679-8C3E-94778F349A71}" type="presOf" srcId="{78C2B353-A4A8-44A9-B47A-6D28BF4DB297}" destId="{9856994D-A5DC-4EB3-922E-4B613B782745}" srcOrd="0" destOrd="0" presId="urn:microsoft.com/office/officeart/2005/8/layout/orgChart1"/>
    <dgm:cxn modelId="{457B8CBE-8440-4EC9-B8ED-AE91A543670A}" srcId="{6E75FB75-8B74-4EB6-9C07-0CA3F2030906}" destId="{5F50C2CC-EFDC-4575-89F6-1C42CD7B20C7}" srcOrd="0" destOrd="0" parTransId="{7EF75CB6-5A7E-4FDF-9A04-8471E72FBF04}" sibTransId="{2D28A751-615B-4667-B4B3-203F60BAE56C}"/>
    <dgm:cxn modelId="{D6B02901-B98B-4F27-BE08-7BD85C701E74}" type="presOf" srcId="{3D1D9A24-F781-4F3A-99E2-68C4E26B7DFE}" destId="{186FED19-2A6A-46E0-AEBA-F4DD9005535D}" srcOrd="0" destOrd="0" presId="urn:microsoft.com/office/officeart/2005/8/layout/orgChart1"/>
    <dgm:cxn modelId="{A8BB1D30-DB16-4B86-B7D4-C25EB6F9D639}" srcId="{5F50C2CC-EFDC-4575-89F6-1C42CD7B20C7}" destId="{3D1D9A24-F781-4F3A-99E2-68C4E26B7DFE}" srcOrd="1" destOrd="0" parTransId="{D002AECC-D09D-4FA6-B235-3CF91E0DE42C}" sibTransId="{5E712376-CD1A-431F-A97A-E3548F898C07}"/>
    <dgm:cxn modelId="{3C3A17A0-9B06-478E-9025-124E17725F61}" type="presOf" srcId="{9C70F258-9FA6-43FD-A87F-8A858B6CB1A1}" destId="{9A359104-0B4A-424C-BB60-F14EED79C401}" srcOrd="0" destOrd="0" presId="urn:microsoft.com/office/officeart/2005/8/layout/orgChart1"/>
    <dgm:cxn modelId="{156850B7-FE3F-476B-B150-757359F6534A}" srcId="{02F4C57B-9AFC-4899-AA7C-F2CF80B53E77}" destId="{D4124484-F12B-4507-9113-4DF81246A88B}" srcOrd="2" destOrd="0" parTransId="{9C70F258-9FA6-43FD-A87F-8A858B6CB1A1}" sibTransId="{7747E6BC-99BC-4285-AF77-76D6AB84977C}"/>
    <dgm:cxn modelId="{60681927-74EF-48D7-A838-981E5B5C103E}" srcId="{067D796F-40D6-4F17-AA6A-1E353B330FC0}" destId="{65A9F2BD-4891-4D7E-BFE9-F6503CDA5C74}" srcOrd="2" destOrd="0" parTransId="{0F63EC89-3D22-4AAE-823F-7A47B6AA2D04}" sibTransId="{AD96B2BB-C11D-4045-849F-8AC439484EE9}"/>
    <dgm:cxn modelId="{4D98A529-43DE-4FC6-9089-2E8C67A9B218}" type="presOf" srcId="{FEBCA36F-A7AD-43AD-AEB9-FCD7F67E5489}" destId="{D55D0FBB-FD28-4CC5-B2A2-0DD0B75593FD}" srcOrd="1" destOrd="0" presId="urn:microsoft.com/office/officeart/2005/8/layout/orgChart1"/>
    <dgm:cxn modelId="{0B4332E6-F946-40B2-8AD5-6FE3FE352CDA}" type="presOf" srcId="{6E75FB75-8B74-4EB6-9C07-0CA3F2030906}" destId="{2441C188-F9E8-4822-B2D4-418B33EA0A17}" srcOrd="0" destOrd="0" presId="urn:microsoft.com/office/officeart/2005/8/layout/orgChart1"/>
    <dgm:cxn modelId="{7A52B9D7-B1B9-4CB0-977F-B80CEBE356D6}" type="presOf" srcId="{78C2B353-A4A8-44A9-B47A-6D28BF4DB297}" destId="{2AB5BF0B-FBBE-4760-B50A-A11C54A66FDD}" srcOrd="1" destOrd="0" presId="urn:microsoft.com/office/officeart/2005/8/layout/orgChart1"/>
    <dgm:cxn modelId="{BE449B3D-4CE3-4817-8927-43CB7E3D7720}" type="presOf" srcId="{02F4C57B-9AFC-4899-AA7C-F2CF80B53E77}" destId="{A1A15AE3-FC16-4D08-BB2E-1BBC5629C926}" srcOrd="1" destOrd="0" presId="urn:microsoft.com/office/officeart/2005/8/layout/orgChart1"/>
    <dgm:cxn modelId="{18CEADDD-57E7-412B-B3B4-888BDB69ED46}" type="presOf" srcId="{A28F87B3-ACB0-4D40-84AC-8F17D7B54BED}" destId="{7368B586-6CF5-4F66-855A-ECE5CEB8584D}" srcOrd="0" destOrd="0" presId="urn:microsoft.com/office/officeart/2005/8/layout/orgChart1"/>
    <dgm:cxn modelId="{D60454F3-967F-43A7-9D53-BB5B007E189A}" type="presOf" srcId="{030DB858-4372-4DB9-AD3B-0D5ED33E4BB2}" destId="{60872AB8-9296-4DEF-B4C4-E33DED7C06E9}" srcOrd="0" destOrd="0" presId="urn:microsoft.com/office/officeart/2005/8/layout/orgChart1"/>
    <dgm:cxn modelId="{69A62517-D849-44C7-BF4F-1113636309E7}" type="presOf" srcId="{5F50C2CC-EFDC-4575-89F6-1C42CD7B20C7}" destId="{E824F374-C23B-4185-A73E-AF14895BFB4A}" srcOrd="1" destOrd="0" presId="urn:microsoft.com/office/officeart/2005/8/layout/orgChart1"/>
    <dgm:cxn modelId="{EA4029B3-33CF-469E-99B9-61A59782437F}" type="presOf" srcId="{C67A9A49-F009-435D-BEA6-ED9989705D4E}" destId="{0B393595-6A0E-471D-9907-42633F2860E4}" srcOrd="1" destOrd="0" presId="urn:microsoft.com/office/officeart/2005/8/layout/orgChart1"/>
    <dgm:cxn modelId="{4AD10EA2-F94F-4235-BFD7-24AFB261488A}" type="presOf" srcId="{0F63EC89-3D22-4AAE-823F-7A47B6AA2D04}" destId="{F4380D3E-7456-4042-A55C-91F2CDAA438C}" srcOrd="0" destOrd="0" presId="urn:microsoft.com/office/officeart/2005/8/layout/orgChart1"/>
    <dgm:cxn modelId="{7E6B61D2-7516-4C38-8ECD-C9E520BB6DB4}" srcId="{78C2B353-A4A8-44A9-B47A-6D28BF4DB297}" destId="{FEBCA36F-A7AD-43AD-AEB9-FCD7F67E5489}" srcOrd="1" destOrd="0" parTransId="{DF239AFA-D469-4663-98FC-86DABC03BD82}" sibTransId="{F5CD3F2D-EB4E-4607-8D08-1DC8EE902317}"/>
    <dgm:cxn modelId="{3889D92D-DD0E-4A4F-8966-EC99732BE84B}" type="presOf" srcId="{D4124484-F12B-4507-9113-4DF81246A88B}" destId="{85CBAA15-C400-40B2-9EDD-9B74A1624EA2}" srcOrd="0" destOrd="0" presId="urn:microsoft.com/office/officeart/2005/8/layout/orgChart1"/>
    <dgm:cxn modelId="{CBBA4EF2-83A8-46B9-B372-CB6B1FE6E1EB}" srcId="{067D796F-40D6-4F17-AA6A-1E353B330FC0}" destId="{6A034C51-4DE2-4C7F-9010-A363B0E04245}" srcOrd="1" destOrd="0" parTransId="{FC72B197-D9EE-4A2A-AA94-7F6188C6AA0C}" sibTransId="{0B71BB6F-37BF-425D-91E9-5B9B5276DA6C}"/>
    <dgm:cxn modelId="{1F53F4F9-D655-46CF-8256-2D178F934A3C}" srcId="{5F50C2CC-EFDC-4575-89F6-1C42CD7B20C7}" destId="{067D796F-40D6-4F17-AA6A-1E353B330FC0}" srcOrd="0" destOrd="0" parTransId="{A8AFE8C5-F705-4D1E-8E63-B5F668615FED}" sibTransId="{AEC2CDA4-DCE8-4957-BC23-6D25C6444768}"/>
    <dgm:cxn modelId="{F3C3EC1C-CCB9-49CA-8086-5A36DE00A6D5}" srcId="{78C2B353-A4A8-44A9-B47A-6D28BF4DB297}" destId="{7028C727-667A-486F-BFFD-7DF3E9014BA3}" srcOrd="0" destOrd="0" parTransId="{A28F87B3-ACB0-4D40-84AC-8F17D7B54BED}" sibTransId="{71331086-274C-47EA-A67B-C24FBED7ABBA}"/>
    <dgm:cxn modelId="{6706229B-1A3F-4212-AF48-12DC2FFB6ACE}" srcId="{02F4C57B-9AFC-4899-AA7C-F2CF80B53E77}" destId="{C67A9A49-F009-435D-BEA6-ED9989705D4E}" srcOrd="1" destOrd="0" parTransId="{C26317F2-61E9-4B2E-98C3-BC274DCE75AC}" sibTransId="{427D9D75-4E27-43D8-A2C5-51418AD56274}"/>
    <dgm:cxn modelId="{74DDC970-2473-42EB-8217-43CD3544DF8E}" type="presOf" srcId="{5F50C2CC-EFDC-4575-89F6-1C42CD7B20C7}" destId="{6A977574-277F-44EC-9D6D-A0ACBFA57EB7}" srcOrd="0" destOrd="0" presId="urn:microsoft.com/office/officeart/2005/8/layout/orgChart1"/>
    <dgm:cxn modelId="{E9FDBCBD-C257-48A5-9BC0-CBA79F20429C}" type="presOf" srcId="{D002AECC-D09D-4FA6-B235-3CF91E0DE42C}" destId="{8B1357D2-758C-41F4-A6E7-5F9EB96ECA65}" srcOrd="0" destOrd="0" presId="urn:microsoft.com/office/officeart/2005/8/layout/orgChart1"/>
    <dgm:cxn modelId="{7E43B5FA-23D5-4F93-8B20-1336371887AC}" type="presOf" srcId="{65A9F2BD-4891-4D7E-BFE9-F6503CDA5C74}" destId="{03B0E8A4-E73B-4646-8618-9BD1E9D29B86}" srcOrd="0" destOrd="0" presId="urn:microsoft.com/office/officeart/2005/8/layout/orgChart1"/>
    <dgm:cxn modelId="{46575416-3E76-4D24-AA0A-6829BA5F4E80}" srcId="{78C2B353-A4A8-44A9-B47A-6D28BF4DB297}" destId="{FC47C8B6-92D3-4AE9-A891-A3D587A0E8E3}" srcOrd="2" destOrd="0" parTransId="{030DB858-4372-4DB9-AD3B-0D5ED33E4BB2}" sibTransId="{E8BCBD6B-7244-4DD2-847F-EF8F109E71C5}"/>
    <dgm:cxn modelId="{7666CB80-D2BE-456B-984D-D8F64C9C4EBF}" type="presOf" srcId="{6A034C51-4DE2-4C7F-9010-A363B0E04245}" destId="{1769C511-7372-42B3-A15C-84DFB66D5F4C}" srcOrd="0" destOrd="0" presId="urn:microsoft.com/office/officeart/2005/8/layout/orgChart1"/>
    <dgm:cxn modelId="{E6E6B0DD-AAD8-4B99-8AF2-91A08275D1D7}" type="presOf" srcId="{3D1D9A24-F781-4F3A-99E2-68C4E26B7DFE}" destId="{9893C23C-55EF-4BC7-BFE7-167D5247961B}" srcOrd="1" destOrd="0" presId="urn:microsoft.com/office/officeart/2005/8/layout/orgChart1"/>
    <dgm:cxn modelId="{EB32AFFE-1103-4D0C-A408-E026016B8761}" type="presOf" srcId="{DF239AFA-D469-4663-98FC-86DABC03BD82}" destId="{1B07A0A3-73B2-4AE0-812E-E197EBB50AEF}" srcOrd="0" destOrd="0" presId="urn:microsoft.com/office/officeart/2005/8/layout/orgChart1"/>
    <dgm:cxn modelId="{7D452315-C2C0-43CA-91D1-2ADC6C619F37}" type="presOf" srcId="{067D796F-40D6-4F17-AA6A-1E353B330FC0}" destId="{8F2EB4A2-F988-447A-9B20-EE6BDB22DF56}" srcOrd="1" destOrd="0" presId="urn:microsoft.com/office/officeart/2005/8/layout/orgChart1"/>
    <dgm:cxn modelId="{6FE00B5F-1B79-4C93-8D55-17D3E7045A1E}" type="presOf" srcId="{6A034C51-4DE2-4C7F-9010-A363B0E04245}" destId="{388D4777-E21B-47C8-8003-C0BCC9905463}" srcOrd="1" destOrd="0" presId="urn:microsoft.com/office/officeart/2005/8/layout/orgChart1"/>
    <dgm:cxn modelId="{3E2C2524-4C1C-4E45-BA0B-268033FF3380}" type="presOf" srcId="{FC72B197-D9EE-4A2A-AA94-7F6188C6AA0C}" destId="{238BE920-CEA9-4B28-8F5B-FDE481BF5648}" srcOrd="0" destOrd="0" presId="urn:microsoft.com/office/officeart/2005/8/layout/orgChart1"/>
    <dgm:cxn modelId="{6C19F7EA-337C-4333-B026-2CBA2B964267}" type="presOf" srcId="{16A61652-AF79-4BA8-B143-36DBB18B8B37}" destId="{E7B2B241-4044-4BFE-A86E-500968C721B9}" srcOrd="0" destOrd="0" presId="urn:microsoft.com/office/officeart/2005/8/layout/orgChart1"/>
    <dgm:cxn modelId="{E696FC6D-CECA-4BD2-B251-A7A000906CC7}" type="presOf" srcId="{7028C727-667A-486F-BFFD-7DF3E9014BA3}" destId="{5FC52D0F-C5D2-4CAB-BEF7-E76D59F98AD4}" srcOrd="1" destOrd="0" presId="urn:microsoft.com/office/officeart/2005/8/layout/orgChart1"/>
    <dgm:cxn modelId="{0B5E6E55-5FE0-4F39-B17B-902ABCB6479B}" type="presOf" srcId="{067D796F-40D6-4F17-AA6A-1E353B330FC0}" destId="{483939FA-6EE2-4991-B9DA-8B7EED047D62}" srcOrd="0" destOrd="0" presId="urn:microsoft.com/office/officeart/2005/8/layout/orgChart1"/>
    <dgm:cxn modelId="{46E4D265-8973-47C0-80D3-F9C3A46678DE}" type="presOf" srcId="{16A61652-AF79-4BA8-B143-36DBB18B8B37}" destId="{598A231A-F4BD-4493-BC7A-55ABFEBCD89D}" srcOrd="1" destOrd="0" presId="urn:microsoft.com/office/officeart/2005/8/layout/orgChart1"/>
    <dgm:cxn modelId="{366253C2-90CB-4128-8C9C-D1C41E166796}" type="presOf" srcId="{02F4C57B-9AFC-4899-AA7C-F2CF80B53E77}" destId="{6F00A89B-9879-4FB0-BA88-A8D3CFF9BE0C}" srcOrd="0" destOrd="0" presId="urn:microsoft.com/office/officeart/2005/8/layout/orgChart1"/>
    <dgm:cxn modelId="{5FF7AC36-61D9-4CA4-875C-7739ABED00BA}" type="presOf" srcId="{A8AFE8C5-F705-4D1E-8E63-B5F668615FED}" destId="{2FF340F4-0E9F-4278-A4F3-F6808F79EE36}" srcOrd="0" destOrd="0" presId="urn:microsoft.com/office/officeart/2005/8/layout/orgChart1"/>
    <dgm:cxn modelId="{CA988805-8AC4-4EDF-B934-C5473F3A7E44}" type="presOf" srcId="{7028C727-667A-486F-BFFD-7DF3E9014BA3}" destId="{6763E358-71E1-4ABE-A48F-560EBA3B2377}" srcOrd="0" destOrd="0" presId="urn:microsoft.com/office/officeart/2005/8/layout/orgChart1"/>
    <dgm:cxn modelId="{E4F6B201-2C11-4279-A842-B737C874F575}" type="presOf" srcId="{FC47C8B6-92D3-4AE9-A891-A3D587A0E8E3}" destId="{E1B68F1C-9D9C-45B9-9FBB-03EFEC2C54BB}" srcOrd="1" destOrd="0" presId="urn:microsoft.com/office/officeart/2005/8/layout/orgChart1"/>
    <dgm:cxn modelId="{CCEA4F55-BBF7-4E2F-AFE2-A672E5B0BBE1}" type="presOf" srcId="{65A9F2BD-4891-4D7E-BFE9-F6503CDA5C74}" destId="{55374A99-5111-48B0-AA11-8BE18EDA722D}" srcOrd="1" destOrd="0" presId="urn:microsoft.com/office/officeart/2005/8/layout/orgChart1"/>
    <dgm:cxn modelId="{3C25A2A4-C9FD-4EBA-865F-96BE3BA4696D}" srcId="{02F4C57B-9AFC-4899-AA7C-F2CF80B53E77}" destId="{78C2B353-A4A8-44A9-B47A-6D28BF4DB297}" srcOrd="0" destOrd="0" parTransId="{5B396696-AC51-4549-A09D-47387B4A6DCA}" sibTransId="{EB3A5022-BBF2-4240-A8ED-70EED4E35458}"/>
    <dgm:cxn modelId="{DE827240-6515-4720-959F-9AA5177EE20A}" type="presOf" srcId="{FEBCA36F-A7AD-43AD-AEB9-FCD7F67E5489}" destId="{380F593B-F6EF-4C51-ACE7-854324062ECB}" srcOrd="0" destOrd="0" presId="urn:microsoft.com/office/officeart/2005/8/layout/orgChart1"/>
    <dgm:cxn modelId="{1540FE23-CA10-49B7-9C2D-06807B0DDDDB}" srcId="{067D796F-40D6-4F17-AA6A-1E353B330FC0}" destId="{02F4C57B-9AFC-4899-AA7C-F2CF80B53E77}" srcOrd="0" destOrd="0" parTransId="{6154E92A-4733-4C04-9CED-54929BA07E7B}" sibTransId="{4ABC4621-A940-4981-9D96-3445FB325D66}"/>
    <dgm:cxn modelId="{B4B284A4-AB37-4E11-A50A-7E3D5E080470}" srcId="{5F50C2CC-EFDC-4575-89F6-1C42CD7B20C7}" destId="{16A61652-AF79-4BA8-B143-36DBB18B8B37}" srcOrd="2" destOrd="0" parTransId="{729990B3-3689-49EC-AE9C-BBAA3E45B615}" sibTransId="{679CEC27-7D2D-48B2-BE67-9212183F9F3B}"/>
    <dgm:cxn modelId="{11595652-CB7A-4716-A89E-02DAE71E2E18}" type="presOf" srcId="{729990B3-3689-49EC-AE9C-BBAA3E45B615}" destId="{9E99333A-CDD1-4253-B720-357BBB18BC9D}" srcOrd="0" destOrd="0" presId="urn:microsoft.com/office/officeart/2005/8/layout/orgChart1"/>
    <dgm:cxn modelId="{EACEC6AA-6F9B-452E-A649-022616B9D4A0}" type="presOf" srcId="{C26317F2-61E9-4B2E-98C3-BC274DCE75AC}" destId="{4A06A709-10E4-448E-9695-0EA0ACDF1A19}" srcOrd="0" destOrd="0" presId="urn:microsoft.com/office/officeart/2005/8/layout/orgChart1"/>
    <dgm:cxn modelId="{40E93E6F-6FC2-45D6-84A7-661AE7B5A043}" type="presParOf" srcId="{2441C188-F9E8-4822-B2D4-418B33EA0A17}" destId="{8A62DF90-B315-4BEC-B29C-B5D3C17329C3}" srcOrd="0" destOrd="0" presId="urn:microsoft.com/office/officeart/2005/8/layout/orgChart1"/>
    <dgm:cxn modelId="{03E109DB-062E-4B07-9B3C-B5DF92E663BB}" type="presParOf" srcId="{8A62DF90-B315-4BEC-B29C-B5D3C17329C3}" destId="{8706919B-91AB-49C0-9900-63E6CF2DC795}" srcOrd="0" destOrd="0" presId="urn:microsoft.com/office/officeart/2005/8/layout/orgChart1"/>
    <dgm:cxn modelId="{AD33329D-A4F5-455B-A345-6AD85822A8D7}" type="presParOf" srcId="{8706919B-91AB-49C0-9900-63E6CF2DC795}" destId="{6A977574-277F-44EC-9D6D-A0ACBFA57EB7}" srcOrd="0" destOrd="0" presId="urn:microsoft.com/office/officeart/2005/8/layout/orgChart1"/>
    <dgm:cxn modelId="{5A53DCFE-A19E-4A1D-9EB3-D7881F27E499}" type="presParOf" srcId="{8706919B-91AB-49C0-9900-63E6CF2DC795}" destId="{E824F374-C23B-4185-A73E-AF14895BFB4A}" srcOrd="1" destOrd="0" presId="urn:microsoft.com/office/officeart/2005/8/layout/orgChart1"/>
    <dgm:cxn modelId="{C099CE32-C5C3-4543-806C-9D274BFCD2CF}" type="presParOf" srcId="{8A62DF90-B315-4BEC-B29C-B5D3C17329C3}" destId="{7786C9BD-5316-4960-93FF-187662439184}" srcOrd="1" destOrd="0" presId="urn:microsoft.com/office/officeart/2005/8/layout/orgChart1"/>
    <dgm:cxn modelId="{D8A57242-8400-4E87-B819-A161860C201F}" type="presParOf" srcId="{7786C9BD-5316-4960-93FF-187662439184}" destId="{2FF340F4-0E9F-4278-A4F3-F6808F79EE36}" srcOrd="0" destOrd="0" presId="urn:microsoft.com/office/officeart/2005/8/layout/orgChart1"/>
    <dgm:cxn modelId="{34625C15-E799-44DE-BD4E-D8E673BCC6A9}" type="presParOf" srcId="{7786C9BD-5316-4960-93FF-187662439184}" destId="{70E788AB-4169-47EE-940B-7B53398ED6E6}" srcOrd="1" destOrd="0" presId="urn:microsoft.com/office/officeart/2005/8/layout/orgChart1"/>
    <dgm:cxn modelId="{79472B6B-D187-4A7E-AA7C-187A17F1BF7E}" type="presParOf" srcId="{70E788AB-4169-47EE-940B-7B53398ED6E6}" destId="{B844DD13-26C9-4812-85AC-DED0A20F5A0F}" srcOrd="0" destOrd="0" presId="urn:microsoft.com/office/officeart/2005/8/layout/orgChart1"/>
    <dgm:cxn modelId="{85A7D05B-2711-4CE8-940E-8A9CB35A0BD7}" type="presParOf" srcId="{B844DD13-26C9-4812-85AC-DED0A20F5A0F}" destId="{483939FA-6EE2-4991-B9DA-8B7EED047D62}" srcOrd="0" destOrd="0" presId="urn:microsoft.com/office/officeart/2005/8/layout/orgChart1"/>
    <dgm:cxn modelId="{BD48B739-B8F1-4DB3-ABB8-2D464A738B2C}" type="presParOf" srcId="{B844DD13-26C9-4812-85AC-DED0A20F5A0F}" destId="{8F2EB4A2-F988-447A-9B20-EE6BDB22DF56}" srcOrd="1" destOrd="0" presId="urn:microsoft.com/office/officeart/2005/8/layout/orgChart1"/>
    <dgm:cxn modelId="{081007F5-FE4B-47C9-8D23-99CECCA172B0}" type="presParOf" srcId="{70E788AB-4169-47EE-940B-7B53398ED6E6}" destId="{0840563E-A227-4FE8-A482-5C5779303E67}" srcOrd="1" destOrd="0" presId="urn:microsoft.com/office/officeart/2005/8/layout/orgChart1"/>
    <dgm:cxn modelId="{36509993-339E-44F7-91EE-F0058E0C6098}" type="presParOf" srcId="{0840563E-A227-4FE8-A482-5C5779303E67}" destId="{98F861BC-C1D7-43C9-B108-B7D50D136060}" srcOrd="0" destOrd="0" presId="urn:microsoft.com/office/officeart/2005/8/layout/orgChart1"/>
    <dgm:cxn modelId="{F7B4B813-4A2C-471C-BBA7-A4DA9571CD79}" type="presParOf" srcId="{0840563E-A227-4FE8-A482-5C5779303E67}" destId="{1ACF6F6B-7399-4BD8-938F-28D920590620}" srcOrd="1" destOrd="0" presId="urn:microsoft.com/office/officeart/2005/8/layout/orgChart1"/>
    <dgm:cxn modelId="{2A79BF06-BA16-4A89-A90C-3F87EC692E23}" type="presParOf" srcId="{1ACF6F6B-7399-4BD8-938F-28D920590620}" destId="{9D338BF3-BE49-46BE-BCA9-D9A8480C843F}" srcOrd="0" destOrd="0" presId="urn:microsoft.com/office/officeart/2005/8/layout/orgChart1"/>
    <dgm:cxn modelId="{76C8AECD-842F-41F2-8980-86AC1D1E0C70}" type="presParOf" srcId="{9D338BF3-BE49-46BE-BCA9-D9A8480C843F}" destId="{6F00A89B-9879-4FB0-BA88-A8D3CFF9BE0C}" srcOrd="0" destOrd="0" presId="urn:microsoft.com/office/officeart/2005/8/layout/orgChart1"/>
    <dgm:cxn modelId="{2D1DD199-6B26-40AB-94C8-1E33683D91EB}" type="presParOf" srcId="{9D338BF3-BE49-46BE-BCA9-D9A8480C843F}" destId="{A1A15AE3-FC16-4D08-BB2E-1BBC5629C926}" srcOrd="1" destOrd="0" presId="urn:microsoft.com/office/officeart/2005/8/layout/orgChart1"/>
    <dgm:cxn modelId="{76882924-C378-4A4C-B702-8A4478594C1A}" type="presParOf" srcId="{1ACF6F6B-7399-4BD8-938F-28D920590620}" destId="{27284E37-69B5-466A-B393-A31CC34A5CC2}" srcOrd="1" destOrd="0" presId="urn:microsoft.com/office/officeart/2005/8/layout/orgChart1"/>
    <dgm:cxn modelId="{28E79546-22F1-4544-AC98-B32B6CB3C27F}" type="presParOf" srcId="{27284E37-69B5-466A-B393-A31CC34A5CC2}" destId="{A5F9C3B7-6694-4BCA-8F47-E5AF76A1F480}" srcOrd="0" destOrd="0" presId="urn:microsoft.com/office/officeart/2005/8/layout/orgChart1"/>
    <dgm:cxn modelId="{68F88C23-965A-4343-8D3D-EB471879DA58}" type="presParOf" srcId="{27284E37-69B5-466A-B393-A31CC34A5CC2}" destId="{E822E2B6-93BA-44E1-B4A3-DC405ECEF55D}" srcOrd="1" destOrd="0" presId="urn:microsoft.com/office/officeart/2005/8/layout/orgChart1"/>
    <dgm:cxn modelId="{4E4AD76C-11BB-4BE5-9C5E-6CE482B5E0C5}" type="presParOf" srcId="{E822E2B6-93BA-44E1-B4A3-DC405ECEF55D}" destId="{2C908B47-3470-4407-AC2B-8F9680091E03}" srcOrd="0" destOrd="0" presId="urn:microsoft.com/office/officeart/2005/8/layout/orgChart1"/>
    <dgm:cxn modelId="{57980953-987C-4327-A1DD-96590CA97A9B}" type="presParOf" srcId="{2C908B47-3470-4407-AC2B-8F9680091E03}" destId="{9856994D-A5DC-4EB3-922E-4B613B782745}" srcOrd="0" destOrd="0" presId="urn:microsoft.com/office/officeart/2005/8/layout/orgChart1"/>
    <dgm:cxn modelId="{46D4E6C2-7FEF-4734-B16C-E0D51C66C8FB}" type="presParOf" srcId="{2C908B47-3470-4407-AC2B-8F9680091E03}" destId="{2AB5BF0B-FBBE-4760-B50A-A11C54A66FDD}" srcOrd="1" destOrd="0" presId="urn:microsoft.com/office/officeart/2005/8/layout/orgChart1"/>
    <dgm:cxn modelId="{CC364BD9-D270-4B2D-BB10-539CCD1A0E5D}" type="presParOf" srcId="{E822E2B6-93BA-44E1-B4A3-DC405ECEF55D}" destId="{6FECE5FF-D952-4477-9443-8C1BA4B6F34C}" srcOrd="1" destOrd="0" presId="urn:microsoft.com/office/officeart/2005/8/layout/orgChart1"/>
    <dgm:cxn modelId="{5B50BD39-7D5F-42E8-9D20-570F90A5453E}" type="presParOf" srcId="{6FECE5FF-D952-4477-9443-8C1BA4B6F34C}" destId="{7368B586-6CF5-4F66-855A-ECE5CEB8584D}" srcOrd="0" destOrd="0" presId="urn:microsoft.com/office/officeart/2005/8/layout/orgChart1"/>
    <dgm:cxn modelId="{8B5C496B-631A-4C0D-A8E2-D5BABE0E5350}" type="presParOf" srcId="{6FECE5FF-D952-4477-9443-8C1BA4B6F34C}" destId="{8E3A0649-1C34-4F3D-B5DA-47C95D1D64C4}" srcOrd="1" destOrd="0" presId="urn:microsoft.com/office/officeart/2005/8/layout/orgChart1"/>
    <dgm:cxn modelId="{CFACC500-93E5-4770-A66C-4012ED566262}" type="presParOf" srcId="{8E3A0649-1C34-4F3D-B5DA-47C95D1D64C4}" destId="{9BBEC408-F47B-460A-BA65-C75AF46482EA}" srcOrd="0" destOrd="0" presId="urn:microsoft.com/office/officeart/2005/8/layout/orgChart1"/>
    <dgm:cxn modelId="{A1FB8C1D-3892-4DC4-8A4D-D4511A68DE17}" type="presParOf" srcId="{9BBEC408-F47B-460A-BA65-C75AF46482EA}" destId="{6763E358-71E1-4ABE-A48F-560EBA3B2377}" srcOrd="0" destOrd="0" presId="urn:microsoft.com/office/officeart/2005/8/layout/orgChart1"/>
    <dgm:cxn modelId="{4F83E0BE-C645-4918-9866-F9374ACAC0F5}" type="presParOf" srcId="{9BBEC408-F47B-460A-BA65-C75AF46482EA}" destId="{5FC52D0F-C5D2-4CAB-BEF7-E76D59F98AD4}" srcOrd="1" destOrd="0" presId="urn:microsoft.com/office/officeart/2005/8/layout/orgChart1"/>
    <dgm:cxn modelId="{17D48A01-10B7-4DDE-A829-66DD374D6C7D}" type="presParOf" srcId="{8E3A0649-1C34-4F3D-B5DA-47C95D1D64C4}" destId="{766C5184-9A65-46B5-9F82-F26DD4C7FDC0}" srcOrd="1" destOrd="0" presId="urn:microsoft.com/office/officeart/2005/8/layout/orgChart1"/>
    <dgm:cxn modelId="{94428C3A-538E-46A7-A181-2886973357F0}" type="presParOf" srcId="{8E3A0649-1C34-4F3D-B5DA-47C95D1D64C4}" destId="{C02C9268-D2BF-4328-B482-C5A7F26D4C68}" srcOrd="2" destOrd="0" presId="urn:microsoft.com/office/officeart/2005/8/layout/orgChart1"/>
    <dgm:cxn modelId="{AB3EE94B-A3E2-4769-8D97-84C7576C0AA2}" type="presParOf" srcId="{6FECE5FF-D952-4477-9443-8C1BA4B6F34C}" destId="{1B07A0A3-73B2-4AE0-812E-E197EBB50AEF}" srcOrd="2" destOrd="0" presId="urn:microsoft.com/office/officeart/2005/8/layout/orgChart1"/>
    <dgm:cxn modelId="{E62191D2-6FEF-4BFB-9BCF-903FEC341FDF}" type="presParOf" srcId="{6FECE5FF-D952-4477-9443-8C1BA4B6F34C}" destId="{CE7ECEB2-D665-45EC-8FD8-44D98211F4FD}" srcOrd="3" destOrd="0" presId="urn:microsoft.com/office/officeart/2005/8/layout/orgChart1"/>
    <dgm:cxn modelId="{67A04E53-5467-4588-A309-44DB4FA873BF}" type="presParOf" srcId="{CE7ECEB2-D665-45EC-8FD8-44D98211F4FD}" destId="{254F95B0-C615-4F38-ACD7-9AE58ABE8D38}" srcOrd="0" destOrd="0" presId="urn:microsoft.com/office/officeart/2005/8/layout/orgChart1"/>
    <dgm:cxn modelId="{71F0ED88-6609-4F26-918D-2A1BF0991BF0}" type="presParOf" srcId="{254F95B0-C615-4F38-ACD7-9AE58ABE8D38}" destId="{380F593B-F6EF-4C51-ACE7-854324062ECB}" srcOrd="0" destOrd="0" presId="urn:microsoft.com/office/officeart/2005/8/layout/orgChart1"/>
    <dgm:cxn modelId="{88D4A05F-AB34-493C-9DFE-0D9DCF48CDC7}" type="presParOf" srcId="{254F95B0-C615-4F38-ACD7-9AE58ABE8D38}" destId="{D55D0FBB-FD28-4CC5-B2A2-0DD0B75593FD}" srcOrd="1" destOrd="0" presId="urn:microsoft.com/office/officeart/2005/8/layout/orgChart1"/>
    <dgm:cxn modelId="{7E1CB8F7-B877-4379-8612-614F02F6D596}" type="presParOf" srcId="{CE7ECEB2-D665-45EC-8FD8-44D98211F4FD}" destId="{25A7508B-B8AE-447F-87AD-8278C22E0FE4}" srcOrd="1" destOrd="0" presId="urn:microsoft.com/office/officeart/2005/8/layout/orgChart1"/>
    <dgm:cxn modelId="{FC4C6248-D225-4C5F-8C35-D1C48A58BE54}" type="presParOf" srcId="{CE7ECEB2-D665-45EC-8FD8-44D98211F4FD}" destId="{18F36469-3F2C-4D1D-A620-C638CCC23D18}" srcOrd="2" destOrd="0" presId="urn:microsoft.com/office/officeart/2005/8/layout/orgChart1"/>
    <dgm:cxn modelId="{8247CC6D-E9ED-4CDC-8572-5AD63B1D5FF7}" type="presParOf" srcId="{6FECE5FF-D952-4477-9443-8C1BA4B6F34C}" destId="{60872AB8-9296-4DEF-B4C4-E33DED7C06E9}" srcOrd="4" destOrd="0" presId="urn:microsoft.com/office/officeart/2005/8/layout/orgChart1"/>
    <dgm:cxn modelId="{FE4B6B41-9578-4F77-8C23-9ABF1F21F33D}" type="presParOf" srcId="{6FECE5FF-D952-4477-9443-8C1BA4B6F34C}" destId="{683ADAC4-A2E5-47A7-940A-B92277BB90D3}" srcOrd="5" destOrd="0" presId="urn:microsoft.com/office/officeart/2005/8/layout/orgChart1"/>
    <dgm:cxn modelId="{C723C103-CC09-4440-8504-6634E99FA7CA}" type="presParOf" srcId="{683ADAC4-A2E5-47A7-940A-B92277BB90D3}" destId="{38A37817-49C1-47F1-BB83-15EE31E10065}" srcOrd="0" destOrd="0" presId="urn:microsoft.com/office/officeart/2005/8/layout/orgChart1"/>
    <dgm:cxn modelId="{9B89D4D4-263F-4112-B985-F82124C28BFA}" type="presParOf" srcId="{38A37817-49C1-47F1-BB83-15EE31E10065}" destId="{FDE7CE90-5942-4DB7-AF52-AD81852CDFA7}" srcOrd="0" destOrd="0" presId="urn:microsoft.com/office/officeart/2005/8/layout/orgChart1"/>
    <dgm:cxn modelId="{C3C2B196-96FE-477E-B858-54763E4426FF}" type="presParOf" srcId="{38A37817-49C1-47F1-BB83-15EE31E10065}" destId="{E1B68F1C-9D9C-45B9-9FBB-03EFEC2C54BB}" srcOrd="1" destOrd="0" presId="urn:microsoft.com/office/officeart/2005/8/layout/orgChart1"/>
    <dgm:cxn modelId="{9C350A5A-D843-4444-97C7-16670F1D03E8}" type="presParOf" srcId="{683ADAC4-A2E5-47A7-940A-B92277BB90D3}" destId="{4541C7FE-9930-4A8D-ADEC-914CF1D3A286}" srcOrd="1" destOrd="0" presId="urn:microsoft.com/office/officeart/2005/8/layout/orgChart1"/>
    <dgm:cxn modelId="{21431893-D8C1-4337-B036-32D65E26D3C4}" type="presParOf" srcId="{683ADAC4-A2E5-47A7-940A-B92277BB90D3}" destId="{4D05A192-AF1A-4B80-A688-76902B8AB541}" srcOrd="2" destOrd="0" presId="urn:microsoft.com/office/officeart/2005/8/layout/orgChart1"/>
    <dgm:cxn modelId="{B0F03C6D-54A8-489C-B344-E779464734D9}" type="presParOf" srcId="{E822E2B6-93BA-44E1-B4A3-DC405ECEF55D}" destId="{EE1BA953-0489-4F79-A131-666ACA0E163E}" srcOrd="2" destOrd="0" presId="urn:microsoft.com/office/officeart/2005/8/layout/orgChart1"/>
    <dgm:cxn modelId="{FDB07C00-CA68-4010-BC7F-CBD77ACC8C7D}" type="presParOf" srcId="{27284E37-69B5-466A-B393-A31CC34A5CC2}" destId="{4A06A709-10E4-448E-9695-0EA0ACDF1A19}" srcOrd="2" destOrd="0" presId="urn:microsoft.com/office/officeart/2005/8/layout/orgChart1"/>
    <dgm:cxn modelId="{7CC95D86-D451-45A4-9496-67B77FF34CDB}" type="presParOf" srcId="{27284E37-69B5-466A-B393-A31CC34A5CC2}" destId="{8080AED0-803B-4970-8D99-394A89B18252}" srcOrd="3" destOrd="0" presId="urn:microsoft.com/office/officeart/2005/8/layout/orgChart1"/>
    <dgm:cxn modelId="{18AF19F0-689D-4AFA-B37A-F87A5688CC04}" type="presParOf" srcId="{8080AED0-803B-4970-8D99-394A89B18252}" destId="{03928460-C78A-41BF-A229-3697A5FEFD39}" srcOrd="0" destOrd="0" presId="urn:microsoft.com/office/officeart/2005/8/layout/orgChart1"/>
    <dgm:cxn modelId="{6B5C72C3-FC3B-4C3F-BB64-7E615320A60A}" type="presParOf" srcId="{03928460-C78A-41BF-A229-3697A5FEFD39}" destId="{0E6AD9EE-D7D8-447C-BB21-F2114884DBA6}" srcOrd="0" destOrd="0" presId="urn:microsoft.com/office/officeart/2005/8/layout/orgChart1"/>
    <dgm:cxn modelId="{AB1B6407-7BC2-4B2E-AEC9-49EDE424E47F}" type="presParOf" srcId="{03928460-C78A-41BF-A229-3697A5FEFD39}" destId="{0B393595-6A0E-471D-9907-42633F2860E4}" srcOrd="1" destOrd="0" presId="urn:microsoft.com/office/officeart/2005/8/layout/orgChart1"/>
    <dgm:cxn modelId="{1CC41DB5-F64F-4A27-9357-9A1847D7419E}" type="presParOf" srcId="{8080AED0-803B-4970-8D99-394A89B18252}" destId="{EE7D1CCB-559E-443B-AE35-4156D9AC5BEF}" srcOrd="1" destOrd="0" presId="urn:microsoft.com/office/officeart/2005/8/layout/orgChart1"/>
    <dgm:cxn modelId="{E5AE6EDC-53C3-4472-B629-177CDD7AE326}" type="presParOf" srcId="{8080AED0-803B-4970-8D99-394A89B18252}" destId="{B7325CFE-6C3F-460C-A5B0-00FC21A1C469}" srcOrd="2" destOrd="0" presId="urn:microsoft.com/office/officeart/2005/8/layout/orgChart1"/>
    <dgm:cxn modelId="{F801A046-6B68-446A-ADAC-3BF9C50529BA}" type="presParOf" srcId="{27284E37-69B5-466A-B393-A31CC34A5CC2}" destId="{9A359104-0B4A-424C-BB60-F14EED79C401}" srcOrd="4" destOrd="0" presId="urn:microsoft.com/office/officeart/2005/8/layout/orgChart1"/>
    <dgm:cxn modelId="{A933ACE0-7BA4-4ADF-8CEE-8C2E0DF99DF4}" type="presParOf" srcId="{27284E37-69B5-466A-B393-A31CC34A5CC2}" destId="{E07EA05F-5E94-4F96-BD95-B2527D1611F7}" srcOrd="5" destOrd="0" presId="urn:microsoft.com/office/officeart/2005/8/layout/orgChart1"/>
    <dgm:cxn modelId="{1E4D1FA7-0B83-49DE-B8A1-9076C1988E58}" type="presParOf" srcId="{E07EA05F-5E94-4F96-BD95-B2527D1611F7}" destId="{5AE035ED-90FB-468E-9210-C0872127F36A}" srcOrd="0" destOrd="0" presId="urn:microsoft.com/office/officeart/2005/8/layout/orgChart1"/>
    <dgm:cxn modelId="{611F09E5-437D-4259-8370-44DBE5CFC04C}" type="presParOf" srcId="{5AE035ED-90FB-468E-9210-C0872127F36A}" destId="{85CBAA15-C400-40B2-9EDD-9B74A1624EA2}" srcOrd="0" destOrd="0" presId="urn:microsoft.com/office/officeart/2005/8/layout/orgChart1"/>
    <dgm:cxn modelId="{8816D12C-FF7D-4A38-810C-51A7E1A6FC2D}" type="presParOf" srcId="{5AE035ED-90FB-468E-9210-C0872127F36A}" destId="{4DBF934B-4CAB-4571-9071-C31C8DC9E68E}" srcOrd="1" destOrd="0" presId="urn:microsoft.com/office/officeart/2005/8/layout/orgChart1"/>
    <dgm:cxn modelId="{14023169-1B70-4B36-A25D-773EA12B91FF}" type="presParOf" srcId="{E07EA05F-5E94-4F96-BD95-B2527D1611F7}" destId="{1CB79CFB-E53A-4E43-9DE5-009AA2E76465}" srcOrd="1" destOrd="0" presId="urn:microsoft.com/office/officeart/2005/8/layout/orgChart1"/>
    <dgm:cxn modelId="{307A47F1-1568-41F0-BC1E-4BD7F14CD265}" type="presParOf" srcId="{E07EA05F-5E94-4F96-BD95-B2527D1611F7}" destId="{35B64228-79DF-4EFA-95E4-7C44EBA4BE20}" srcOrd="2" destOrd="0" presId="urn:microsoft.com/office/officeart/2005/8/layout/orgChart1"/>
    <dgm:cxn modelId="{86EDF685-CC39-4D6A-A224-2BE80217DBFC}" type="presParOf" srcId="{1ACF6F6B-7399-4BD8-938F-28D920590620}" destId="{30A47E29-5731-488A-A450-CA8DD86AF4B8}" srcOrd="2" destOrd="0" presId="urn:microsoft.com/office/officeart/2005/8/layout/orgChart1"/>
    <dgm:cxn modelId="{88B97E5E-CD0E-441D-8472-EF25EBF0E3C9}" type="presParOf" srcId="{0840563E-A227-4FE8-A482-5C5779303E67}" destId="{238BE920-CEA9-4B28-8F5B-FDE481BF5648}" srcOrd="2" destOrd="0" presId="urn:microsoft.com/office/officeart/2005/8/layout/orgChart1"/>
    <dgm:cxn modelId="{434D130F-AD79-4F8F-9785-727F258125C3}" type="presParOf" srcId="{0840563E-A227-4FE8-A482-5C5779303E67}" destId="{E77E1A54-31EF-49AF-96FA-7C15A667EB75}" srcOrd="3" destOrd="0" presId="urn:microsoft.com/office/officeart/2005/8/layout/orgChart1"/>
    <dgm:cxn modelId="{0B80E60F-214F-4FB3-976B-A8DA123B82C6}" type="presParOf" srcId="{E77E1A54-31EF-49AF-96FA-7C15A667EB75}" destId="{01E4FE84-C390-4C20-AD3C-0603347FBEAD}" srcOrd="0" destOrd="0" presId="urn:microsoft.com/office/officeart/2005/8/layout/orgChart1"/>
    <dgm:cxn modelId="{AA466DE4-DDF6-4D95-8E3D-6CFA70594A5D}" type="presParOf" srcId="{01E4FE84-C390-4C20-AD3C-0603347FBEAD}" destId="{1769C511-7372-42B3-A15C-84DFB66D5F4C}" srcOrd="0" destOrd="0" presId="urn:microsoft.com/office/officeart/2005/8/layout/orgChart1"/>
    <dgm:cxn modelId="{050E2675-A3B4-4A22-AEE2-D23669B4952D}" type="presParOf" srcId="{01E4FE84-C390-4C20-AD3C-0603347FBEAD}" destId="{388D4777-E21B-47C8-8003-C0BCC9905463}" srcOrd="1" destOrd="0" presId="urn:microsoft.com/office/officeart/2005/8/layout/orgChart1"/>
    <dgm:cxn modelId="{F33D8B88-1509-4F91-8C3E-31C5BF6F9B1A}" type="presParOf" srcId="{E77E1A54-31EF-49AF-96FA-7C15A667EB75}" destId="{CEB352C5-22A1-4701-8ED2-93763B7212E7}" srcOrd="1" destOrd="0" presId="urn:microsoft.com/office/officeart/2005/8/layout/orgChart1"/>
    <dgm:cxn modelId="{977470B7-BDEA-40C6-B865-85EAD212A3FC}" type="presParOf" srcId="{E77E1A54-31EF-49AF-96FA-7C15A667EB75}" destId="{F7FBB928-EDA6-45F5-8A70-F41BC7A62B31}" srcOrd="2" destOrd="0" presId="urn:microsoft.com/office/officeart/2005/8/layout/orgChart1"/>
    <dgm:cxn modelId="{6193A3C0-C5B1-4E23-ADB3-CFA6CC68A35B}" type="presParOf" srcId="{0840563E-A227-4FE8-A482-5C5779303E67}" destId="{F4380D3E-7456-4042-A55C-91F2CDAA438C}" srcOrd="4" destOrd="0" presId="urn:microsoft.com/office/officeart/2005/8/layout/orgChart1"/>
    <dgm:cxn modelId="{323BEDCA-2D38-4BFB-9DBD-DD185F39625B}" type="presParOf" srcId="{0840563E-A227-4FE8-A482-5C5779303E67}" destId="{B4BA29A3-0FBA-404E-94A0-A77FE344514D}" srcOrd="5" destOrd="0" presId="urn:microsoft.com/office/officeart/2005/8/layout/orgChart1"/>
    <dgm:cxn modelId="{7040945F-3047-486D-9BE6-9E3A93ED9423}" type="presParOf" srcId="{B4BA29A3-0FBA-404E-94A0-A77FE344514D}" destId="{A9966735-4942-45F6-B0CE-39AEA9E29210}" srcOrd="0" destOrd="0" presId="urn:microsoft.com/office/officeart/2005/8/layout/orgChart1"/>
    <dgm:cxn modelId="{70EF0414-45CD-4ACF-8929-F9EB164DE848}" type="presParOf" srcId="{A9966735-4942-45F6-B0CE-39AEA9E29210}" destId="{03B0E8A4-E73B-4646-8618-9BD1E9D29B86}" srcOrd="0" destOrd="0" presId="urn:microsoft.com/office/officeart/2005/8/layout/orgChart1"/>
    <dgm:cxn modelId="{A072623A-C2F9-4CB1-AE72-D3C9D8C48032}" type="presParOf" srcId="{A9966735-4942-45F6-B0CE-39AEA9E29210}" destId="{55374A99-5111-48B0-AA11-8BE18EDA722D}" srcOrd="1" destOrd="0" presId="urn:microsoft.com/office/officeart/2005/8/layout/orgChart1"/>
    <dgm:cxn modelId="{48F537C1-FDCC-46DC-A064-D3C078F67B08}" type="presParOf" srcId="{B4BA29A3-0FBA-404E-94A0-A77FE344514D}" destId="{0A7F2133-5E95-484B-B1F1-A8F31159AED4}" srcOrd="1" destOrd="0" presId="urn:microsoft.com/office/officeart/2005/8/layout/orgChart1"/>
    <dgm:cxn modelId="{DF2E8333-86DE-477F-915B-D6E119861FFA}" type="presParOf" srcId="{B4BA29A3-0FBA-404E-94A0-A77FE344514D}" destId="{AF068E55-991C-4E22-927C-AB8E00F49DA2}" srcOrd="2" destOrd="0" presId="urn:microsoft.com/office/officeart/2005/8/layout/orgChart1"/>
    <dgm:cxn modelId="{96DC2C59-48D6-495C-BE78-CE8F4706D508}" type="presParOf" srcId="{70E788AB-4169-47EE-940B-7B53398ED6E6}" destId="{703F870A-381D-4D27-9D21-EEB03B909240}" srcOrd="2" destOrd="0" presId="urn:microsoft.com/office/officeart/2005/8/layout/orgChart1"/>
    <dgm:cxn modelId="{5A18BC10-9A58-4511-9ACB-D63F3DAC4390}" type="presParOf" srcId="{7786C9BD-5316-4960-93FF-187662439184}" destId="{8B1357D2-758C-41F4-A6E7-5F9EB96ECA65}" srcOrd="2" destOrd="0" presId="urn:microsoft.com/office/officeart/2005/8/layout/orgChart1"/>
    <dgm:cxn modelId="{06C0447E-480D-490C-AF3E-3BDAC03F8F7E}" type="presParOf" srcId="{7786C9BD-5316-4960-93FF-187662439184}" destId="{C52D0D34-EBA0-4E1D-B1C3-817E73A037CF}" srcOrd="3" destOrd="0" presId="urn:microsoft.com/office/officeart/2005/8/layout/orgChart1"/>
    <dgm:cxn modelId="{9E22CA04-4799-4411-BC94-78D913ADC45A}" type="presParOf" srcId="{C52D0D34-EBA0-4E1D-B1C3-817E73A037CF}" destId="{49D6048F-B984-4EF3-A2FB-67442DFF27E9}" srcOrd="0" destOrd="0" presId="urn:microsoft.com/office/officeart/2005/8/layout/orgChart1"/>
    <dgm:cxn modelId="{743A25F0-FE10-4ABE-B4A5-02898C56C3AB}" type="presParOf" srcId="{49D6048F-B984-4EF3-A2FB-67442DFF27E9}" destId="{186FED19-2A6A-46E0-AEBA-F4DD9005535D}" srcOrd="0" destOrd="0" presId="urn:microsoft.com/office/officeart/2005/8/layout/orgChart1"/>
    <dgm:cxn modelId="{9764E7D0-EE56-4CD5-B1EC-E7CCB821BD2D}" type="presParOf" srcId="{49D6048F-B984-4EF3-A2FB-67442DFF27E9}" destId="{9893C23C-55EF-4BC7-BFE7-167D5247961B}" srcOrd="1" destOrd="0" presId="urn:microsoft.com/office/officeart/2005/8/layout/orgChart1"/>
    <dgm:cxn modelId="{8AF1761B-19B7-479C-95C0-ACF386DBEB3B}" type="presParOf" srcId="{C52D0D34-EBA0-4E1D-B1C3-817E73A037CF}" destId="{3DCC3E28-30AA-49D3-B1B3-0106EF8B31C9}" srcOrd="1" destOrd="0" presId="urn:microsoft.com/office/officeart/2005/8/layout/orgChart1"/>
    <dgm:cxn modelId="{E3244B97-A126-4B93-94B4-348A1950EF11}" type="presParOf" srcId="{C52D0D34-EBA0-4E1D-B1C3-817E73A037CF}" destId="{FE891891-E85E-4F33-BE7F-5A592CDE4F71}" srcOrd="2" destOrd="0" presId="urn:microsoft.com/office/officeart/2005/8/layout/orgChart1"/>
    <dgm:cxn modelId="{BBE2C6C3-4EB1-404B-B679-74F4B8536BC5}" type="presParOf" srcId="{7786C9BD-5316-4960-93FF-187662439184}" destId="{9E99333A-CDD1-4253-B720-357BBB18BC9D}" srcOrd="4" destOrd="0" presId="urn:microsoft.com/office/officeart/2005/8/layout/orgChart1"/>
    <dgm:cxn modelId="{1C38DBE1-03B8-4982-A28F-B11EF0D48FE8}" type="presParOf" srcId="{7786C9BD-5316-4960-93FF-187662439184}" destId="{EF1F1FEA-C7AF-4D11-A2EF-FD37F61B9762}" srcOrd="5" destOrd="0" presId="urn:microsoft.com/office/officeart/2005/8/layout/orgChart1"/>
    <dgm:cxn modelId="{14FB5E79-F6D6-433E-B758-B8B8C4F7A240}" type="presParOf" srcId="{EF1F1FEA-C7AF-4D11-A2EF-FD37F61B9762}" destId="{F6920DCE-3295-4E71-B6D7-BADE6A150F87}" srcOrd="0" destOrd="0" presId="urn:microsoft.com/office/officeart/2005/8/layout/orgChart1"/>
    <dgm:cxn modelId="{EEB86108-D9DA-4BDB-8CC0-AF153FE00968}" type="presParOf" srcId="{F6920DCE-3295-4E71-B6D7-BADE6A150F87}" destId="{E7B2B241-4044-4BFE-A86E-500968C721B9}" srcOrd="0" destOrd="0" presId="urn:microsoft.com/office/officeart/2005/8/layout/orgChart1"/>
    <dgm:cxn modelId="{C3B85AE0-2FE5-43F2-AB07-B4E928024A5A}" type="presParOf" srcId="{F6920DCE-3295-4E71-B6D7-BADE6A150F87}" destId="{598A231A-F4BD-4493-BC7A-55ABFEBCD89D}" srcOrd="1" destOrd="0" presId="urn:microsoft.com/office/officeart/2005/8/layout/orgChart1"/>
    <dgm:cxn modelId="{44D963D0-C2A5-498C-BFF6-3D3AA504E626}" type="presParOf" srcId="{EF1F1FEA-C7AF-4D11-A2EF-FD37F61B9762}" destId="{455E7B89-EEBB-4545-97A6-1792BAD7A4F8}" srcOrd="1" destOrd="0" presId="urn:microsoft.com/office/officeart/2005/8/layout/orgChart1"/>
    <dgm:cxn modelId="{21AD6136-2354-4EB3-AA60-D2C3C28C449D}" type="presParOf" srcId="{EF1F1FEA-C7AF-4D11-A2EF-FD37F61B9762}" destId="{4FC8716D-330F-4D39-98AE-DA3543284D26}" srcOrd="2" destOrd="0" presId="urn:microsoft.com/office/officeart/2005/8/layout/orgChart1"/>
    <dgm:cxn modelId="{31BE55FF-C5B1-4ACC-9180-3887F4A74A05}" type="presParOf" srcId="{8A62DF90-B315-4BEC-B29C-B5D3C17329C3}" destId="{E758D54B-C341-4AC4-9C60-02C84D3062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9333A-CDD1-4253-B720-357BBB18BC9D}">
      <dsp:nvSpPr>
        <dsp:cNvPr id="0" name=""/>
        <dsp:cNvSpPr/>
      </dsp:nvSpPr>
      <dsp:spPr>
        <a:xfrm>
          <a:off x="2127347" y="1377267"/>
          <a:ext cx="623191" cy="108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78"/>
              </a:lnTo>
              <a:lnTo>
                <a:pt x="623191" y="54078"/>
              </a:lnTo>
              <a:lnTo>
                <a:pt x="623191" y="108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357D2-758C-41F4-A6E7-5F9EB96ECA65}">
      <dsp:nvSpPr>
        <dsp:cNvPr id="0" name=""/>
        <dsp:cNvSpPr/>
      </dsp:nvSpPr>
      <dsp:spPr>
        <a:xfrm>
          <a:off x="2081627" y="1377267"/>
          <a:ext cx="91440" cy="108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80D3E-7456-4042-A55C-91F2CDAA438C}">
      <dsp:nvSpPr>
        <dsp:cNvPr id="0" name=""/>
        <dsp:cNvSpPr/>
      </dsp:nvSpPr>
      <dsp:spPr>
        <a:xfrm>
          <a:off x="1504156" y="1742941"/>
          <a:ext cx="623191" cy="108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78"/>
              </a:lnTo>
              <a:lnTo>
                <a:pt x="623191" y="54078"/>
              </a:lnTo>
              <a:lnTo>
                <a:pt x="623191" y="108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BE920-CEA9-4B28-8F5B-FDE481BF5648}">
      <dsp:nvSpPr>
        <dsp:cNvPr id="0" name=""/>
        <dsp:cNvSpPr/>
      </dsp:nvSpPr>
      <dsp:spPr>
        <a:xfrm>
          <a:off x="1458436" y="1742941"/>
          <a:ext cx="91440" cy="108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9104-0B4A-424C-BB60-F14EED79C401}">
      <dsp:nvSpPr>
        <dsp:cNvPr id="0" name=""/>
        <dsp:cNvSpPr/>
      </dsp:nvSpPr>
      <dsp:spPr>
        <a:xfrm>
          <a:off x="880965" y="2108615"/>
          <a:ext cx="623191" cy="108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78"/>
              </a:lnTo>
              <a:lnTo>
                <a:pt x="623191" y="54078"/>
              </a:lnTo>
              <a:lnTo>
                <a:pt x="623191" y="108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6A709-10E4-448E-9695-0EA0ACDF1A19}">
      <dsp:nvSpPr>
        <dsp:cNvPr id="0" name=""/>
        <dsp:cNvSpPr/>
      </dsp:nvSpPr>
      <dsp:spPr>
        <a:xfrm>
          <a:off x="835245" y="2108615"/>
          <a:ext cx="91440" cy="108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2AB8-9296-4DEF-B4C4-E33DED7C06E9}">
      <dsp:nvSpPr>
        <dsp:cNvPr id="0" name=""/>
        <dsp:cNvSpPr/>
      </dsp:nvSpPr>
      <dsp:spPr>
        <a:xfrm>
          <a:off x="6040" y="2474290"/>
          <a:ext cx="91440" cy="968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8264"/>
              </a:lnTo>
              <a:lnTo>
                <a:pt x="122975" y="9682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7A0A3-73B2-4AE0-812E-E197EBB50AEF}">
      <dsp:nvSpPr>
        <dsp:cNvPr id="0" name=""/>
        <dsp:cNvSpPr/>
      </dsp:nvSpPr>
      <dsp:spPr>
        <a:xfrm>
          <a:off x="6040" y="2474290"/>
          <a:ext cx="91440" cy="602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589"/>
              </a:lnTo>
              <a:lnTo>
                <a:pt x="122975" y="602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8B586-6CF5-4F66-855A-ECE5CEB8584D}">
      <dsp:nvSpPr>
        <dsp:cNvPr id="0" name=""/>
        <dsp:cNvSpPr/>
      </dsp:nvSpPr>
      <dsp:spPr>
        <a:xfrm>
          <a:off x="6040" y="2474290"/>
          <a:ext cx="91440" cy="236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915"/>
              </a:lnTo>
              <a:lnTo>
                <a:pt x="122975" y="236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9C3B7-6694-4BCA-8F47-E5AF76A1F480}">
      <dsp:nvSpPr>
        <dsp:cNvPr id="0" name=""/>
        <dsp:cNvSpPr/>
      </dsp:nvSpPr>
      <dsp:spPr>
        <a:xfrm>
          <a:off x="257774" y="2108615"/>
          <a:ext cx="623191" cy="108157"/>
        </a:xfrm>
        <a:custGeom>
          <a:avLst/>
          <a:gdLst/>
          <a:ahLst/>
          <a:cxnLst/>
          <a:rect l="0" t="0" r="0" b="0"/>
          <a:pathLst>
            <a:path>
              <a:moveTo>
                <a:pt x="623191" y="0"/>
              </a:moveTo>
              <a:lnTo>
                <a:pt x="623191" y="54078"/>
              </a:lnTo>
              <a:lnTo>
                <a:pt x="0" y="54078"/>
              </a:lnTo>
              <a:lnTo>
                <a:pt x="0" y="108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861BC-C1D7-43C9-B108-B7D50D136060}">
      <dsp:nvSpPr>
        <dsp:cNvPr id="0" name=""/>
        <dsp:cNvSpPr/>
      </dsp:nvSpPr>
      <dsp:spPr>
        <a:xfrm>
          <a:off x="880965" y="1742941"/>
          <a:ext cx="623191" cy="108157"/>
        </a:xfrm>
        <a:custGeom>
          <a:avLst/>
          <a:gdLst/>
          <a:ahLst/>
          <a:cxnLst/>
          <a:rect l="0" t="0" r="0" b="0"/>
          <a:pathLst>
            <a:path>
              <a:moveTo>
                <a:pt x="623191" y="0"/>
              </a:moveTo>
              <a:lnTo>
                <a:pt x="623191" y="54078"/>
              </a:lnTo>
              <a:lnTo>
                <a:pt x="0" y="54078"/>
              </a:lnTo>
              <a:lnTo>
                <a:pt x="0" y="108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340F4-0E9F-4278-A4F3-F6808F79EE36}">
      <dsp:nvSpPr>
        <dsp:cNvPr id="0" name=""/>
        <dsp:cNvSpPr/>
      </dsp:nvSpPr>
      <dsp:spPr>
        <a:xfrm>
          <a:off x="1504156" y="1377267"/>
          <a:ext cx="623191" cy="108157"/>
        </a:xfrm>
        <a:custGeom>
          <a:avLst/>
          <a:gdLst/>
          <a:ahLst/>
          <a:cxnLst/>
          <a:rect l="0" t="0" r="0" b="0"/>
          <a:pathLst>
            <a:path>
              <a:moveTo>
                <a:pt x="623191" y="0"/>
              </a:moveTo>
              <a:lnTo>
                <a:pt x="623191" y="54078"/>
              </a:lnTo>
              <a:lnTo>
                <a:pt x="0" y="54078"/>
              </a:lnTo>
              <a:lnTo>
                <a:pt x="0" y="108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77574-277F-44EC-9D6D-A0ACBFA57EB7}">
      <dsp:nvSpPr>
        <dsp:cNvPr id="0" name=""/>
        <dsp:cNvSpPr/>
      </dsp:nvSpPr>
      <dsp:spPr>
        <a:xfrm>
          <a:off x="1869830" y="1119750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Comic Sans MS" pitchFamily="66" charset="0"/>
            </a:rPr>
            <a:t>ETD</a:t>
          </a:r>
          <a:endParaRPr lang="ko-KR" sz="700" kern="1200" dirty="0">
            <a:latin typeface="Comic Sans MS" pitchFamily="66" charset="0"/>
          </a:endParaRPr>
        </a:p>
      </dsp:txBody>
      <dsp:txXfrm>
        <a:off x="1869830" y="1119750"/>
        <a:ext cx="515034" cy="257517"/>
      </dsp:txXfrm>
    </dsp:sp>
    <dsp:sp modelId="{483939FA-6EE2-4991-B9DA-8B7EED047D62}">
      <dsp:nvSpPr>
        <dsp:cNvPr id="0" name=""/>
        <dsp:cNvSpPr/>
      </dsp:nvSpPr>
      <dsp:spPr>
        <a:xfrm>
          <a:off x="1246639" y="1485424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Comic Sans MS" pitchFamily="66" charset="0"/>
            </a:rPr>
            <a:t>Page 1</a:t>
          </a:r>
          <a:endParaRPr lang="ko-KR" sz="700" kern="1200" dirty="0">
            <a:latin typeface="Comic Sans MS" pitchFamily="66" charset="0"/>
          </a:endParaRPr>
        </a:p>
      </dsp:txBody>
      <dsp:txXfrm>
        <a:off x="1246639" y="1485424"/>
        <a:ext cx="515034" cy="257517"/>
      </dsp:txXfrm>
    </dsp:sp>
    <dsp:sp modelId="{6F00A89B-9879-4FB0-BA88-A8D3CFF9BE0C}">
      <dsp:nvSpPr>
        <dsp:cNvPr id="0" name=""/>
        <dsp:cNvSpPr/>
      </dsp:nvSpPr>
      <dsp:spPr>
        <a:xfrm>
          <a:off x="623448" y="1851098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Line 1</a:t>
          </a:r>
          <a:endParaRPr lang="ko-KR" sz="700" kern="1200" dirty="0">
            <a:latin typeface="Comic Sans MS" pitchFamily="66" charset="0"/>
          </a:endParaRPr>
        </a:p>
      </dsp:txBody>
      <dsp:txXfrm>
        <a:off x="623448" y="1851098"/>
        <a:ext cx="515034" cy="257517"/>
      </dsp:txXfrm>
    </dsp:sp>
    <dsp:sp modelId="{9856994D-A5DC-4EB3-922E-4B613B782745}">
      <dsp:nvSpPr>
        <dsp:cNvPr id="0" name=""/>
        <dsp:cNvSpPr/>
      </dsp:nvSpPr>
      <dsp:spPr>
        <a:xfrm>
          <a:off x="257" y="2216772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Token 1</a:t>
          </a:r>
          <a:endParaRPr lang="ko-KR" sz="700" kern="1200" dirty="0">
            <a:latin typeface="Comic Sans MS" pitchFamily="66" charset="0"/>
          </a:endParaRPr>
        </a:p>
      </dsp:txBody>
      <dsp:txXfrm>
        <a:off x="257" y="2216772"/>
        <a:ext cx="515034" cy="257517"/>
      </dsp:txXfrm>
    </dsp:sp>
    <dsp:sp modelId="{6763E358-71E1-4ABE-A48F-560EBA3B2377}">
      <dsp:nvSpPr>
        <dsp:cNvPr id="0" name=""/>
        <dsp:cNvSpPr/>
      </dsp:nvSpPr>
      <dsp:spPr>
        <a:xfrm>
          <a:off x="129015" y="2582447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Character 1</a:t>
          </a:r>
          <a:endParaRPr lang="ko-KR" sz="700" kern="1200" dirty="0">
            <a:latin typeface="Comic Sans MS" pitchFamily="66" charset="0"/>
          </a:endParaRPr>
        </a:p>
      </dsp:txBody>
      <dsp:txXfrm>
        <a:off x="129015" y="2582447"/>
        <a:ext cx="515034" cy="257517"/>
      </dsp:txXfrm>
    </dsp:sp>
    <dsp:sp modelId="{380F593B-F6EF-4C51-ACE7-854324062ECB}">
      <dsp:nvSpPr>
        <dsp:cNvPr id="0" name=""/>
        <dsp:cNvSpPr/>
      </dsp:nvSpPr>
      <dsp:spPr>
        <a:xfrm>
          <a:off x="129015" y="2948121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…</a:t>
          </a:r>
          <a:endParaRPr lang="ko-KR" sz="700" kern="1200" dirty="0">
            <a:latin typeface="Comic Sans MS" pitchFamily="66" charset="0"/>
          </a:endParaRPr>
        </a:p>
      </dsp:txBody>
      <dsp:txXfrm>
        <a:off x="129015" y="2948121"/>
        <a:ext cx="515034" cy="257517"/>
      </dsp:txXfrm>
    </dsp:sp>
    <dsp:sp modelId="{FDE7CE90-5942-4DB7-AF52-AD81852CDFA7}">
      <dsp:nvSpPr>
        <dsp:cNvPr id="0" name=""/>
        <dsp:cNvSpPr/>
      </dsp:nvSpPr>
      <dsp:spPr>
        <a:xfrm>
          <a:off x="129015" y="3313795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Character n</a:t>
          </a:r>
          <a:endParaRPr lang="ko-KR" sz="700" kern="1200" dirty="0">
            <a:latin typeface="Comic Sans MS" pitchFamily="66" charset="0"/>
          </a:endParaRPr>
        </a:p>
      </dsp:txBody>
      <dsp:txXfrm>
        <a:off x="129015" y="3313795"/>
        <a:ext cx="515034" cy="257517"/>
      </dsp:txXfrm>
    </dsp:sp>
    <dsp:sp modelId="{0E6AD9EE-D7D8-447C-BB21-F2114884DBA6}">
      <dsp:nvSpPr>
        <dsp:cNvPr id="0" name=""/>
        <dsp:cNvSpPr/>
      </dsp:nvSpPr>
      <dsp:spPr>
        <a:xfrm>
          <a:off x="623448" y="2216772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…</a:t>
          </a:r>
          <a:endParaRPr lang="ko-KR" sz="700" kern="1200" dirty="0">
            <a:latin typeface="Comic Sans MS" pitchFamily="66" charset="0"/>
          </a:endParaRPr>
        </a:p>
      </dsp:txBody>
      <dsp:txXfrm>
        <a:off x="623448" y="2216772"/>
        <a:ext cx="515034" cy="257517"/>
      </dsp:txXfrm>
    </dsp:sp>
    <dsp:sp modelId="{85CBAA15-C400-40B2-9EDD-9B74A1624EA2}">
      <dsp:nvSpPr>
        <dsp:cNvPr id="0" name=""/>
        <dsp:cNvSpPr/>
      </dsp:nvSpPr>
      <dsp:spPr>
        <a:xfrm>
          <a:off x="1246639" y="2216772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Token 2</a:t>
          </a:r>
          <a:endParaRPr lang="ko-KR" sz="700" kern="1200" dirty="0">
            <a:latin typeface="Comic Sans MS" pitchFamily="66" charset="0"/>
          </a:endParaRPr>
        </a:p>
      </dsp:txBody>
      <dsp:txXfrm>
        <a:off x="1246639" y="2216772"/>
        <a:ext cx="515034" cy="257517"/>
      </dsp:txXfrm>
    </dsp:sp>
    <dsp:sp modelId="{1769C511-7372-42B3-A15C-84DFB66D5F4C}">
      <dsp:nvSpPr>
        <dsp:cNvPr id="0" name=""/>
        <dsp:cNvSpPr/>
      </dsp:nvSpPr>
      <dsp:spPr>
        <a:xfrm>
          <a:off x="1246639" y="1851098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…</a:t>
          </a:r>
          <a:endParaRPr lang="ko-KR" sz="700" kern="1200" dirty="0">
            <a:latin typeface="Comic Sans MS" pitchFamily="66" charset="0"/>
          </a:endParaRPr>
        </a:p>
      </dsp:txBody>
      <dsp:txXfrm>
        <a:off x="1246639" y="1851098"/>
        <a:ext cx="515034" cy="257517"/>
      </dsp:txXfrm>
    </dsp:sp>
    <dsp:sp modelId="{03B0E8A4-E73B-4646-8618-9BD1E9D29B86}">
      <dsp:nvSpPr>
        <dsp:cNvPr id="0" name=""/>
        <dsp:cNvSpPr/>
      </dsp:nvSpPr>
      <dsp:spPr>
        <a:xfrm>
          <a:off x="1869830" y="1851098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Line n</a:t>
          </a:r>
          <a:endParaRPr lang="ko-KR" sz="700" kern="1200" dirty="0">
            <a:latin typeface="Comic Sans MS" pitchFamily="66" charset="0"/>
          </a:endParaRPr>
        </a:p>
      </dsp:txBody>
      <dsp:txXfrm>
        <a:off x="1869830" y="1851098"/>
        <a:ext cx="515034" cy="257517"/>
      </dsp:txXfrm>
    </dsp:sp>
    <dsp:sp modelId="{186FED19-2A6A-46E0-AEBA-F4DD9005535D}">
      <dsp:nvSpPr>
        <dsp:cNvPr id="0" name=""/>
        <dsp:cNvSpPr/>
      </dsp:nvSpPr>
      <dsp:spPr>
        <a:xfrm>
          <a:off x="1869830" y="1485424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…</a:t>
          </a:r>
          <a:endParaRPr lang="ko-KR" sz="700" kern="1200" dirty="0">
            <a:latin typeface="Comic Sans MS" pitchFamily="66" charset="0"/>
          </a:endParaRPr>
        </a:p>
      </dsp:txBody>
      <dsp:txXfrm>
        <a:off x="1869830" y="1485424"/>
        <a:ext cx="515034" cy="257517"/>
      </dsp:txXfrm>
    </dsp:sp>
    <dsp:sp modelId="{E7B2B241-4044-4BFE-A86E-500968C721B9}">
      <dsp:nvSpPr>
        <dsp:cNvPr id="0" name=""/>
        <dsp:cNvSpPr/>
      </dsp:nvSpPr>
      <dsp:spPr>
        <a:xfrm>
          <a:off x="2493021" y="1485424"/>
          <a:ext cx="515034" cy="257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>
              <a:latin typeface="Comic Sans MS" pitchFamily="66" charset="0"/>
            </a:rPr>
            <a:t>Page n</a:t>
          </a:r>
          <a:endParaRPr lang="ko-KR" sz="700" kern="1200" dirty="0">
            <a:latin typeface="Comic Sans MS" pitchFamily="66" charset="0"/>
          </a:endParaRPr>
        </a:p>
      </dsp:txBody>
      <dsp:txXfrm>
        <a:off x="2493021" y="1485424"/>
        <a:ext cx="515034" cy="257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F1FDE90-57BA-4F0C-A5C2-A5FFC523D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754ABC5-5AEC-4FDB-9BE8-DCC9EF4B4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EE13B-381C-42B5-A4D6-D5F3392308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0898E-1184-47C1-9B41-8A030C36A98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D9B8F-F45A-467D-B985-5CC80A9AB50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DF37E-02C8-4226-9368-B0ABB889841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35A25-EE37-4C7A-8CB7-09FAF274D78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773E9-61A6-4B8B-9A8E-4B52983A24D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9A570-3032-41BD-8068-D30D14B091A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9A570-3032-41BD-8068-D30D14B091A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9A570-3032-41BD-8068-D30D14B091A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2E9CD-AF6C-4DA0-8C37-7CD2415F9EC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89CEB-6F0D-48C1-BF6C-714FBEE5403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2E9CD-AF6C-4DA0-8C37-7CD2415F9EC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7B394-8693-41C9-8C7F-FA13B0FF57A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627E5-1A9D-4720-BAB4-90774CFA1A2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89CEB-6F0D-48C1-BF6C-714FBEE5403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2E9CD-AF6C-4DA0-8C37-7CD2415F9EC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6A09C-16FB-4A82-9DBA-1F67B985BFF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26FC8-9D94-4999-843C-4E016D0F309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ADF75-D997-4714-BE8C-81AE31C5654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C6041-503D-4345-A1F1-B9257527307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ADF75-D997-4714-BE8C-81AE31C5654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ADF75-D997-4714-BE8C-81AE31C5654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6B97E-F4DE-4FC2-8E78-05F324CBBBB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ADF75-D997-4714-BE8C-81AE31C5654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7B19-FC82-4CF0-B2B8-D0E6DEB2694C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7B19-FC82-4CF0-B2B8-D0E6DEB2694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7B19-FC82-4CF0-B2B8-D0E6DEB2694C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C27C9-AE68-4D5B-A440-B98E70FC00A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0C963-BF68-46D6-9FDA-31BEEBAF6D1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A8EBE-43B5-42BB-A303-A79D027505F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3207E-E971-4853-9914-41DED807153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5A383-0BAA-48ED-9410-F22DAD0CBA0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2E9CD-AF6C-4DA0-8C37-7CD2415F9EC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FDBCF-5AF3-4AE0-B712-B8CDA8B7667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08" tIns="0" rIns="19408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8" charset="0"/>
              </a:rPr>
              <a:t>3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08" tIns="0" rIns="19408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8" charset="0"/>
              </a:rPr>
              <a:t>3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810" tIns="46906" rIns="93810" bIns="46906"/>
          <a:lstStyle/>
          <a:p>
            <a:pPr eaLnBrk="1" hangingPunct="1"/>
            <a:endParaRPr lang="en-US" smtClean="0"/>
          </a:p>
        </p:txBody>
      </p:sp>
      <p:sp>
        <p:nvSpPr>
          <p:cNvPr id="40972" name="Rectangle 11"/>
          <p:cNvSpPr>
            <a:spLocks noRot="1" noChangeArrowheads="1" noTextEdit="1"/>
          </p:cNvSpPr>
          <p:nvPr>
            <p:ph type="sldImg"/>
          </p:nvPr>
        </p:nvSpPr>
        <p:spPr>
          <a:xfrm>
            <a:off x="2903538" y="530225"/>
            <a:ext cx="3492500" cy="26193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2E9CD-AF6C-4DA0-8C37-7CD2415F9EC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E7E52-3A74-4BAA-9BC4-BB93271D83D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1B693-12EB-42D5-970D-DAD16735E80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FB149-8D90-45F6-BF86-AE1A051ED8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9A570-3032-41BD-8068-D30D14B091A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DBB5-93C7-4268-A58E-026C90B27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67FF-645D-4A93-B93A-3D06150A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6D56-735C-43FB-A1B7-BF24432B7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38BA-A3E3-4D1A-9028-6FFF60BB3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D63E-FBC4-4E07-818E-87DA32BE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A1A6-B0AF-44F4-A818-78CC60B6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A8250-3F92-46C1-ACF4-BED57FE21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33D2-9D46-4858-B3CE-2E7A2291E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D2E3-1D19-4C38-A109-69384BC73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7F15-D864-4490-B95E-143B7AD27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4EA40-BD45-43D4-832E-ADE9121D3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BF01-FE91-4C7F-B36E-E99BBFEB3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EA619-CEF5-4B08-AB6B-69ECAC912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BF7F-83BD-4936-B628-5FBE6D18C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9B2AF-0239-4341-B6DD-46A844D2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6AFF3-9DED-4124-8FF2-3ECBD8E16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2A8E4-6B08-42E1-A8A9-77C390589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669C591E-77E7-4057-8559-04454BC89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01D067-BE54-4AAD-883E-ABD859838D1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Canadian ETD &amp;</a:t>
            </a:r>
            <a:br>
              <a:rPr lang="en-US" sz="4000" b="1" dirty="0" smtClean="0"/>
            </a:br>
            <a:r>
              <a:rPr lang="en-US" sz="4000" b="1" dirty="0" smtClean="0"/>
              <a:t>Open Repositories Workshop</a:t>
            </a:r>
            <a:br>
              <a:rPr lang="en-US" sz="4000" b="1" dirty="0" smtClean="0"/>
            </a:br>
            <a:r>
              <a:rPr lang="en-US" sz="2400" b="1" dirty="0" smtClean="0"/>
              <a:t>May 10-11, 2010      Carleton University, Ottawa</a:t>
            </a:r>
            <a:br>
              <a:rPr lang="en-US" sz="2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“NDLTD: Past, Present, and Future”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by Edward A. Fox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76800"/>
            <a:ext cx="82296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fox@vt.edu    http://fox.cs.vt.edu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Dept. of Computer Science, Virginia 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Blacksburg, VA 24061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B9F843-0334-4BE8-AF01-AB2F27D7B8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Board of Directors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53000" cy="49530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Suzie Allard (ETD 2004, U. Kentucky)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Julia C. </a:t>
            </a:r>
            <a:r>
              <a:rPr lang="en-US" sz="1800" dirty="0" err="1" smtClean="0"/>
              <a:t>Blixrud</a:t>
            </a:r>
            <a:r>
              <a:rPr lang="en-US" sz="1800" dirty="0" smtClean="0"/>
              <a:t> (ARL)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Tony </a:t>
            </a:r>
            <a:r>
              <a:rPr lang="en-US" sz="1800" dirty="0" err="1" smtClean="0"/>
              <a:t>Cargnelutti</a:t>
            </a:r>
            <a:endParaRPr lang="en-US" sz="1800" dirty="0" smtClean="0"/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err="1" smtClean="0"/>
              <a:t>Vinod</a:t>
            </a:r>
            <a:r>
              <a:rPr lang="en-US" sz="1800" dirty="0" smtClean="0"/>
              <a:t> </a:t>
            </a:r>
            <a:r>
              <a:rPr lang="en-US" sz="1800" dirty="0" err="1" smtClean="0"/>
              <a:t>Chachra</a:t>
            </a:r>
            <a:r>
              <a:rPr lang="en-US" sz="1800" dirty="0" smtClean="0"/>
              <a:t> (VTLS)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err="1" smtClean="0"/>
              <a:t>Birte</a:t>
            </a:r>
            <a:r>
              <a:rPr lang="en-US" sz="1800" dirty="0" smtClean="0"/>
              <a:t> Christensen-</a:t>
            </a:r>
            <a:r>
              <a:rPr lang="en-US" sz="1800" dirty="0" err="1" smtClean="0"/>
              <a:t>Dalsgaard</a:t>
            </a:r>
            <a:r>
              <a:rPr lang="en-US" sz="1800" dirty="0" smtClean="0"/>
              <a:t> (Royal Library, Denmark)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William Clark (Ohio State U.)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Bruce Cochrane (Miami U. Ohio)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Susan Copeland (RGU, UK)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Jude </a:t>
            </a:r>
            <a:r>
              <a:rPr lang="en-US" sz="1800" dirty="0" err="1" smtClean="0"/>
              <a:t>Edminster</a:t>
            </a:r>
            <a:r>
              <a:rPr lang="en-US" sz="1800" dirty="0" smtClean="0"/>
              <a:t> (Bowling Green St. U.)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Edward A. Fox (Executive Director,  Virginia Tech)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John H. Hagen (West Virginia U.)</a:t>
            </a:r>
            <a:endParaRPr lang="pt-BR" sz="1800" dirty="0" smtClean="0"/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pt-BR" sz="1800" dirty="0" smtClean="0"/>
              <a:t>Thomas B. Hickey (OCLC)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pt-BR" sz="1800" dirty="0" smtClean="0"/>
              <a:t>Christine Jewell (U. Waterloo, Canada)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Joan K. Lippincott (CNI)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38862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Austin McLean (Treasurer, </a:t>
            </a:r>
            <a:r>
              <a:rPr lang="en-US" sz="1800" dirty="0" err="1" smtClean="0"/>
              <a:t>Proquest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Gail McMillan (Secretary, Virginia Tech)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s-MX" sz="1800" dirty="0" smtClean="0"/>
              <a:t>Eva 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s-MX" sz="1800" dirty="0" err="1" smtClean="0"/>
              <a:t>ller</a:t>
            </a:r>
            <a:r>
              <a:rPr lang="es-MX" sz="1800" dirty="0" smtClean="0"/>
              <a:t> (EBSCO, </a:t>
            </a:r>
            <a:r>
              <a:rPr lang="es-MX" sz="1800" dirty="0" err="1" smtClean="0"/>
              <a:t>Sweden</a:t>
            </a:r>
            <a:r>
              <a:rPr lang="es-MX" sz="1800" dirty="0" smtClean="0"/>
              <a:t>)</a:t>
            </a:r>
            <a:endParaRPr lang="pt-BR" sz="1800" dirty="0" smtClean="0"/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pt-BR" sz="1800" dirty="0" smtClean="0"/>
              <a:t>Ana Pavani (PUC Rio, Brazil)</a:t>
            </a:r>
            <a:endParaRPr lang="pt-BR" sz="1800" b="1" dirty="0" smtClean="0"/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pt-BR" sz="1800" dirty="0" smtClean="0"/>
              <a:t>Max Read (U. British Columbia)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smtClean="0"/>
              <a:t>Sharon Reeves (Library and Archives of Canada)</a:t>
            </a:r>
            <a:endParaRPr lang="de-DE" sz="1800" dirty="0" smtClean="0"/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de-DE" sz="1800" dirty="0" smtClean="0"/>
              <a:t>Peter Schirmbacher (ETD 2003, Humboldt)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de-DE" sz="1800" dirty="0" smtClean="0"/>
              <a:t>Nancy Seamans, Georgia State U.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de-DE" sz="1800" dirty="0" smtClean="0"/>
              <a:t>Hussein Suleman (U.Cape Town, S. Africa)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en-US" sz="1800" dirty="0" err="1" smtClean="0"/>
              <a:t>Shalini</a:t>
            </a:r>
            <a:r>
              <a:rPr lang="en-US" sz="1800" dirty="0" smtClean="0"/>
              <a:t> R. </a:t>
            </a:r>
            <a:r>
              <a:rPr lang="en-US" sz="1800" dirty="0" err="1" smtClean="0"/>
              <a:t>Urs</a:t>
            </a:r>
            <a:r>
              <a:rPr lang="en-US" sz="1800" dirty="0" smtClean="0"/>
              <a:t> (U. Mysore, India)</a:t>
            </a:r>
            <a:endParaRPr lang="nl-BE" sz="1800" dirty="0" smtClean="0"/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nl-BE" sz="1800" dirty="0" smtClean="0"/>
              <a:t>Eric F. Van de Velde (ETD 2001)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</a:pPr>
            <a:r>
              <a:rPr lang="nl-BE" sz="1800" dirty="0" smtClean="0"/>
              <a:t>Xiaolin Zhang (National Science Library, China)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0A8B2-0501-4528-A17E-7C2A1D5568E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NDLTD Committees (Chairs)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543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Awards (Christine Jewell, John Hagen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Communications (Suzie Allard)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Conferences (Sharon Reeves)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Development (</a:t>
            </a:r>
            <a:r>
              <a:rPr lang="de-DE" dirty="0" smtClean="0"/>
              <a:t>Suzie Allard, John Hagen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Executive (Ed Fox)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Finance (Austin McLean)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Membership </a:t>
            </a:r>
            <a:r>
              <a:rPr lang="en-US" dirty="0" smtClean="0"/>
              <a:t>(</a:t>
            </a:r>
            <a:r>
              <a:rPr lang="nl-BE" dirty="0" smtClean="0"/>
              <a:t>Eric Van de Velde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Nominating (Joan Lippincott)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Working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International Activities, Strategic Planning, Website Revision, ETD Guide Revision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65C0F7-DAE7-47B8-803D-FDB832D84F3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Member Support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/>
              <a:t>Advocacy for ETD activities</a:t>
            </a:r>
          </a:p>
          <a:p>
            <a:pPr eaLnBrk="1" hangingPunct="1"/>
            <a:r>
              <a:rPr lang="en-US" smtClean="0"/>
              <a:t>Annual conference</a:t>
            </a:r>
          </a:p>
          <a:p>
            <a:pPr eaLnBrk="1" hangingPunct="1"/>
            <a:r>
              <a:rPr lang="en-US" smtClean="0"/>
              <a:t>ETD-L – listserv for discussion</a:t>
            </a:r>
          </a:p>
          <a:p>
            <a:pPr eaLnBrk="1" hangingPunct="1"/>
            <a:r>
              <a:rPr lang="en-US" smtClean="0"/>
              <a:t>Union catalog: improving local data</a:t>
            </a:r>
          </a:p>
          <a:p>
            <a:pPr eaLnBrk="1" hangingPunct="1"/>
            <a:r>
              <a:rPr lang="en-US" smtClean="0"/>
              <a:t>Best X ETDs in Y lists</a:t>
            </a:r>
          </a:p>
          <a:p>
            <a:pPr eaLnBrk="1" hangingPunct="1"/>
            <a:r>
              <a:rPr lang="en-US" smtClean="0"/>
              <a:t>Services for access</a:t>
            </a:r>
          </a:p>
          <a:p>
            <a:pPr eaLnBrk="1" hangingPunct="1"/>
            <a:r>
              <a:rPr lang="en-US" smtClean="0"/>
              <a:t>Information for ETD projects</a:t>
            </a:r>
          </a:p>
          <a:p>
            <a:pPr lvl="1" eaLnBrk="1" hangingPunct="1"/>
            <a:r>
              <a:rPr lang="en-US" smtClean="0"/>
              <a:t>Standards, documentation, best practices</a:t>
            </a:r>
          </a:p>
          <a:p>
            <a:pPr eaLnBrk="1" hangingPunct="1"/>
            <a:r>
              <a:rPr lang="en-US" smtClean="0"/>
              <a:t>Connect with: institutional repositories, 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5B06A2-783E-4076-A459-EFAA4C07214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Focused Needs/Opportunities</a:t>
            </a:r>
            <a:endParaRPr lang="en-U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543800" cy="4953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/>
              <a:t>DART-Europe</a:t>
            </a:r>
          </a:p>
          <a:p>
            <a:pPr eaLnBrk="1" hangingPunct="1">
              <a:spcAft>
                <a:spcPts val="600"/>
              </a:spcAft>
            </a:pPr>
            <a:r>
              <a:rPr lang="en-US" b="1" smtClean="0"/>
              <a:t>Internationalization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/>
              <a:t>Marketing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/>
              <a:t>Member Benefits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/>
              <a:t>Mentoring</a:t>
            </a:r>
          </a:p>
          <a:p>
            <a:pPr eaLnBrk="1" hangingPunct="1">
              <a:spcAft>
                <a:spcPts val="600"/>
              </a:spcAft>
            </a:pPr>
            <a:r>
              <a:rPr lang="en-US" b="1" smtClean="0"/>
              <a:t>Student</a:t>
            </a:r>
            <a:r>
              <a:rPr lang="en-US" smtClean="0"/>
              <a:t>s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/>
              <a:t>Visibility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b="1" smtClean="0"/>
              <a:t>Website</a:t>
            </a:r>
            <a:r>
              <a:rPr lang="en-US" sz="2400" smtClean="0"/>
              <a:t>, Guide (in Wikibooks)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8C0E95-ACEB-4B41-B703-9F36FA939226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23813"/>
            <a:ext cx="9113838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9D749-296C-4101-A630-0690579F8B6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Members, Community</a:t>
            </a:r>
            <a:endParaRPr lang="en-U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Individuals</a:t>
            </a:r>
          </a:p>
          <a:p>
            <a:pPr eaLnBrk="1" hangingPunct="1"/>
            <a:r>
              <a:rPr lang="en-US" dirty="0" smtClean="0"/>
              <a:t>Universities</a:t>
            </a:r>
          </a:p>
          <a:p>
            <a:pPr eaLnBrk="1" hangingPunct="1"/>
            <a:r>
              <a:rPr lang="en-US" dirty="0" smtClean="0"/>
              <a:t>Consortia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Investigate the Possibility</a:t>
            </a:r>
          </a:p>
          <a:p>
            <a:pPr eaLnBrk="1" hangingPunct="1"/>
            <a:r>
              <a:rPr lang="en-US" dirty="0" smtClean="0"/>
              <a:t>Pilot</a:t>
            </a:r>
          </a:p>
          <a:p>
            <a:pPr eaLnBrk="1" hangingPunct="1"/>
            <a:r>
              <a:rPr lang="en-US" dirty="0" smtClean="0"/>
              <a:t>Richer ETDs</a:t>
            </a:r>
          </a:p>
          <a:p>
            <a:pPr eaLnBrk="1" hangingPunct="1"/>
            <a:r>
              <a:rPr lang="en-US" dirty="0" err="1" smtClean="0"/>
              <a:t>Backfile</a:t>
            </a:r>
            <a:r>
              <a:rPr lang="en-US" dirty="0" smtClean="0"/>
              <a:t> conversion</a:t>
            </a:r>
          </a:p>
          <a:p>
            <a:pPr eaLnBrk="1" hangingPunct="1"/>
            <a:r>
              <a:rPr lang="en-US" dirty="0" smtClean="0"/>
              <a:t>Help other sites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9D749-296C-4101-A630-0690579F8B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For Students</a:t>
            </a:r>
            <a:endParaRPr lang="en-U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Learn about</a:t>
            </a:r>
          </a:p>
          <a:p>
            <a:pPr lvl="1" eaLnBrk="1" hangingPunct="1"/>
            <a:r>
              <a:rPr lang="en-US" dirty="0" smtClean="0"/>
              <a:t>Electronic publishing</a:t>
            </a:r>
          </a:p>
          <a:p>
            <a:pPr lvl="2" eaLnBrk="1" hangingPunct="1"/>
            <a:r>
              <a:rPr lang="en-US" dirty="0" smtClean="0"/>
              <a:t>Concepts, computational thinking</a:t>
            </a:r>
          </a:p>
          <a:p>
            <a:pPr lvl="2" eaLnBrk="1" hangingPunct="1"/>
            <a:r>
              <a:rPr lang="en-US" dirty="0" smtClean="0"/>
              <a:t>Tools and services</a:t>
            </a:r>
          </a:p>
          <a:p>
            <a:pPr lvl="1" eaLnBrk="1" hangingPunct="1"/>
            <a:r>
              <a:rPr lang="en-US" dirty="0" smtClean="0"/>
              <a:t>I</a:t>
            </a:r>
            <a:r>
              <a:rPr lang="en-US" dirty="0" smtClean="0"/>
              <a:t>ntellectual property rights</a:t>
            </a:r>
          </a:p>
          <a:p>
            <a:pPr lvl="1" eaLnBrk="1" hangingPunct="1"/>
            <a:r>
              <a:rPr lang="en-US" dirty="0" smtClean="0"/>
              <a:t>Digital libraries</a:t>
            </a:r>
          </a:p>
          <a:p>
            <a:pPr eaLnBrk="1" hangingPunct="1"/>
            <a:r>
              <a:rPr lang="en-US" dirty="0" smtClean="0"/>
              <a:t>More visibility</a:t>
            </a:r>
          </a:p>
          <a:p>
            <a:pPr lvl="1" eaLnBrk="1" hangingPunct="1"/>
            <a:r>
              <a:rPr lang="en-US" dirty="0" smtClean="0"/>
              <a:t>Discover (potential) collaborators</a:t>
            </a:r>
          </a:p>
          <a:p>
            <a:pPr lvl="1" eaLnBrk="1" hangingPunct="1"/>
            <a:r>
              <a:rPr lang="en-US" dirty="0" smtClean="0"/>
              <a:t>More citations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9D749-296C-4101-A630-0690579F8B6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For Universities</a:t>
            </a:r>
            <a:endParaRPr lang="en-U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Improve graduate education</a:t>
            </a:r>
          </a:p>
          <a:p>
            <a:pPr eaLnBrk="1" hangingPunct="1"/>
            <a:r>
              <a:rPr lang="en-US" dirty="0" smtClean="0"/>
              <a:t>Save time, space, and money</a:t>
            </a:r>
          </a:p>
          <a:p>
            <a:pPr eaLnBrk="1" hangingPunct="1"/>
            <a:r>
              <a:rPr lang="en-US" dirty="0" smtClean="0"/>
              <a:t>Increase visibility of research</a:t>
            </a:r>
          </a:p>
          <a:p>
            <a:pPr lvl="1" eaLnBrk="1" hangingPunct="1"/>
            <a:r>
              <a:rPr lang="en-US" dirty="0" smtClean="0"/>
              <a:t>Through open access</a:t>
            </a:r>
          </a:p>
          <a:p>
            <a:pPr eaLnBrk="1" hangingPunct="1"/>
            <a:r>
              <a:rPr lang="en-US" dirty="0" smtClean="0"/>
              <a:t>Expand capabilities with digital libraries</a:t>
            </a:r>
          </a:p>
          <a:p>
            <a:pPr lvl="1" eaLnBrk="1" hangingPunct="1"/>
            <a:r>
              <a:rPr lang="en-US" dirty="0" smtClean="0"/>
              <a:t>Including institutional repositories</a:t>
            </a:r>
          </a:p>
          <a:p>
            <a:pPr eaLnBrk="1" hangingPunct="1"/>
            <a:r>
              <a:rPr lang="en-US" dirty="0" smtClean="0"/>
              <a:t>Collaborate in region, nation, and internationally through the ETD movement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mtClean="0"/>
              <a:t>Outline </a:t>
            </a:r>
            <a:endParaRPr lang="en-US" sz="6600" smtClean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Acknowledgements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NDLTD</a:t>
            </a:r>
          </a:p>
          <a:p>
            <a:pPr eaLnBrk="1" hangingPunct="1">
              <a:spcBef>
                <a:spcPct val="40000"/>
              </a:spcBef>
            </a:pPr>
            <a:r>
              <a:rPr lang="en-US" b="1" dirty="0" smtClean="0"/>
              <a:t>Union Catalog</a:t>
            </a:r>
            <a:endParaRPr lang="en-US" b="1" dirty="0" smtClean="0"/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Recent and Future Work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C8026D-0CC0-4C8E-ADDD-9A566611376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Union catalog</a:t>
            </a:r>
            <a:endParaRPr 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7350"/>
            <a:ext cx="82296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mtClean="0"/>
              <a:t>OCLC runs OAI data provider on TDs, getting data from WorldCat (many sites!).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Harvests from all others who contact them (see Thom Hickey, hickey@oclc.org).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Need DC and either ETD-MS or MARC.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Need a set for ETDs, or separate data provider.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Supports services by VTLS, Scirus,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mtClean="0"/>
              <a:t>Outline </a:t>
            </a:r>
            <a:endParaRPr lang="en-US" sz="6600" smtClean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b="1" dirty="0" smtClean="0"/>
              <a:t>Acknowledgements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NDLTD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Union Catalog</a:t>
            </a:r>
            <a:endParaRPr lang="en-US" dirty="0" smtClean="0"/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Recent and Future Work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B652A1-F7F5-493C-BA98-A01F5E5E9386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B29FCA-C441-43AF-A390-DC414D8F0B1B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C8026D-0CC0-4C8E-ADDD-9A566611376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Union </a:t>
            </a:r>
            <a:r>
              <a:rPr lang="en-US" dirty="0" smtClean="0"/>
              <a:t>catalog statistics 5/2010</a:t>
            </a:r>
            <a:endParaRPr 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dirty="0" err="1" smtClean="0"/>
              <a:t>WorldCat</a:t>
            </a:r>
            <a:r>
              <a:rPr lang="en-US" dirty="0" smtClean="0"/>
              <a:t> has 13.4M records w. 502 MARC field indicating “thesis”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915K records are ETDs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502 and 856 MARC fields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ETDs added to </a:t>
            </a:r>
            <a:r>
              <a:rPr lang="en-US" dirty="0" err="1" smtClean="0"/>
              <a:t>WorldCat</a:t>
            </a:r>
            <a:r>
              <a:rPr lang="en-US" dirty="0" smtClean="0"/>
              <a:t> over the last 21 months = 630K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Uncertainty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ETDs in Union Catalog not in </a:t>
            </a:r>
            <a:r>
              <a:rPr lang="en-US" dirty="0" err="1" smtClean="0"/>
              <a:t>WorldCat</a:t>
            </a:r>
            <a:endParaRPr lang="en-US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Union Catalog duplicates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mtClean="0"/>
              <a:t>Outline </a:t>
            </a:r>
            <a:endParaRPr lang="en-US" sz="6600" smtClean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Acknowledgements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NDLTD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Union Catalog</a:t>
            </a:r>
            <a:endParaRPr lang="en-US" dirty="0" smtClean="0"/>
          </a:p>
          <a:p>
            <a:pPr eaLnBrk="1" hangingPunct="1">
              <a:spcBef>
                <a:spcPct val="40000"/>
              </a:spcBef>
            </a:pPr>
            <a:r>
              <a:rPr lang="en-US" b="1" dirty="0" smtClean="0"/>
              <a:t>Recent and Future Work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mtClean="0"/>
              <a:t>Recent and Future Work </a:t>
            </a:r>
            <a:endParaRPr lang="en-US" sz="6600" smtClean="0">
              <a:solidFill>
                <a:srgbClr val="FF33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OAI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Preservation (LOCKSS)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Metadata: Update </a:t>
            </a:r>
            <a:r>
              <a:rPr lang="en-US" dirty="0" smtClean="0"/>
              <a:t>ETD-MS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err="1" smtClean="0"/>
              <a:t>Seungwon</a:t>
            </a:r>
            <a:r>
              <a:rPr lang="en-US" dirty="0" smtClean="0"/>
              <a:t> Yang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err="1" smtClean="0"/>
              <a:t>Venkat</a:t>
            </a:r>
            <a:r>
              <a:rPr lang="en-US" dirty="0" smtClean="0"/>
              <a:t> </a:t>
            </a:r>
            <a:r>
              <a:rPr lang="en-US" dirty="0" err="1" smtClean="0"/>
              <a:t>Srinivasan</a:t>
            </a:r>
            <a:endParaRPr lang="en-US" dirty="0" smtClean="0"/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Sung </a:t>
            </a:r>
            <a:r>
              <a:rPr lang="en-US" dirty="0" err="1" smtClean="0"/>
              <a:t>Hee</a:t>
            </a:r>
            <a:r>
              <a:rPr lang="en-US" dirty="0" smtClean="0"/>
              <a:t> Park</a:t>
            </a:r>
            <a:endParaRPr lang="en-US" dirty="0" smtClean="0"/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Other Future Services and Enhancements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75B62C-3A0A-4BD8-98CB-1D6E41B4B82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OAI - Open Archives Initiative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Advocacy for interoperability</a:t>
            </a:r>
          </a:p>
          <a:p>
            <a:pPr eaLnBrk="1" hangingPunct="1"/>
            <a:r>
              <a:rPr lang="en-US" smtClean="0"/>
              <a:t>Standard for transferring metadata among digital libraries</a:t>
            </a:r>
          </a:p>
          <a:p>
            <a:pPr lvl="1" eaLnBrk="1" hangingPunct="1"/>
            <a:r>
              <a:rPr lang="en-US" sz="3100" smtClean="0"/>
              <a:t>Protocol for Metadata Harvesting (PMH)</a:t>
            </a:r>
          </a:p>
          <a:p>
            <a:pPr lvl="2" eaLnBrk="1" hangingPunct="1"/>
            <a:r>
              <a:rPr lang="en-US" sz="3100" smtClean="0"/>
              <a:t>Simplicity</a:t>
            </a:r>
          </a:p>
          <a:p>
            <a:pPr lvl="2" eaLnBrk="1" hangingPunct="1"/>
            <a:r>
              <a:rPr lang="en-US" sz="3100" smtClean="0"/>
              <a:t>Generality</a:t>
            </a:r>
          </a:p>
          <a:p>
            <a:pPr lvl="2" eaLnBrk="1" hangingPunct="1"/>
            <a:r>
              <a:rPr lang="en-US" sz="3100" smtClean="0"/>
              <a:t>Extensibility</a:t>
            </a:r>
          </a:p>
          <a:p>
            <a:pPr eaLnBrk="1" hangingPunct="1"/>
            <a:r>
              <a:rPr lang="en-US" smtClean="0"/>
              <a:t>Support for PMH =&gt; Open Archive (OA)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B47691-6527-4B7F-95E9-B9C39666A7E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LOCKSS, MetaArchive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8305800" cy="5048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Lots of copies keep stuff safe</a:t>
            </a:r>
          </a:p>
          <a:p>
            <a:pPr eaLnBrk="1" hangingPunct="1"/>
            <a:r>
              <a:rPr lang="en-US" sz="2800" dirty="0" smtClean="0"/>
              <a:t>Stanford (Vicky Reich)</a:t>
            </a:r>
          </a:p>
          <a:p>
            <a:pPr eaLnBrk="1" hangingPunct="1"/>
            <a:r>
              <a:rPr lang="en-US" sz="2800" dirty="0" smtClean="0"/>
              <a:t>Initial content: journals</a:t>
            </a:r>
          </a:p>
          <a:p>
            <a:pPr eaLnBrk="1" hangingPunct="1"/>
            <a:r>
              <a:rPr lang="en-US" sz="2800" dirty="0" smtClean="0"/>
              <a:t>Set of publisher manifests (information providers)</a:t>
            </a:r>
          </a:p>
          <a:p>
            <a:pPr eaLnBrk="1" hangingPunct="1"/>
            <a:r>
              <a:rPr lang="en-US" sz="2800" dirty="0" smtClean="0"/>
              <a:t>Set of storage systems (archival storage)</a:t>
            </a:r>
          </a:p>
          <a:p>
            <a:pPr eaLnBrk="1" hangingPunct="1"/>
            <a:r>
              <a:rPr lang="en-US" sz="2800" dirty="0" smtClean="0"/>
              <a:t>2005 proof of concept inside USA</a:t>
            </a:r>
          </a:p>
          <a:p>
            <a:pPr eaLnBrk="1" hangingPunct="1"/>
            <a:r>
              <a:rPr lang="en-US" sz="2800" dirty="0" smtClean="0"/>
              <a:t>2006 proof of concept for international members</a:t>
            </a:r>
          </a:p>
          <a:p>
            <a:pPr eaLnBrk="1" hangingPunct="1"/>
            <a:r>
              <a:rPr lang="en-US" sz="2800" dirty="0" smtClean="0"/>
              <a:t>Who wants to join to extend (w. </a:t>
            </a:r>
            <a:r>
              <a:rPr lang="en-US" sz="2800" dirty="0" err="1" smtClean="0"/>
              <a:t>MetaArchive</a:t>
            </a:r>
            <a:r>
              <a:rPr lang="en-US" sz="2800" dirty="0" smtClean="0"/>
              <a:t>)?</a:t>
            </a:r>
          </a:p>
          <a:p>
            <a:pPr eaLnBrk="1" hangingPunct="1"/>
            <a:r>
              <a:rPr lang="en-US" sz="2800" dirty="0" smtClean="0"/>
              <a:t>Preservation </a:t>
            </a:r>
            <a:r>
              <a:rPr lang="en-US" sz="2800" dirty="0" smtClean="0"/>
              <a:t>Initiative: </a:t>
            </a:r>
            <a:r>
              <a:rPr lang="en-US" sz="2800" dirty="0" smtClean="0"/>
              <a:t>Gail McMillan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9B586-A04C-4C35-933C-C3D9BBEE5B3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81050"/>
          </a:xfrm>
        </p:spPr>
        <p:txBody>
          <a:bodyPr/>
          <a:lstStyle/>
          <a:p>
            <a:pPr eaLnBrk="1" hangingPunct="1"/>
            <a:r>
              <a:rPr lang="en-US" sz="4800" b="1" smtClean="0">
                <a:cs typeface="Arial" charset="0"/>
              </a:rPr>
              <a:t>ETD-MS</a:t>
            </a:r>
            <a:endParaRPr lang="en-US" sz="480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>
                <a:cs typeface="Arial" charset="0"/>
              </a:rPr>
              <a:t>ETD Metadata Standard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cs typeface="Arial" charset="0"/>
              </a:rPr>
              <a:t>XML-encoded metadata standard (content and encoding) for Electronic Theses and Dissertations (ETDs)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cs typeface="Arial" charset="0"/>
              </a:rPr>
              <a:t>in part conforming to Dublin Core (DC)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cs typeface="Arial" charset="0"/>
              </a:rPr>
              <a:t>using RDF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cs typeface="Arial" charset="0"/>
              </a:rPr>
              <a:t>using UNICODE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cs typeface="Arial" charset="0"/>
              </a:rPr>
              <a:t>With specified relationship to MARC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cs typeface="Arial" charset="0"/>
              </a:rPr>
              <a:t>Reworking and updating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B47691-6527-4B7F-95E9-B9C39666A7E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Seungwon</a:t>
            </a:r>
            <a:r>
              <a:rPr lang="en-US" dirty="0" smtClean="0"/>
              <a:t> Yang</a:t>
            </a:r>
            <a:endParaRPr lang="en-US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8305800" cy="504825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Gigapixel</a:t>
            </a:r>
            <a:r>
              <a:rPr lang="en-US" sz="2800" dirty="0" smtClean="0"/>
              <a:t> display</a:t>
            </a:r>
          </a:p>
          <a:p>
            <a:pPr lvl="1" eaLnBrk="1" hangingPunct="1"/>
            <a:r>
              <a:rPr lang="en-US" sz="2400" dirty="0" smtClean="0"/>
              <a:t>Many computers and monitors in display wall</a:t>
            </a:r>
          </a:p>
          <a:p>
            <a:pPr lvl="1" eaLnBrk="1" hangingPunct="1"/>
            <a:r>
              <a:rPr lang="en-US" sz="2400" dirty="0" smtClean="0"/>
              <a:t>5 high x 10 wide</a:t>
            </a:r>
          </a:p>
          <a:p>
            <a:pPr eaLnBrk="1" hangingPunct="1"/>
            <a:r>
              <a:rPr lang="en-US" sz="2800" dirty="0" smtClean="0"/>
              <a:t>Showing many pages simultaneously</a:t>
            </a:r>
          </a:p>
          <a:p>
            <a:pPr eaLnBrk="1" hangingPunct="1"/>
            <a:r>
              <a:rPr lang="en-US" sz="2800" dirty="0" smtClean="0"/>
              <a:t>Sections of display for different purposes</a:t>
            </a:r>
          </a:p>
          <a:p>
            <a:pPr eaLnBrk="1" hangingPunct="1"/>
            <a:r>
              <a:rPr lang="en-US" sz="2800" dirty="0" smtClean="0"/>
              <a:t>Structure tree, sections as leaves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Comparing 2 ETDs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B47691-6527-4B7F-95E9-B9C39666A7E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Venkat</a:t>
            </a:r>
            <a:r>
              <a:rPr lang="en-US" dirty="0" smtClean="0"/>
              <a:t> </a:t>
            </a:r>
            <a:r>
              <a:rPr lang="en-US" dirty="0" err="1" smtClean="0"/>
              <a:t>Srinivasan</a:t>
            </a:r>
            <a:endParaRPr lang="en-US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8305800" cy="5048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DMOZ: OK if use highest levels</a:t>
            </a:r>
          </a:p>
          <a:p>
            <a:pPr eaLnBrk="1" hangingPunct="1"/>
            <a:r>
              <a:rPr lang="en-US" sz="2800" dirty="0" smtClean="0"/>
              <a:t>LCSH: over 4000 entries</a:t>
            </a:r>
          </a:p>
          <a:p>
            <a:pPr eaLnBrk="1" hangingPunct="1"/>
            <a:r>
              <a:rPr lang="en-US" sz="2800" dirty="0" smtClean="0"/>
              <a:t>OCLC data for training</a:t>
            </a:r>
          </a:p>
          <a:p>
            <a:pPr lvl="1" eaLnBrk="1" hangingPunct="1"/>
            <a:r>
              <a:rPr lang="en-US" sz="2400" dirty="0" smtClean="0"/>
              <a:t>MARC records: for ETDs, for comparable set of books</a:t>
            </a:r>
          </a:p>
          <a:p>
            <a:pPr eaLnBrk="1" hangingPunct="1"/>
            <a:r>
              <a:rPr lang="en-US" sz="2800" dirty="0" smtClean="0"/>
              <a:t>Build classifiers</a:t>
            </a:r>
          </a:p>
          <a:p>
            <a:pPr eaLnBrk="1" hangingPunct="1"/>
            <a:r>
              <a:rPr lang="en-US" sz="2800" dirty="0" smtClean="0"/>
              <a:t>Data to use</a:t>
            </a:r>
          </a:p>
          <a:p>
            <a:pPr lvl="1" eaLnBrk="1" hangingPunct="1"/>
            <a:r>
              <a:rPr lang="en-US" sz="2400" dirty="0" smtClean="0"/>
              <a:t>Title + Abstract vs. Adding </a:t>
            </a:r>
            <a:r>
              <a:rPr lang="en-US" sz="2400" dirty="0" err="1" smtClean="0"/>
              <a:t>Fulltext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New categorization and derived services</a:t>
            </a:r>
          </a:p>
          <a:p>
            <a:pPr lvl="1" eaLnBrk="1" hangingPunct="1"/>
            <a:r>
              <a:rPr lang="en-US" sz="2400" dirty="0" smtClean="0"/>
              <a:t>One ETD, ranked list of categories</a:t>
            </a:r>
          </a:p>
          <a:p>
            <a:pPr lvl="1" eaLnBrk="1" hangingPunct="1"/>
            <a:r>
              <a:rPr lang="en-US" sz="2400" dirty="0" smtClean="0"/>
              <a:t>Categories for each chapter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5400" smtClean="0"/>
              <a:t>Acknowledgements</a:t>
            </a:r>
            <a:r>
              <a:rPr lang="en-US" smtClean="0"/>
              <a:t> </a:t>
            </a:r>
            <a:endParaRPr lang="en-US" sz="660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sz="4000" dirty="0" smtClean="0"/>
              <a:t>All those working with ETDs</a:t>
            </a:r>
          </a:p>
          <a:p>
            <a:pPr eaLnBrk="1" hangingPunct="1">
              <a:spcBef>
                <a:spcPct val="40000"/>
              </a:spcBef>
            </a:pPr>
            <a:r>
              <a:rPr lang="en-US" sz="4000" dirty="0" smtClean="0"/>
              <a:t>NDLTD, including Board, Committees, and Members</a:t>
            </a:r>
          </a:p>
          <a:p>
            <a:pPr eaLnBrk="1" hangingPunct="1">
              <a:spcBef>
                <a:spcPct val="40000"/>
              </a:spcBef>
            </a:pPr>
            <a:r>
              <a:rPr lang="en-US" sz="4000" dirty="0" smtClean="0"/>
              <a:t>ETD &amp; OR Workshop Team</a:t>
            </a:r>
            <a:endParaRPr lang="en-US" sz="4000" dirty="0" smtClean="0"/>
          </a:p>
          <a:p>
            <a:pPr eaLnBrk="1" hangingPunct="1">
              <a:spcBef>
                <a:spcPct val="40000"/>
              </a:spcBef>
            </a:pPr>
            <a:r>
              <a:rPr lang="en-US" sz="4000" dirty="0" smtClean="0"/>
              <a:t>Sponsors</a:t>
            </a:r>
          </a:p>
          <a:p>
            <a:pPr eaLnBrk="1" hangingPunct="1">
              <a:spcBef>
                <a:spcPct val="40000"/>
              </a:spcBef>
            </a:pPr>
            <a:r>
              <a:rPr lang="en-US" sz="4000" dirty="0" smtClean="0"/>
              <a:t>Presenters, Attendees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B47691-6527-4B7F-95E9-B9C39666A7E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Sung </a:t>
            </a:r>
            <a:r>
              <a:rPr lang="en-US" dirty="0" err="1" smtClean="0"/>
              <a:t>Hee</a:t>
            </a:r>
            <a:r>
              <a:rPr lang="en-US" dirty="0" smtClean="0"/>
              <a:t> Park</a:t>
            </a:r>
            <a:endParaRPr lang="en-US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8305800" cy="5048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ETD Table of Contents</a:t>
            </a:r>
          </a:p>
          <a:p>
            <a:pPr eaLnBrk="1" hangingPunct="1"/>
            <a:r>
              <a:rPr lang="en-US" sz="2800" dirty="0" smtClean="0"/>
              <a:t>Identify Structure according to </a:t>
            </a:r>
            <a:r>
              <a:rPr lang="en-US" sz="2800" dirty="0" err="1" smtClean="0"/>
              <a:t>ToC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Relate to Structure of Chapters, Sections, …</a:t>
            </a:r>
          </a:p>
          <a:p>
            <a:pPr eaLnBrk="1" hangingPunct="1"/>
            <a:r>
              <a:rPr lang="en-US" sz="2800" dirty="0" smtClean="0"/>
              <a:t>Extract citations and references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Related work by C. Lee Giles, etc.</a:t>
            </a:r>
          </a:p>
          <a:p>
            <a:pPr eaLnBrk="1" hangingPunct="1"/>
            <a:r>
              <a:rPr lang="en-US" sz="2800" dirty="0" smtClean="0"/>
              <a:t>Extract tables</a:t>
            </a:r>
          </a:p>
          <a:p>
            <a:pPr eaLnBrk="1" hangingPunct="1"/>
            <a:r>
              <a:rPr lang="en-US" sz="2800" dirty="0" smtClean="0"/>
              <a:t>Extract figures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omic Sans MS" pitchFamily="66" charset="0"/>
              </a:rPr>
              <a:t>Vision for a Research Project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4" name="순서도: 자기 디스크 3"/>
          <p:cNvSpPr/>
          <p:nvPr/>
        </p:nvSpPr>
        <p:spPr>
          <a:xfrm>
            <a:off x="3857620" y="1285860"/>
            <a:ext cx="1357322" cy="1000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ETD repository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642910" y="1643050"/>
            <a:ext cx="2286016" cy="471490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6" name="아래로 구부러진 화살표 5"/>
          <p:cNvSpPr/>
          <p:nvPr/>
        </p:nvSpPr>
        <p:spPr>
          <a:xfrm rot="5400000" flipV="1">
            <a:off x="2571736" y="2357430"/>
            <a:ext cx="1571636" cy="714380"/>
          </a:xfrm>
          <a:prstGeom prst="curved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순서도: 자기 디스크 6"/>
          <p:cNvSpPr/>
          <p:nvPr/>
        </p:nvSpPr>
        <p:spPr>
          <a:xfrm>
            <a:off x="3821901" y="2357430"/>
            <a:ext cx="1428760" cy="1071570"/>
          </a:xfrm>
          <a:prstGeom prst="flowChartMagneticDisk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Structured ETD repository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8" name="순서도: 처리 7"/>
          <p:cNvSpPr/>
          <p:nvPr/>
        </p:nvSpPr>
        <p:spPr>
          <a:xfrm>
            <a:off x="928662" y="4071942"/>
            <a:ext cx="1643074" cy="71438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Comic Sans MS" pitchFamily="66" charset="0"/>
              </a:rPr>
              <a:t>chapterizing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9" name="순서도: 처리 8"/>
          <p:cNvSpPr/>
          <p:nvPr/>
        </p:nvSpPr>
        <p:spPr>
          <a:xfrm>
            <a:off x="928662" y="3071810"/>
            <a:ext cx="1643074" cy="78581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Citation Extraction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14348" y="5857892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solidFill>
                  <a:prstClr val="black"/>
                </a:solidFill>
                <a:latin typeface="Comic Sans MS" pitchFamily="66" charset="0"/>
              </a:rPr>
              <a:t>ETD structuring</a:t>
            </a:r>
            <a:endParaRPr lang="ko-KR" alt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순서도: 처리 14"/>
          <p:cNvSpPr/>
          <p:nvPr/>
        </p:nvSpPr>
        <p:spPr>
          <a:xfrm>
            <a:off x="928662" y="2000240"/>
            <a:ext cx="1643074" cy="857256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Metadata Extraction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16" name="순서도: 처리 15"/>
          <p:cNvSpPr/>
          <p:nvPr/>
        </p:nvSpPr>
        <p:spPr>
          <a:xfrm>
            <a:off x="6357950" y="1643050"/>
            <a:ext cx="2500330" cy="471490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Comic Sans MS" pitchFamily="66" charset="0"/>
              </a:rPr>
              <a:t>zzzzzzz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19" name="순서도: 처리 18"/>
          <p:cNvSpPr/>
          <p:nvPr/>
        </p:nvSpPr>
        <p:spPr>
          <a:xfrm>
            <a:off x="6572264" y="2143116"/>
            <a:ext cx="2071702" cy="92869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Finding the  evidence between interdisciplinary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20" name="순서도: 처리 19"/>
          <p:cNvSpPr/>
          <p:nvPr/>
        </p:nvSpPr>
        <p:spPr>
          <a:xfrm>
            <a:off x="6572264" y="3393281"/>
            <a:ext cx="2071702" cy="107157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Semantic  search for large  size document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21" name="아래로 구부러진 화살표 20"/>
          <p:cNvSpPr/>
          <p:nvPr/>
        </p:nvSpPr>
        <p:spPr>
          <a:xfrm rot="5400000" flipV="1">
            <a:off x="5179223" y="1964521"/>
            <a:ext cx="1214446" cy="7143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순서도: 처리 21"/>
          <p:cNvSpPr/>
          <p:nvPr/>
        </p:nvSpPr>
        <p:spPr>
          <a:xfrm>
            <a:off x="6572264" y="4786322"/>
            <a:ext cx="2071702" cy="107157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Categorization, searching, retrieval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23" name="아래로 구부러진 화살표 22"/>
          <p:cNvSpPr/>
          <p:nvPr/>
        </p:nvSpPr>
        <p:spPr>
          <a:xfrm rot="5400000">
            <a:off x="5286380" y="3286124"/>
            <a:ext cx="1214446" cy="6429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순서도: 자기 디스크 23"/>
          <p:cNvSpPr/>
          <p:nvPr/>
        </p:nvSpPr>
        <p:spPr>
          <a:xfrm>
            <a:off x="3821901" y="3500438"/>
            <a:ext cx="1428760" cy="1143008"/>
          </a:xfrm>
          <a:prstGeom prst="flowChartMagneticDisk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Semantic Educational repository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26" name="순서도: 자기 디스크 25"/>
          <p:cNvSpPr/>
          <p:nvPr/>
        </p:nvSpPr>
        <p:spPr>
          <a:xfrm>
            <a:off x="3857620" y="5786430"/>
            <a:ext cx="1357322" cy="1000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Syllabus repository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27" name="순서도: 자기 디스크 26"/>
          <p:cNvSpPr/>
          <p:nvPr/>
        </p:nvSpPr>
        <p:spPr>
          <a:xfrm>
            <a:off x="3821901" y="4714884"/>
            <a:ext cx="1428760" cy="1071570"/>
          </a:xfrm>
          <a:prstGeom prst="flowChartMagneticDisk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Structured Syllabus repository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28" name="아래로 구부러진 화살표 27"/>
          <p:cNvSpPr/>
          <p:nvPr/>
        </p:nvSpPr>
        <p:spPr>
          <a:xfrm rot="5400000" flipH="1" flipV="1">
            <a:off x="2643174" y="5429264"/>
            <a:ext cx="1428760" cy="714380"/>
          </a:xfrm>
          <a:prstGeom prst="curved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아래로 구부러진 화살표 28"/>
          <p:cNvSpPr/>
          <p:nvPr/>
        </p:nvSpPr>
        <p:spPr>
          <a:xfrm rot="5400000" flipH="1">
            <a:off x="5322099" y="4393413"/>
            <a:ext cx="1143008" cy="6429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아래로 구부러진 화살표 29"/>
          <p:cNvSpPr/>
          <p:nvPr/>
        </p:nvSpPr>
        <p:spPr>
          <a:xfrm rot="5400000" flipH="1" flipV="1">
            <a:off x="5214954" y="5643566"/>
            <a:ext cx="1285860" cy="7143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순서도: 처리 24"/>
          <p:cNvSpPr/>
          <p:nvPr/>
        </p:nvSpPr>
        <p:spPr>
          <a:xfrm>
            <a:off x="928662" y="5000636"/>
            <a:ext cx="1643074" cy="71438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omic Sans MS" pitchFamily="66" charset="0"/>
              </a:rPr>
              <a:t>TOC extraction</a:t>
            </a:r>
            <a:endParaRPr lang="ko-KR" alt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0"/>
          <p:cNvGrpSpPr/>
          <p:nvPr/>
        </p:nvGrpSpPr>
        <p:grpSpPr>
          <a:xfrm>
            <a:off x="571472" y="1500174"/>
            <a:ext cx="7786696" cy="3736801"/>
            <a:chOff x="571472" y="1500174"/>
            <a:chExt cx="7786696" cy="37368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024" r="7915" b="33846"/>
            <a:stretch>
              <a:fillRect/>
            </a:stretch>
          </p:blipFill>
          <p:spPr bwMode="auto">
            <a:xfrm>
              <a:off x="1857356" y="1500174"/>
              <a:ext cx="6500812" cy="3071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TextBox 14"/>
            <p:cNvSpPr txBox="1">
              <a:spLocks noChangeArrowheads="1"/>
            </p:cNvSpPr>
            <p:nvPr/>
          </p:nvSpPr>
          <p:spPr bwMode="auto">
            <a:xfrm>
              <a:off x="1928793" y="2428862"/>
              <a:ext cx="4214813" cy="2071687"/>
            </a:xfrm>
            <a:prstGeom prst="rect">
              <a:avLst/>
            </a:prstGeom>
            <a:solidFill>
              <a:srgbClr val="692725">
                <a:alpha val="3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8106" y="2428862"/>
              <a:ext cx="428625" cy="2071687"/>
            </a:xfrm>
            <a:prstGeom prst="rect">
              <a:avLst/>
            </a:prstGeom>
            <a:solidFill>
              <a:schemeClr val="accent6">
                <a:alpha val="32000"/>
              </a:schemeClr>
            </a:solidFill>
          </p:spPr>
          <p:txBody>
            <a:bodyPr>
              <a:normAutofit/>
            </a:bodyPr>
            <a:lstStyle/>
            <a:p>
              <a:pPr>
                <a:defRPr/>
              </a:pPr>
              <a:endParaRPr lang="ko-KR" altLang="en-US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030393" y="2071674"/>
              <a:ext cx="187968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b="1" dirty="0">
                  <a:solidFill>
                    <a:srgbClr val="692725"/>
                  </a:solidFill>
                  <a:latin typeface="Times New Roman" pitchFamily="18" charset="0"/>
                  <a:cs typeface="Times New Roman" pitchFamily="18" charset="0"/>
                </a:rPr>
                <a:t>Logical structure</a:t>
              </a:r>
              <a:endParaRPr lang="ko-KR" altLang="en-US" b="1" dirty="0">
                <a:solidFill>
                  <a:srgbClr val="69272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500793" y="2071674"/>
              <a:ext cx="175560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Logical location</a:t>
              </a:r>
              <a:endParaRPr lang="ko-KR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000231" y="4143362"/>
              <a:ext cx="571500" cy="28575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10" name="TextBox 32"/>
            <p:cNvSpPr txBox="1">
              <a:spLocks noChangeArrowheads="1"/>
            </p:cNvSpPr>
            <p:nvPr/>
          </p:nvSpPr>
          <p:spPr bwMode="auto">
            <a:xfrm>
              <a:off x="2357418" y="3714737"/>
              <a:ext cx="1357313" cy="35718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 b="1"/>
            </a:p>
          </p:txBody>
        </p:sp>
        <p:sp>
          <p:nvSpPr>
            <p:cNvPr id="11" name="TextBox 33"/>
            <p:cNvSpPr txBox="1">
              <a:spLocks noChangeArrowheads="1"/>
            </p:cNvSpPr>
            <p:nvPr/>
          </p:nvSpPr>
          <p:spPr bwMode="auto">
            <a:xfrm>
              <a:off x="2214543" y="3714737"/>
              <a:ext cx="142875" cy="35718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 b="1"/>
            </a:p>
          </p:txBody>
        </p:sp>
        <p:sp>
          <p:nvSpPr>
            <p:cNvPr id="12" name="TextBox 34"/>
            <p:cNvSpPr txBox="1">
              <a:spLocks noChangeArrowheads="1"/>
            </p:cNvSpPr>
            <p:nvPr/>
          </p:nvSpPr>
          <p:spPr bwMode="auto">
            <a:xfrm>
              <a:off x="2000231" y="3714737"/>
              <a:ext cx="214312" cy="35718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 b="1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429356" y="3786174"/>
              <a:ext cx="571500" cy="28575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072418" y="3786174"/>
              <a:ext cx="214313" cy="28575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00231" y="2571737"/>
              <a:ext cx="6215062" cy="2857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>
              <a:normAutofit fontScale="85000" lnSpcReduction="20000"/>
            </a:bodyPr>
            <a:lstStyle/>
            <a:p>
              <a:pPr>
                <a:defRPr/>
              </a:pPr>
              <a:endParaRPr lang="ko-KR" altLang="en-US" b="1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4348" y="2500306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latin typeface="Times New Roman" pitchFamily="18" charset="0"/>
                  <a:cs typeface="Times New Roman" pitchFamily="18" charset="0"/>
                </a:rPr>
                <a:t>ToC</a:t>
              </a:r>
              <a:r>
                <a:rPr lang="en-US" altLang="ko-KR" sz="1400" b="1" dirty="0" smtClean="0">
                  <a:latin typeface="Times New Roman" pitchFamily="18" charset="0"/>
                  <a:cs typeface="Times New Roman" pitchFamily="18" charset="0"/>
                </a:rPr>
                <a:t> entry</a:t>
              </a:r>
              <a:endParaRPr lang="ko-KR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472" y="3571876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itchFamily="18" charset="0"/>
                  <a:cs typeface="Times New Roman" pitchFamily="18" charset="0"/>
                </a:rPr>
                <a:t>Numbering scheme</a:t>
              </a:r>
              <a:endParaRPr lang="ko-KR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7356" y="4929198"/>
              <a:ext cx="1071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itchFamily="18" charset="0"/>
                  <a:cs typeface="Times New Roman" pitchFamily="18" charset="0"/>
                </a:rPr>
                <a:t>Indentation</a:t>
              </a:r>
              <a:endParaRPr lang="ko-KR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1802" y="4929198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itchFamily="18" charset="0"/>
                  <a:cs typeface="Times New Roman" pitchFamily="18" charset="0"/>
                </a:rPr>
                <a:t>heading</a:t>
              </a:r>
              <a:endParaRPr lang="ko-KR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2910" y="4929198"/>
              <a:ext cx="1071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itchFamily="18" charset="0"/>
                  <a:cs typeface="Times New Roman" pitchFamily="18" charset="0"/>
                </a:rPr>
                <a:t>Separator</a:t>
              </a:r>
              <a:endParaRPr lang="ko-KR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57884" y="4929198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itchFamily="18" charset="0"/>
                  <a:cs typeface="Times New Roman" pitchFamily="18" charset="0"/>
                </a:rPr>
                <a:t>Delimiter</a:t>
              </a:r>
              <a:endParaRPr lang="ko-KR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72330" y="4929198"/>
              <a:ext cx="1214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itchFamily="18" charset="0"/>
                  <a:cs typeface="Times New Roman" pitchFamily="18" charset="0"/>
                </a:rPr>
                <a:t>Logical page</a:t>
              </a:r>
              <a:endParaRPr lang="ko-KR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직선 화살표 연결선 23"/>
            <p:cNvCxnSpPr>
              <a:stCxn id="18" idx="0"/>
              <a:endCxn id="9" idx="2"/>
            </p:cNvCxnSpPr>
            <p:nvPr/>
          </p:nvCxnSpPr>
          <p:spPr>
            <a:xfrm rot="16200000" flipV="1">
              <a:off x="2089518" y="4625575"/>
              <a:ext cx="500086" cy="10716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>
              <a:endCxn id="11" idx="2"/>
            </p:cNvCxnSpPr>
            <p:nvPr/>
          </p:nvCxnSpPr>
          <p:spPr>
            <a:xfrm flipV="1">
              <a:off x="1321574" y="4071924"/>
              <a:ext cx="964407" cy="9287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endCxn id="12" idx="1"/>
            </p:cNvCxnSpPr>
            <p:nvPr/>
          </p:nvCxnSpPr>
          <p:spPr>
            <a:xfrm flipV="1">
              <a:off x="1357290" y="3893331"/>
              <a:ext cx="642941" cy="10721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 flipV="1">
              <a:off x="1214414" y="2786058"/>
              <a:ext cx="857256" cy="3577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>
              <a:endCxn id="13" idx="2"/>
            </p:cNvCxnSpPr>
            <p:nvPr/>
          </p:nvCxnSpPr>
          <p:spPr>
            <a:xfrm rot="5400000" flipH="1" flipV="1">
              <a:off x="6125742" y="4339854"/>
              <a:ext cx="857294" cy="32143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>
              <a:endCxn id="10" idx="2"/>
            </p:cNvCxnSpPr>
            <p:nvPr/>
          </p:nvCxnSpPr>
          <p:spPr>
            <a:xfrm rot="16200000" flipV="1">
              <a:off x="2946762" y="4161237"/>
              <a:ext cx="857292" cy="678666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>
              <a:stCxn id="22" idx="0"/>
              <a:endCxn id="14" idx="2"/>
            </p:cNvCxnSpPr>
            <p:nvPr/>
          </p:nvCxnSpPr>
          <p:spPr>
            <a:xfrm rot="5400000" flipH="1" flipV="1">
              <a:off x="7500927" y="4250550"/>
              <a:ext cx="857274" cy="50002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omic Sans MS" pitchFamily="66" charset="0"/>
              </a:rPr>
              <a:t>Physical Hierarchy</a:t>
            </a:r>
            <a:endParaRPr lang="ko-KR" altLang="en-US" dirty="0">
              <a:latin typeface="Comic Sans MS" pitchFamily="66" charset="0"/>
            </a:endParaRPr>
          </a:p>
        </p:txBody>
      </p:sp>
      <p:graphicFrame>
        <p:nvGraphicFramePr>
          <p:cNvPr id="36" name="다이어그램 35"/>
          <p:cNvGraphicFramePr/>
          <p:nvPr/>
        </p:nvGraphicFramePr>
        <p:xfrm>
          <a:off x="457200" y="1435100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3683" y="273050"/>
            <a:ext cx="4554483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모서리가 둥근 직사각형 17"/>
          <p:cNvSpPr/>
          <p:nvPr/>
        </p:nvSpPr>
        <p:spPr>
          <a:xfrm>
            <a:off x="4786314" y="2285992"/>
            <a:ext cx="3071834" cy="21431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구부러진 연결선 19"/>
          <p:cNvCxnSpPr/>
          <p:nvPr/>
        </p:nvCxnSpPr>
        <p:spPr>
          <a:xfrm rot="5400000" flipH="1" flipV="1">
            <a:off x="3071802" y="2214554"/>
            <a:ext cx="1143008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구부러진 연결선 21"/>
          <p:cNvCxnSpPr/>
          <p:nvPr/>
        </p:nvCxnSpPr>
        <p:spPr>
          <a:xfrm flipV="1">
            <a:off x="2857488" y="2357430"/>
            <a:ext cx="1928826" cy="107157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구부러진 연결선 25"/>
          <p:cNvCxnSpPr/>
          <p:nvPr/>
        </p:nvCxnSpPr>
        <p:spPr>
          <a:xfrm flipV="1">
            <a:off x="2214546" y="3071810"/>
            <a:ext cx="2571768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구부러진 연결선 28"/>
          <p:cNvCxnSpPr>
            <a:endCxn id="31" idx="2"/>
          </p:cNvCxnSpPr>
          <p:nvPr/>
        </p:nvCxnSpPr>
        <p:spPr>
          <a:xfrm flipV="1">
            <a:off x="1071538" y="3429000"/>
            <a:ext cx="3571900" cy="142876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4643438" y="2857496"/>
            <a:ext cx="285752" cy="21431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572000" y="3214686"/>
            <a:ext cx="142876" cy="21431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AF71FA-9353-4A27-9C72-726398E0D1D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Future Work – 1 of 3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3810000"/>
          </a:xfrm>
        </p:spPr>
        <p:txBody>
          <a:bodyPr/>
          <a:lstStyle/>
          <a:p>
            <a:pPr eaLnBrk="1" hangingPunct="1"/>
            <a:r>
              <a:rPr lang="en-US" smtClean="0"/>
              <a:t>Build Collection</a:t>
            </a:r>
          </a:p>
          <a:p>
            <a:pPr lvl="1" eaLnBrk="1" hangingPunct="1"/>
            <a:r>
              <a:rPr lang="en-US" smtClean="0"/>
              <a:t>Add in  page images of back files or at least bib records (retrospective)</a:t>
            </a:r>
          </a:p>
          <a:p>
            <a:pPr lvl="1" eaLnBrk="1" hangingPunct="1"/>
            <a:r>
              <a:rPr lang="en-US" smtClean="0"/>
              <a:t>Expand from dissertations to theses to undergrad theses (to reports to e-portfolios)</a:t>
            </a:r>
          </a:p>
          <a:p>
            <a:pPr lvl="1" eaLnBrk="1" hangingPunct="1"/>
            <a:r>
              <a:rPr lang="en-US" smtClean="0"/>
              <a:t>Cover all universities in every region, every country</a:t>
            </a:r>
          </a:p>
          <a:p>
            <a:pPr eaLnBrk="1" hangingPunct="1"/>
            <a:r>
              <a:rPr lang="en-US" smtClean="0"/>
              <a:t>Build Community: local, national, regional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A5F644-D4E7-4DD9-8610-2428E2891AA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Future Work – 2 of 3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Promote richer use of ETDs</a:t>
            </a:r>
          </a:p>
          <a:p>
            <a:pPr lvl="1" eaLnBrk="1" hangingPunct="1"/>
            <a:r>
              <a:rPr lang="en-US" dirty="0" smtClean="0"/>
              <a:t>Collaborate with Google, Microsoft, …</a:t>
            </a:r>
          </a:p>
          <a:p>
            <a:pPr lvl="1" eaLnBrk="1" hangingPunct="1"/>
            <a:r>
              <a:rPr lang="en-US" dirty="0" smtClean="0"/>
              <a:t>Support students so have DOIs, resolved references, citing passages, separate CVs</a:t>
            </a:r>
          </a:p>
          <a:p>
            <a:pPr lvl="1" eaLnBrk="1" hangingPunct="1"/>
            <a:r>
              <a:rPr lang="en-US" dirty="0" smtClean="0"/>
              <a:t>Support cross language, multilingual, image &amp; multimedia search/browse</a:t>
            </a:r>
          </a:p>
          <a:p>
            <a:pPr lvl="1" eaLnBrk="1" hangingPunct="1"/>
            <a:r>
              <a:rPr lang="en-US" dirty="0" smtClean="0"/>
              <a:t>Cross-lingual summarization and support for discovery</a:t>
            </a:r>
          </a:p>
          <a:p>
            <a:pPr lvl="1" eaLnBrk="1" hangingPunct="1"/>
            <a:r>
              <a:rPr lang="en-US" dirty="0" smtClean="0"/>
              <a:t>Browsing after </a:t>
            </a:r>
            <a:r>
              <a:rPr lang="en-US" dirty="0" smtClean="0"/>
              <a:t>classifying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93C487-1A90-479B-818F-036F4163027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Future Work – 3 of 3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229600" cy="4419600"/>
          </a:xfrm>
        </p:spPr>
        <p:txBody>
          <a:bodyPr/>
          <a:lstStyle/>
          <a:p>
            <a:pPr eaLnBrk="1" hangingPunct="1"/>
            <a:r>
              <a:rPr lang="en-US" sz="2800" smtClean="0"/>
              <a:t>Enhance services for students</a:t>
            </a:r>
          </a:p>
          <a:p>
            <a:pPr lvl="1" eaLnBrk="1" hangingPunct="1"/>
            <a:r>
              <a:rPr lang="en-US" sz="2400" smtClean="0"/>
              <a:t>Help students with electronic submission, e-pub, multimedia, hypermedia, electronic data sets, electronic lab notebooks</a:t>
            </a:r>
          </a:p>
          <a:p>
            <a:pPr lvl="1" eaLnBrk="1" hangingPunct="1"/>
            <a:r>
              <a:rPr lang="en-US" sz="2400" smtClean="0"/>
              <a:t>Support students with annotations, threaded discussions, recommenders</a:t>
            </a:r>
          </a:p>
          <a:p>
            <a:pPr lvl="1" eaLnBrk="1" hangingPunct="1"/>
            <a:r>
              <a:rPr lang="en-US" sz="2400" smtClean="0"/>
              <a:t>Support work with early versions of ETDs for collaboration, with limited access and chat groups, mentoring, external committee members</a:t>
            </a:r>
          </a:p>
          <a:p>
            <a:pPr lvl="1" eaLnBrk="1" hangingPunct="1"/>
            <a:r>
              <a:rPr lang="en-US" sz="2400" smtClean="0"/>
              <a:t>Encourage submission of PPT, video of defense (or a rerun)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Other Conferences </a:t>
            </a:r>
            <a:endParaRPr lang="en-US" sz="6600" dirty="0" smtClean="0">
              <a:solidFill>
                <a:srgbClr val="FF33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JCDL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ICADL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ECDL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CIKM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SIGIR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Multimedia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…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www.dlib.org</a:t>
            </a:r>
            <a:endParaRPr lang="en-US" dirty="0" smtClean="0"/>
          </a:p>
          <a:p>
            <a:pPr eaLnBrk="1" hangingPunct="1">
              <a:spcBef>
                <a:spcPct val="40000"/>
              </a:spcBef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2C689E-A936-4F03-A915-F6D292163AB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Spirit of NDLTD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Help make a better (smaller) world</a:t>
            </a:r>
          </a:p>
          <a:p>
            <a:pPr eaLnBrk="1" hangingPunct="1"/>
            <a:r>
              <a:rPr lang="en-US" sz="2800" smtClean="0"/>
              <a:t>Win-win-win (everyone can benefit)</a:t>
            </a:r>
          </a:p>
          <a:p>
            <a:pPr eaLnBrk="1" hangingPunct="1"/>
            <a:r>
              <a:rPr lang="en-US" sz="2800" smtClean="0"/>
              <a:t>Have fun helping others</a:t>
            </a:r>
          </a:p>
          <a:p>
            <a:pPr eaLnBrk="1" hangingPunct="1"/>
            <a:r>
              <a:rPr lang="en-US" sz="2800" smtClean="0"/>
              <a:t>Helpers/teachers learn more than those they work with</a:t>
            </a:r>
          </a:p>
          <a:p>
            <a:pPr eaLnBrk="1" hangingPunct="1"/>
            <a:r>
              <a:rPr lang="en-US" sz="2800" smtClean="0"/>
              <a:t>Build on standards</a:t>
            </a:r>
          </a:p>
          <a:p>
            <a:pPr eaLnBrk="1" hangingPunct="1"/>
            <a:r>
              <a:rPr lang="en-US" sz="2800" smtClean="0"/>
              <a:t>ETDs are preservable, popular, expressive, “better”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Doable, feasible, learnable, affordable, sharable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3600" smtClean="0"/>
              <a:t>Please join/support NDLTD!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Summary </a:t>
            </a:r>
            <a:endParaRPr lang="en-US" sz="6600" dirty="0" smtClean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Acknowledgements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NDLTD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Union Catalog</a:t>
            </a:r>
            <a:endParaRPr lang="en-US" dirty="0" smtClean="0"/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Recent and Future Work</a:t>
            </a:r>
          </a:p>
          <a:p>
            <a:pPr eaLnBrk="1" hangingPunct="1">
              <a:spcBef>
                <a:spcPct val="40000"/>
              </a:spcBef>
              <a:buNone/>
            </a:pPr>
            <a:endParaRPr lang="en-US" dirty="0" smtClean="0"/>
          </a:p>
          <a:p>
            <a:r>
              <a:rPr lang="en-US" dirty="0" smtClean="0"/>
              <a:t>Questions and Comments?</a:t>
            </a:r>
          </a:p>
          <a:p>
            <a:r>
              <a:rPr lang="en-US" dirty="0" smtClean="0"/>
              <a:t>http://fox.cs.vt.edu/talks/2010/</a:t>
            </a:r>
          </a:p>
          <a:p>
            <a:pPr eaLnBrk="1" hangingPunct="1">
              <a:spcBef>
                <a:spcPct val="40000"/>
              </a:spcBef>
            </a:pPr>
            <a:endParaRPr lang="en-US" dirty="0" smtClean="0"/>
          </a:p>
          <a:p>
            <a:pPr eaLnBrk="1" hangingPunct="1">
              <a:spcBef>
                <a:spcPct val="40000"/>
              </a:spcBef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8001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b="1" dirty="0" smtClean="0"/>
              <a:t>Acknowledgements: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Future Conferences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80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2010 – 13</a:t>
            </a:r>
            <a:r>
              <a:rPr lang="en-US" baseline="30000" smtClean="0"/>
              <a:t>th</a:t>
            </a:r>
            <a:r>
              <a:rPr lang="en-US" smtClean="0"/>
              <a:t> symposium</a:t>
            </a:r>
          </a:p>
          <a:p>
            <a:pPr lvl="1" eaLnBrk="1" hangingPunct="1"/>
            <a:r>
              <a:rPr lang="en-US" smtClean="0"/>
              <a:t>University of Texas at Austin, 16-19 June</a:t>
            </a: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2011 – 14</a:t>
            </a:r>
            <a:r>
              <a:rPr lang="en-US" baseline="30000" smtClean="0"/>
              <a:t>th</a:t>
            </a:r>
            <a:r>
              <a:rPr lang="en-US" smtClean="0"/>
              <a:t> symposium</a:t>
            </a:r>
          </a:p>
          <a:p>
            <a:pPr lvl="1" eaLnBrk="1" hangingPunct="1"/>
            <a:r>
              <a:rPr lang="en-US" smtClean="0"/>
              <a:t>Cape Town, S. Africa, in Sept.-Oct. time frame</a:t>
            </a: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2012 – 15</a:t>
            </a:r>
            <a:r>
              <a:rPr lang="en-US" baseline="30000" smtClean="0"/>
              <a:t>th</a:t>
            </a:r>
            <a:r>
              <a:rPr lang="en-US" smtClean="0"/>
              <a:t> symposium</a:t>
            </a:r>
          </a:p>
          <a:p>
            <a:pPr lvl="1" eaLnBrk="1" hangingPunct="1"/>
            <a:r>
              <a:rPr lang="en-US" smtClean="0"/>
              <a:t>Bidding still open … </a:t>
            </a:r>
            <a:r>
              <a:rPr lang="en-US" b="1" smtClean="0"/>
              <a:t>☺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mtClean="0"/>
              <a:t>Outline </a:t>
            </a:r>
            <a:endParaRPr lang="en-US" sz="6600" smtClean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Acknowledgements</a:t>
            </a:r>
          </a:p>
          <a:p>
            <a:pPr eaLnBrk="1" hangingPunct="1">
              <a:spcBef>
                <a:spcPct val="40000"/>
              </a:spcBef>
            </a:pPr>
            <a:r>
              <a:rPr lang="en-US" b="1" dirty="0" smtClean="0"/>
              <a:t>NDLTD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Union Catalog</a:t>
            </a:r>
            <a:endParaRPr lang="en-US" dirty="0" smtClean="0"/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Recent and Future Work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1E71AD-1B79-49A2-88B3-D8ED172612E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0" y="0"/>
            <a:ext cx="9263063" cy="5238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The Networked Digital Library of Theses and Dissertations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620000" cy="12001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7200">
                <a:solidFill>
                  <a:srgbClr val="FFCC00"/>
                </a:solidFill>
                <a:latin typeface="Times New Roman" pitchFamily="18" charset="0"/>
              </a:rPr>
              <a:t>www.NDLTD.org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5750" y="5540375"/>
            <a:ext cx="8540750" cy="11906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Leader of the Worldwide ETD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(Electronic Thesis and Dissertation) Initiative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066800" y="1600200"/>
            <a:ext cx="7092950" cy="39703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Advocate: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Training Authors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Expanding Access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Preserving Knowledge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Improving Graduate Education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Enhancing Scholarly Communication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Empowering Students &amp; Universities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3F44F8-558C-4714-AAEB-FCF2A2DBE115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448800" cy="590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B9CB7F-D820-4915-AFC1-074C4F452B02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23813"/>
            <a:ext cx="9113838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9D749-296C-4101-A630-0690579F8B6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NDLTD Incorporation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800600"/>
          </a:xfrm>
        </p:spPr>
        <p:txBody>
          <a:bodyPr/>
          <a:lstStyle/>
          <a:p>
            <a:pPr eaLnBrk="1" hangingPunct="1"/>
            <a:r>
              <a:rPr lang="en-US" smtClean="0"/>
              <a:t>Networked Digital Library of Theses and Dissertations</a:t>
            </a:r>
          </a:p>
          <a:p>
            <a:pPr eaLnBrk="1" hangingPunct="1"/>
            <a:r>
              <a:rPr lang="en-US" smtClean="0"/>
              <a:t>incorporated May 20, 2003 in Virginia, USA</a:t>
            </a:r>
          </a:p>
          <a:p>
            <a:pPr eaLnBrk="1" hangingPunct="1"/>
            <a:r>
              <a:rPr lang="en-US" smtClean="0"/>
              <a:t>Charitable and educational purposes       (501 c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14062</TotalTime>
  <Words>1429</Words>
  <Application>Microsoft Office PowerPoint</Application>
  <PresentationFormat>On-screen Show (4:3)</PresentationFormat>
  <Paragraphs>373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1st Canadian ETD &amp; Open Repositories Workshop May 10-11, 2010      Carleton University, Ottawa  “NDLTD: Past, Present, and Future”  by Edward A. Fox   </vt:lpstr>
      <vt:lpstr>Outline </vt:lpstr>
      <vt:lpstr>Acknowledgements </vt:lpstr>
      <vt:lpstr>Acknowledgements: Future Conferences</vt:lpstr>
      <vt:lpstr>Outline </vt:lpstr>
      <vt:lpstr>Slide 6</vt:lpstr>
      <vt:lpstr>Slide 7</vt:lpstr>
      <vt:lpstr>Slide 8</vt:lpstr>
      <vt:lpstr>NDLTD Incorporation</vt:lpstr>
      <vt:lpstr>Board of Directors</vt:lpstr>
      <vt:lpstr>NDLTD Committees (Chairs)</vt:lpstr>
      <vt:lpstr>Member Support</vt:lpstr>
      <vt:lpstr>Focused Needs/Opportunities</vt:lpstr>
      <vt:lpstr>Slide 14</vt:lpstr>
      <vt:lpstr>Members, Community</vt:lpstr>
      <vt:lpstr>For Students</vt:lpstr>
      <vt:lpstr>For Universities</vt:lpstr>
      <vt:lpstr>Outline </vt:lpstr>
      <vt:lpstr>Union catalog</vt:lpstr>
      <vt:lpstr>Slide 20</vt:lpstr>
      <vt:lpstr>Slide 21</vt:lpstr>
      <vt:lpstr>Union catalog statistics 5/2010</vt:lpstr>
      <vt:lpstr>Outline </vt:lpstr>
      <vt:lpstr>Recent and Future Work </vt:lpstr>
      <vt:lpstr>OAI - Open Archives Initiative</vt:lpstr>
      <vt:lpstr>LOCKSS, MetaArchive</vt:lpstr>
      <vt:lpstr>ETD-MS</vt:lpstr>
      <vt:lpstr>Seungwon Yang</vt:lpstr>
      <vt:lpstr>Venkat Srinivasan</vt:lpstr>
      <vt:lpstr>Sung Hee Park</vt:lpstr>
      <vt:lpstr>Vision for a Research Project</vt:lpstr>
      <vt:lpstr>Slide 32</vt:lpstr>
      <vt:lpstr>Physical Hierarchy</vt:lpstr>
      <vt:lpstr>Future Work – 1 of 3</vt:lpstr>
      <vt:lpstr>Future Work – 2 of 3</vt:lpstr>
      <vt:lpstr>Future Work – 3 of 3</vt:lpstr>
      <vt:lpstr>Other Conferences </vt:lpstr>
      <vt:lpstr>Spirit of NDLTD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FOX</cp:lastModifiedBy>
  <cp:revision>267</cp:revision>
  <dcterms:created xsi:type="dcterms:W3CDTF">2004-04-27T15:48:44Z</dcterms:created>
  <dcterms:modified xsi:type="dcterms:W3CDTF">2010-05-07T09:44:30Z</dcterms:modified>
</cp:coreProperties>
</file>