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61"/>
  </p:notesMasterIdLst>
  <p:handoutMasterIdLst>
    <p:handoutMasterId r:id="rId62"/>
  </p:handoutMasterIdLst>
  <p:sldIdLst>
    <p:sldId id="1204" r:id="rId2"/>
    <p:sldId id="1205" r:id="rId3"/>
    <p:sldId id="1206" r:id="rId4"/>
    <p:sldId id="1207" r:id="rId5"/>
    <p:sldId id="1208" r:id="rId6"/>
    <p:sldId id="1209" r:id="rId7"/>
    <p:sldId id="1210" r:id="rId8"/>
    <p:sldId id="1215" r:id="rId9"/>
    <p:sldId id="1214" r:id="rId10"/>
    <p:sldId id="1203" r:id="rId11"/>
    <p:sldId id="1213" r:id="rId12"/>
    <p:sldId id="1217" r:id="rId13"/>
    <p:sldId id="1216" r:id="rId14"/>
    <p:sldId id="1212" r:id="rId15"/>
    <p:sldId id="1211" r:id="rId16"/>
    <p:sldId id="1218" r:id="rId17"/>
    <p:sldId id="1219" r:id="rId18"/>
    <p:sldId id="1220" r:id="rId19"/>
    <p:sldId id="1222" r:id="rId20"/>
    <p:sldId id="1232" r:id="rId21"/>
    <p:sldId id="1233" r:id="rId22"/>
    <p:sldId id="1186" r:id="rId23"/>
    <p:sldId id="904" r:id="rId24"/>
    <p:sldId id="708" r:id="rId25"/>
    <p:sldId id="718" r:id="rId26"/>
    <p:sldId id="1236" r:id="rId27"/>
    <p:sldId id="1241" r:id="rId28"/>
    <p:sldId id="1242" r:id="rId29"/>
    <p:sldId id="1238" r:id="rId30"/>
    <p:sldId id="1239" r:id="rId31"/>
    <p:sldId id="738" r:id="rId32"/>
    <p:sldId id="1230" r:id="rId33"/>
    <p:sldId id="1234" r:id="rId34"/>
    <p:sldId id="685" r:id="rId35"/>
    <p:sldId id="1221" r:id="rId36"/>
    <p:sldId id="688" r:id="rId37"/>
    <p:sldId id="1237" r:id="rId38"/>
    <p:sldId id="1231" r:id="rId39"/>
    <p:sldId id="1229" r:id="rId40"/>
    <p:sldId id="916" r:id="rId41"/>
    <p:sldId id="411" r:id="rId42"/>
    <p:sldId id="1226" r:id="rId43"/>
    <p:sldId id="1093" r:id="rId44"/>
    <p:sldId id="1094" r:id="rId45"/>
    <p:sldId id="1227" r:id="rId46"/>
    <p:sldId id="1228" r:id="rId47"/>
    <p:sldId id="914" r:id="rId48"/>
    <p:sldId id="1223" r:id="rId49"/>
    <p:sldId id="1224" r:id="rId50"/>
    <p:sldId id="1225" r:id="rId51"/>
    <p:sldId id="1068" r:id="rId52"/>
    <p:sldId id="459" r:id="rId53"/>
    <p:sldId id="1235" r:id="rId54"/>
    <p:sldId id="458" r:id="rId55"/>
    <p:sldId id="462" r:id="rId56"/>
    <p:sldId id="1240" r:id="rId57"/>
    <p:sldId id="1243" r:id="rId58"/>
    <p:sldId id="1245" r:id="rId59"/>
    <p:sldId id="1244" r:id="rId60"/>
  </p:sldIdLst>
  <p:sldSz cx="9144000" cy="6858000" type="screen4x3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8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2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947716-9733-4A8B-9A20-833E1E5A94D7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DA3322-9AA4-474C-8C72-0CCE4FC23928}">
      <dgm:prSet phldrT="[Text]"/>
      <dgm:spPr>
        <a:noFill/>
        <a:ln>
          <a:noFill/>
        </a:ln>
      </dgm:spPr>
      <dgm:t>
        <a:bodyPr/>
        <a:lstStyle/>
        <a:p>
          <a:endParaRPr lang="en-US" b="1" dirty="0"/>
        </a:p>
      </dgm:t>
    </dgm:pt>
    <dgm:pt modelId="{56DB26D1-AD70-455C-87FB-B7F74164A349}" type="parTrans" cxnId="{3D30EAF9-CF62-4066-949E-1C900B50421D}">
      <dgm:prSet/>
      <dgm:spPr/>
      <dgm:t>
        <a:bodyPr/>
        <a:lstStyle/>
        <a:p>
          <a:endParaRPr lang="en-US"/>
        </a:p>
      </dgm:t>
    </dgm:pt>
    <dgm:pt modelId="{AAE5BCC2-0399-4953-B87A-CB12A25EDF56}" type="sibTrans" cxnId="{3D30EAF9-CF62-4066-949E-1C900B50421D}">
      <dgm:prSet/>
      <dgm:spPr/>
      <dgm:t>
        <a:bodyPr/>
        <a:lstStyle/>
        <a:p>
          <a:endParaRPr lang="en-US"/>
        </a:p>
      </dgm:t>
    </dgm:pt>
    <dgm:pt modelId="{8C77CC41-C353-41CC-8A92-69B5A784FD5F}">
      <dgm:prSet phldrT="[Text]" custT="1"/>
      <dgm:spPr>
        <a:solidFill>
          <a:srgbClr val="654A99"/>
        </a:solidFill>
      </dgm:spPr>
      <dgm:t>
        <a:bodyPr/>
        <a:lstStyle/>
        <a:p>
          <a:r>
            <a:rPr lang="en-US" sz="2000" b="1" dirty="0" smtClean="0"/>
            <a:t>Crawl</a:t>
          </a:r>
          <a:endParaRPr lang="en-US" sz="2000" b="1" dirty="0"/>
        </a:p>
      </dgm:t>
    </dgm:pt>
    <dgm:pt modelId="{72DAACC0-BFE6-40AA-A599-EC9BFDFE2FE1}" type="parTrans" cxnId="{388303A4-9E70-4EC4-A5A4-54EF67684090}">
      <dgm:prSet/>
      <dgm:spPr/>
      <dgm:t>
        <a:bodyPr/>
        <a:lstStyle/>
        <a:p>
          <a:endParaRPr lang="en-US"/>
        </a:p>
      </dgm:t>
    </dgm:pt>
    <dgm:pt modelId="{7D3B9466-0278-4382-A417-58CAF62D5589}" type="sibTrans" cxnId="{388303A4-9E70-4EC4-A5A4-54EF67684090}">
      <dgm:prSet/>
      <dgm:spPr/>
      <dgm:t>
        <a:bodyPr/>
        <a:lstStyle/>
        <a:p>
          <a:endParaRPr lang="en-US"/>
        </a:p>
      </dgm:t>
    </dgm:pt>
    <dgm:pt modelId="{7F89DA55-C37D-418A-B316-A1CED6DCE4C0}">
      <dgm:prSet phldrT="[Text]" custT="1"/>
      <dgm:spPr>
        <a:solidFill>
          <a:srgbClr val="734B9C"/>
        </a:solidFill>
      </dgm:spPr>
      <dgm:t>
        <a:bodyPr/>
        <a:lstStyle/>
        <a:p>
          <a:r>
            <a:rPr lang="en-US" sz="2000" b="1" dirty="0" smtClean="0"/>
            <a:t>Index Data</a:t>
          </a:r>
          <a:endParaRPr lang="en-US" sz="2000" b="1" dirty="0"/>
        </a:p>
      </dgm:t>
    </dgm:pt>
    <dgm:pt modelId="{853379F5-BE16-41CD-B403-062C87739501}" type="parTrans" cxnId="{A678535B-21F4-4B0F-A255-08346E6656E3}">
      <dgm:prSet/>
      <dgm:spPr/>
      <dgm:t>
        <a:bodyPr/>
        <a:lstStyle/>
        <a:p>
          <a:endParaRPr lang="en-US"/>
        </a:p>
      </dgm:t>
    </dgm:pt>
    <dgm:pt modelId="{2A07C180-4FFD-4B40-9121-DF5B528CA867}" type="sibTrans" cxnId="{A678535B-21F4-4B0F-A255-08346E6656E3}">
      <dgm:prSet/>
      <dgm:spPr/>
      <dgm:t>
        <a:bodyPr/>
        <a:lstStyle/>
        <a:p>
          <a:endParaRPr lang="en-US"/>
        </a:p>
      </dgm:t>
    </dgm:pt>
    <dgm:pt modelId="{6C8161FE-34FD-4187-9571-052FFBE805EF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654A99"/>
        </a:solidFill>
      </dgm:spPr>
      <dgm:t>
        <a:bodyPr lIns="91440" tIns="91440" rIns="91440" bIns="91440"/>
        <a:lstStyle/>
        <a:p>
          <a:r>
            <a:rPr lang="en-US" sz="2300" dirty="0" smtClean="0">
              <a:solidFill>
                <a:schemeClr val="bg1"/>
              </a:solidFill>
            </a:rPr>
            <a:t>Index crawl data from Heritrix</a:t>
          </a:r>
          <a:endParaRPr lang="en-US" sz="2300" dirty="0">
            <a:solidFill>
              <a:schemeClr val="bg1"/>
            </a:solidFill>
          </a:endParaRPr>
        </a:p>
      </dgm:t>
    </dgm:pt>
    <dgm:pt modelId="{4874FC20-846F-4C29-B4C7-9D920726F075}" type="parTrans" cxnId="{FDD972C9-9E13-413D-A551-389F035372DF}">
      <dgm:prSet/>
      <dgm:spPr/>
      <dgm:t>
        <a:bodyPr/>
        <a:lstStyle/>
        <a:p>
          <a:endParaRPr lang="en-US"/>
        </a:p>
      </dgm:t>
    </dgm:pt>
    <dgm:pt modelId="{407DB471-0513-4E10-B837-55FA3908C094}" type="sibTrans" cxnId="{FDD972C9-9E13-413D-A551-389F035372DF}">
      <dgm:prSet/>
      <dgm:spPr/>
      <dgm:t>
        <a:bodyPr/>
        <a:lstStyle/>
        <a:p>
          <a:endParaRPr lang="en-US"/>
        </a:p>
      </dgm:t>
    </dgm:pt>
    <dgm:pt modelId="{5C93CCF4-49C9-4F56-B504-D241F7B6A3C7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 lIns="91440" tIns="91440" rIns="91440" bIns="91440"/>
        <a:lstStyle/>
        <a:p>
          <a:r>
            <a:rPr lang="en-US" sz="2000" dirty="0" smtClean="0">
              <a:solidFill>
                <a:schemeClr val="tx1"/>
              </a:solidFill>
            </a:rPr>
            <a:t>Use NutchWax to </a:t>
          </a:r>
          <a:r>
            <a:rPr lang="en-US" sz="2000" dirty="0" smtClean="0">
              <a:solidFill>
                <a:schemeClr val="tx1"/>
              </a:solidFill>
            </a:rPr>
            <a:t>preliminarily </a:t>
          </a:r>
          <a:r>
            <a:rPr lang="en-US" sz="2000" dirty="0" smtClean="0">
              <a:solidFill>
                <a:schemeClr val="tx1"/>
              </a:solidFill>
            </a:rPr>
            <a:t>analyze seed quality</a:t>
          </a:r>
          <a:endParaRPr lang="en-US" sz="2000" dirty="0">
            <a:solidFill>
              <a:schemeClr val="tx1"/>
            </a:solidFill>
          </a:endParaRPr>
        </a:p>
      </dgm:t>
    </dgm:pt>
    <dgm:pt modelId="{C3A05190-8747-4684-9D84-20B7E7C04672}" type="parTrans" cxnId="{693F8090-91B6-4ACC-94A3-1CD3D6E41143}">
      <dgm:prSet/>
      <dgm:spPr/>
      <dgm:t>
        <a:bodyPr/>
        <a:lstStyle/>
        <a:p>
          <a:endParaRPr lang="en-US"/>
        </a:p>
      </dgm:t>
    </dgm:pt>
    <dgm:pt modelId="{617853C0-1B1C-492A-A78D-E77979488B41}" type="sibTrans" cxnId="{693F8090-91B6-4ACC-94A3-1CD3D6E41143}">
      <dgm:prSet/>
      <dgm:spPr/>
      <dgm:t>
        <a:bodyPr/>
        <a:lstStyle/>
        <a:p>
          <a:endParaRPr lang="en-US"/>
        </a:p>
      </dgm:t>
    </dgm:pt>
    <dgm:pt modelId="{A0FEA0A7-7342-4CA9-B6AB-F5A959AE7A99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 lIns="91440" tIns="91440" rIns="91440" bIns="91440"/>
        <a:lstStyle/>
        <a:p>
          <a:r>
            <a:rPr lang="en-US" sz="2000" b="1" dirty="0" smtClean="0">
              <a:solidFill>
                <a:srgbClr val="00B050"/>
              </a:solidFill>
            </a:rPr>
            <a:t>Pass Along</a:t>
          </a:r>
          <a:endParaRPr lang="en-US" sz="2000" b="1" dirty="0">
            <a:solidFill>
              <a:srgbClr val="00B050"/>
            </a:solidFill>
          </a:endParaRPr>
        </a:p>
      </dgm:t>
    </dgm:pt>
    <dgm:pt modelId="{3BD79715-186E-4EFB-9F02-6058E4ED0068}" type="parTrans" cxnId="{0257AFD5-D968-4046-B9CE-22EC886DDD8B}">
      <dgm:prSet/>
      <dgm:spPr/>
      <dgm:t>
        <a:bodyPr/>
        <a:lstStyle/>
        <a:p>
          <a:endParaRPr lang="en-US"/>
        </a:p>
      </dgm:t>
    </dgm:pt>
    <dgm:pt modelId="{3349A9F6-CBC1-4ABF-8B3C-1E6EDB195A1E}" type="sibTrans" cxnId="{0257AFD5-D968-4046-B9CE-22EC886DDD8B}">
      <dgm:prSet/>
      <dgm:spPr/>
      <dgm:t>
        <a:bodyPr/>
        <a:lstStyle/>
        <a:p>
          <a:endParaRPr lang="en-US"/>
        </a:p>
      </dgm:t>
    </dgm:pt>
    <dgm:pt modelId="{4EBB1724-4C52-447C-9049-7D595E26B5F4}">
      <dgm:prSet phldrT="[Text]" custT="1"/>
      <dgm:spPr>
        <a:solidFill>
          <a:srgbClr val="465B90"/>
        </a:solidFill>
      </dgm:spPr>
      <dgm:t>
        <a:bodyPr/>
        <a:lstStyle/>
        <a:p>
          <a:r>
            <a:rPr lang="en-US" sz="2000" b="1" dirty="0" smtClean="0"/>
            <a:t>Collect Seeds</a:t>
          </a:r>
          <a:endParaRPr lang="en-US" sz="2000" b="1" dirty="0"/>
        </a:p>
      </dgm:t>
    </dgm:pt>
    <dgm:pt modelId="{0CEDAC5D-340C-4AE1-8B96-5F48C2D03B90}" type="sibTrans" cxnId="{B16DAEB6-A46F-4B74-82BD-A2D3C4766575}">
      <dgm:prSet/>
      <dgm:spPr/>
      <dgm:t>
        <a:bodyPr/>
        <a:lstStyle/>
        <a:p>
          <a:endParaRPr lang="en-US"/>
        </a:p>
      </dgm:t>
    </dgm:pt>
    <dgm:pt modelId="{1D8E9370-6AD5-4531-A0A4-881996997290}" type="parTrans" cxnId="{B16DAEB6-A46F-4B74-82BD-A2D3C4766575}">
      <dgm:prSet/>
      <dgm:spPr/>
      <dgm:t>
        <a:bodyPr/>
        <a:lstStyle/>
        <a:p>
          <a:endParaRPr lang="en-US"/>
        </a:p>
      </dgm:t>
    </dgm:pt>
    <dgm:pt modelId="{D59E9BF1-517A-4AB2-BCC8-69F2F975BEFD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 lIns="91440" tIns="91440" rIns="91440" bIns="91440"/>
        <a:lstStyle/>
        <a:p>
          <a:pPr rtl="0"/>
          <a:r>
            <a:rPr lang="en-US" sz="2000" dirty="0" smtClean="0">
              <a:solidFill>
                <a:srgbClr val="C00000"/>
              </a:solidFill>
            </a:rPr>
            <a:t>Send ARC files on for Story-telling</a:t>
          </a:r>
          <a:endParaRPr lang="en-US" sz="2000" dirty="0">
            <a:solidFill>
              <a:srgbClr val="C00000"/>
            </a:solidFill>
          </a:endParaRPr>
        </a:p>
      </dgm:t>
    </dgm:pt>
    <dgm:pt modelId="{3FF74A3A-D321-42EE-B57E-76BE07B95DAA}" type="parTrans" cxnId="{B4EF04A1-A9B7-48E8-92C9-9FC4D2CF8FF5}">
      <dgm:prSet/>
      <dgm:spPr/>
      <dgm:t>
        <a:bodyPr/>
        <a:lstStyle/>
        <a:p>
          <a:endParaRPr lang="en-US"/>
        </a:p>
      </dgm:t>
    </dgm:pt>
    <dgm:pt modelId="{8AA7E3EB-E809-4532-89EE-3D08C3728F15}" type="sibTrans" cxnId="{B4EF04A1-A9B7-48E8-92C9-9FC4D2CF8FF5}">
      <dgm:prSet/>
      <dgm:spPr/>
      <dgm:t>
        <a:bodyPr/>
        <a:lstStyle/>
        <a:p>
          <a:endParaRPr lang="en-US"/>
        </a:p>
      </dgm:t>
    </dgm:pt>
    <dgm:pt modelId="{D9E68210-3E3A-4EAE-9614-BD30617438EB}" type="pres">
      <dgm:prSet presAssocID="{85947716-9733-4A8B-9A20-833E1E5A94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903184-184E-4744-A104-7DD89624CBF7}" type="pres">
      <dgm:prSet presAssocID="{C0DA3322-9AA4-474C-8C72-0CCE4FC23928}" presName="composite" presStyleCnt="0"/>
      <dgm:spPr/>
      <dgm:t>
        <a:bodyPr/>
        <a:lstStyle/>
        <a:p>
          <a:endParaRPr lang="en-US"/>
        </a:p>
      </dgm:t>
    </dgm:pt>
    <dgm:pt modelId="{2CC9E62C-6FA6-49A0-9890-3BF1924528AE}" type="pres">
      <dgm:prSet presAssocID="{C0DA3322-9AA4-474C-8C72-0CCE4FC23928}" presName="parTx" presStyleLbl="node1" presStyleIdx="0" presStyleCnt="5" custFlipHor="1" custScaleX="27381" custScaleY="100000" custLinFactY="-1900000" custLinFactNeighborX="-30290" custLinFactNeighborY="-1912053">
        <dgm:presLayoutVars>
          <dgm:chMax val="0"/>
          <dgm:chPref val="0"/>
          <dgm:bulletEnabled val="1"/>
        </dgm:presLayoutVars>
      </dgm:prSet>
      <dgm:spPr>
        <a:prstGeom prst="flowChartConnector">
          <a:avLst/>
        </a:prstGeom>
      </dgm:spPr>
      <dgm:t>
        <a:bodyPr/>
        <a:lstStyle/>
        <a:p>
          <a:endParaRPr lang="en-US"/>
        </a:p>
      </dgm:t>
    </dgm:pt>
    <dgm:pt modelId="{88B9E060-1D9F-41C1-986E-86DF6452A1FF}" type="pres">
      <dgm:prSet presAssocID="{C0DA3322-9AA4-474C-8C72-0CCE4FC23928}" presName="desTx" presStyleLbl="revTx" presStyleIdx="0" presStyleCnt="3">
        <dgm:presLayoutVars>
          <dgm:bulletEnabled val="1"/>
        </dgm:presLayoutVars>
      </dgm:prSet>
      <dgm:spPr>
        <a:solidFill>
          <a:srgbClr val="438086"/>
        </a:solidFill>
      </dgm:spPr>
      <dgm:t>
        <a:bodyPr/>
        <a:lstStyle/>
        <a:p>
          <a:endParaRPr lang="en-US"/>
        </a:p>
      </dgm:t>
    </dgm:pt>
    <dgm:pt modelId="{74E76629-7F54-4887-8DD6-3D359C9ADF7C}" type="pres">
      <dgm:prSet presAssocID="{AAE5BCC2-0399-4953-B87A-CB12A25EDF56}" presName="space" presStyleCnt="0"/>
      <dgm:spPr/>
      <dgm:t>
        <a:bodyPr/>
        <a:lstStyle/>
        <a:p>
          <a:endParaRPr lang="en-US"/>
        </a:p>
      </dgm:t>
    </dgm:pt>
    <dgm:pt modelId="{A4527E0C-744B-41BC-8AB8-B10B39D9A2B0}" type="pres">
      <dgm:prSet presAssocID="{4EBB1724-4C52-447C-9049-7D595E26B5F4}" presName="composite" presStyleCnt="0"/>
      <dgm:spPr/>
      <dgm:t>
        <a:bodyPr/>
        <a:lstStyle/>
        <a:p>
          <a:endParaRPr lang="en-US"/>
        </a:p>
      </dgm:t>
    </dgm:pt>
    <dgm:pt modelId="{3611C331-E257-467B-9BC4-246B86BC5160}" type="pres">
      <dgm:prSet presAssocID="{4EBB1724-4C52-447C-9049-7D595E26B5F4}" presName="parTx" presStyleLbl="node1" presStyleIdx="1" presStyleCnt="5" custLinFactNeighborX="8698" custLinFactNeighborY="3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80A67-F403-46AD-B8BD-780840098FD0}" type="pres">
      <dgm:prSet presAssocID="{4EBB1724-4C52-447C-9049-7D595E26B5F4}" presName="desTx" presStyleLbl="revTx" presStyleIdx="0" presStyleCnt="3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prstGeom prst="flowChartDocument">
          <a:avLst/>
        </a:prstGeom>
        <a:solidFill>
          <a:srgbClr val="465B90"/>
        </a:solidFill>
      </dgm:spPr>
      <dgm:t>
        <a:bodyPr/>
        <a:lstStyle/>
        <a:p>
          <a:endParaRPr lang="en-US"/>
        </a:p>
      </dgm:t>
    </dgm:pt>
    <dgm:pt modelId="{975AC100-5796-4495-AE80-DBD90D188A09}" type="pres">
      <dgm:prSet presAssocID="{0CEDAC5D-340C-4AE1-8B96-5F48C2D03B90}" presName="space" presStyleCnt="0"/>
      <dgm:spPr/>
      <dgm:t>
        <a:bodyPr/>
        <a:lstStyle/>
        <a:p>
          <a:endParaRPr lang="en-US"/>
        </a:p>
      </dgm:t>
    </dgm:pt>
    <dgm:pt modelId="{7C312B14-5A46-4D7C-A5D7-1407462229EE}" type="pres">
      <dgm:prSet presAssocID="{8C77CC41-C353-41CC-8A92-69B5A784FD5F}" presName="composite" presStyleCnt="0"/>
      <dgm:spPr/>
      <dgm:t>
        <a:bodyPr/>
        <a:lstStyle/>
        <a:p>
          <a:endParaRPr lang="en-US"/>
        </a:p>
      </dgm:t>
    </dgm:pt>
    <dgm:pt modelId="{44712717-AEC8-4E2E-BB4B-D504B5217909}" type="pres">
      <dgm:prSet presAssocID="{8C77CC41-C353-41CC-8A92-69B5A784FD5F}" presName="parTx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CF449-14CF-47AF-B821-237256997EE6}" type="pres">
      <dgm:prSet presAssocID="{8C77CC41-C353-41CC-8A92-69B5A784FD5F}" presName="desTx" presStyleLbl="revTx" presStyleIdx="0" presStyleCnt="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EF23202B-71D4-428D-9C45-E6E94EF6D31C}" type="pres">
      <dgm:prSet presAssocID="{7D3B9466-0278-4382-A417-58CAF62D5589}" presName="space" presStyleCnt="0"/>
      <dgm:spPr/>
      <dgm:t>
        <a:bodyPr/>
        <a:lstStyle/>
        <a:p>
          <a:endParaRPr lang="en-US"/>
        </a:p>
      </dgm:t>
    </dgm:pt>
    <dgm:pt modelId="{B8FCD429-DD33-4548-9918-0781718B73DD}" type="pres">
      <dgm:prSet presAssocID="{7F89DA55-C37D-418A-B316-A1CED6DCE4C0}" presName="composite" presStyleCnt="0"/>
      <dgm:spPr/>
      <dgm:t>
        <a:bodyPr/>
        <a:lstStyle/>
        <a:p>
          <a:endParaRPr lang="en-US"/>
        </a:p>
      </dgm:t>
    </dgm:pt>
    <dgm:pt modelId="{FA6E9E06-C4C7-4215-A6B9-EE48500E81FD}" type="pres">
      <dgm:prSet presAssocID="{7F89DA55-C37D-418A-B316-A1CED6DCE4C0}" presName="parTx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BD554-1C00-4914-A357-4891A23E6D14}" type="pres">
      <dgm:prSet presAssocID="{7F89DA55-C37D-418A-B316-A1CED6DCE4C0}" presName="desTx" presStyleLbl="revTx" presStyleIdx="1" presStyleCnt="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F3B2FD82-67CD-4CB4-A4E8-7D8A3BB74EB3}" type="pres">
      <dgm:prSet presAssocID="{2A07C180-4FFD-4B40-9121-DF5B528CA867}" presName="space" presStyleCnt="0"/>
      <dgm:spPr/>
    </dgm:pt>
    <dgm:pt modelId="{3A15C87B-4286-441C-B3BF-35F77C96C19E}" type="pres">
      <dgm:prSet presAssocID="{A0FEA0A7-7342-4CA9-B6AB-F5A959AE7A99}" presName="composite" presStyleCnt="0"/>
      <dgm:spPr/>
    </dgm:pt>
    <dgm:pt modelId="{67F1DA71-A82E-4C11-8029-618AB4B6C2FC}" type="pres">
      <dgm:prSet presAssocID="{A0FEA0A7-7342-4CA9-B6AB-F5A959AE7A99}" presName="parTx" presStyleLbl="node1" presStyleIdx="4" presStyleCnt="5" custLinFactNeighborX="2234" custLinFactNeighborY="-17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BFBC5C-A69B-472D-859D-7134ABBCC9C9}" type="pres">
      <dgm:prSet presAssocID="{A0FEA0A7-7342-4CA9-B6AB-F5A959AE7A99}" presName="desTx" presStyleLbl="revTx" presStyleIdx="2" presStyleCnt="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3D30EAF9-CF62-4066-949E-1C900B50421D}" srcId="{85947716-9733-4A8B-9A20-833E1E5A94D7}" destId="{C0DA3322-9AA4-474C-8C72-0CCE4FC23928}" srcOrd="0" destOrd="0" parTransId="{56DB26D1-AD70-455C-87FB-B7F74164A349}" sibTransId="{AAE5BCC2-0399-4953-B87A-CB12A25EDF56}"/>
    <dgm:cxn modelId="{B4EF04A1-A9B7-48E8-92C9-9FC4D2CF8FF5}" srcId="{A0FEA0A7-7342-4CA9-B6AB-F5A959AE7A99}" destId="{D59E9BF1-517A-4AB2-BCC8-69F2F975BEFD}" srcOrd="0" destOrd="0" parTransId="{3FF74A3A-D321-42EE-B57E-76BE07B95DAA}" sibTransId="{8AA7E3EB-E809-4532-89EE-3D08C3728F15}"/>
    <dgm:cxn modelId="{388303A4-9E70-4EC4-A5A4-54EF67684090}" srcId="{85947716-9733-4A8B-9A20-833E1E5A94D7}" destId="{8C77CC41-C353-41CC-8A92-69B5A784FD5F}" srcOrd="2" destOrd="0" parTransId="{72DAACC0-BFE6-40AA-A599-EC9BFDFE2FE1}" sibTransId="{7D3B9466-0278-4382-A417-58CAF62D5589}"/>
    <dgm:cxn modelId="{C9DA916A-FAE4-46D6-80D1-ADA45E756859}" type="presOf" srcId="{7F89DA55-C37D-418A-B316-A1CED6DCE4C0}" destId="{FA6E9E06-C4C7-4215-A6B9-EE48500E81FD}" srcOrd="0" destOrd="0" presId="urn:microsoft.com/office/officeart/2005/8/layout/chevron1"/>
    <dgm:cxn modelId="{37298BC7-A758-4A65-BEE9-EC4FEB2F847A}" type="presOf" srcId="{C0DA3322-9AA4-474C-8C72-0CCE4FC23928}" destId="{2CC9E62C-6FA6-49A0-9890-3BF1924528AE}" srcOrd="0" destOrd="0" presId="urn:microsoft.com/office/officeart/2005/8/layout/chevron1"/>
    <dgm:cxn modelId="{751A94D0-24CB-461C-B21A-D2D04577EEBC}" type="presOf" srcId="{8C77CC41-C353-41CC-8A92-69B5A784FD5F}" destId="{44712717-AEC8-4E2E-BB4B-D504B5217909}" srcOrd="0" destOrd="0" presId="urn:microsoft.com/office/officeart/2005/8/layout/chevron1"/>
    <dgm:cxn modelId="{6AD4C5ED-3CC5-40AD-8BD3-E8E501380066}" type="presOf" srcId="{6C8161FE-34FD-4187-9571-052FFBE805EF}" destId="{5E2CF449-14CF-47AF-B821-237256997EE6}" srcOrd="0" destOrd="0" presId="urn:microsoft.com/office/officeart/2005/8/layout/chevron1"/>
    <dgm:cxn modelId="{975C4E28-BB00-478C-B3F4-FF8797B0F150}" type="presOf" srcId="{85947716-9733-4A8B-9A20-833E1E5A94D7}" destId="{D9E68210-3E3A-4EAE-9614-BD30617438EB}" srcOrd="0" destOrd="0" presId="urn:microsoft.com/office/officeart/2005/8/layout/chevron1"/>
    <dgm:cxn modelId="{5F0A43E2-39E4-4971-8C06-7ACA1FB0FF70}" type="presOf" srcId="{D59E9BF1-517A-4AB2-BCC8-69F2F975BEFD}" destId="{7BBFBC5C-A69B-472D-859D-7134ABBCC9C9}" srcOrd="0" destOrd="0" presId="urn:microsoft.com/office/officeart/2005/8/layout/chevron1"/>
    <dgm:cxn modelId="{693F8090-91B6-4ACC-94A3-1CD3D6E41143}" srcId="{7F89DA55-C37D-418A-B316-A1CED6DCE4C0}" destId="{5C93CCF4-49C9-4F56-B504-D241F7B6A3C7}" srcOrd="0" destOrd="0" parTransId="{C3A05190-8747-4684-9D84-20B7E7C04672}" sibTransId="{617853C0-1B1C-492A-A78D-E77979488B41}"/>
    <dgm:cxn modelId="{FDD972C9-9E13-413D-A551-389F035372DF}" srcId="{8C77CC41-C353-41CC-8A92-69B5A784FD5F}" destId="{6C8161FE-34FD-4187-9571-052FFBE805EF}" srcOrd="0" destOrd="0" parTransId="{4874FC20-846F-4C29-B4C7-9D920726F075}" sibTransId="{407DB471-0513-4E10-B837-55FA3908C094}"/>
    <dgm:cxn modelId="{E28E0EC5-5F9A-499C-8DD5-4C97BAAB6D86}" type="presOf" srcId="{A0FEA0A7-7342-4CA9-B6AB-F5A959AE7A99}" destId="{67F1DA71-A82E-4C11-8029-618AB4B6C2FC}" srcOrd="0" destOrd="0" presId="urn:microsoft.com/office/officeart/2005/8/layout/chevron1"/>
    <dgm:cxn modelId="{D5F1E0D6-0416-490D-B962-CF5B08C362C5}" type="presOf" srcId="{5C93CCF4-49C9-4F56-B504-D241F7B6A3C7}" destId="{B2FBD554-1C00-4914-A357-4891A23E6D14}" srcOrd="0" destOrd="0" presId="urn:microsoft.com/office/officeart/2005/8/layout/chevron1"/>
    <dgm:cxn modelId="{B16DAEB6-A46F-4B74-82BD-A2D3C4766575}" srcId="{85947716-9733-4A8B-9A20-833E1E5A94D7}" destId="{4EBB1724-4C52-447C-9049-7D595E26B5F4}" srcOrd="1" destOrd="0" parTransId="{1D8E9370-6AD5-4531-A0A4-881996997290}" sibTransId="{0CEDAC5D-340C-4AE1-8B96-5F48C2D03B90}"/>
    <dgm:cxn modelId="{2D05849F-C99A-47FA-8A66-8506B467F60B}" type="presOf" srcId="{4EBB1724-4C52-447C-9049-7D595E26B5F4}" destId="{3611C331-E257-467B-9BC4-246B86BC5160}" srcOrd="0" destOrd="0" presId="urn:microsoft.com/office/officeart/2005/8/layout/chevron1"/>
    <dgm:cxn modelId="{0257AFD5-D968-4046-B9CE-22EC886DDD8B}" srcId="{85947716-9733-4A8B-9A20-833E1E5A94D7}" destId="{A0FEA0A7-7342-4CA9-B6AB-F5A959AE7A99}" srcOrd="4" destOrd="0" parTransId="{3BD79715-186E-4EFB-9F02-6058E4ED0068}" sibTransId="{3349A9F6-CBC1-4ABF-8B3C-1E6EDB195A1E}"/>
    <dgm:cxn modelId="{A678535B-21F4-4B0F-A255-08346E6656E3}" srcId="{85947716-9733-4A8B-9A20-833E1E5A94D7}" destId="{7F89DA55-C37D-418A-B316-A1CED6DCE4C0}" srcOrd="3" destOrd="0" parTransId="{853379F5-BE16-41CD-B403-062C87739501}" sibTransId="{2A07C180-4FFD-4B40-9121-DF5B528CA867}"/>
    <dgm:cxn modelId="{841CA6F9-04C2-4EF3-859E-D5DEE7DA9BD5}" type="presParOf" srcId="{D9E68210-3E3A-4EAE-9614-BD30617438EB}" destId="{24903184-184E-4744-A104-7DD89624CBF7}" srcOrd="0" destOrd="0" presId="urn:microsoft.com/office/officeart/2005/8/layout/chevron1"/>
    <dgm:cxn modelId="{A0231527-95B6-44A1-A42A-11C9342FEFE1}" type="presParOf" srcId="{24903184-184E-4744-A104-7DD89624CBF7}" destId="{2CC9E62C-6FA6-49A0-9890-3BF1924528AE}" srcOrd="0" destOrd="0" presId="urn:microsoft.com/office/officeart/2005/8/layout/chevron1"/>
    <dgm:cxn modelId="{335D8FB7-DC48-4C8F-B1D8-3D297B04E81E}" type="presParOf" srcId="{24903184-184E-4744-A104-7DD89624CBF7}" destId="{88B9E060-1D9F-41C1-986E-86DF6452A1FF}" srcOrd="1" destOrd="0" presId="urn:microsoft.com/office/officeart/2005/8/layout/chevron1"/>
    <dgm:cxn modelId="{777B3BB7-4A8C-4C4B-A1F3-2CC268598E1D}" type="presParOf" srcId="{D9E68210-3E3A-4EAE-9614-BD30617438EB}" destId="{74E76629-7F54-4887-8DD6-3D359C9ADF7C}" srcOrd="1" destOrd="0" presId="urn:microsoft.com/office/officeart/2005/8/layout/chevron1"/>
    <dgm:cxn modelId="{ACE8522C-04CC-4F8D-9A4F-D855FFF0E93F}" type="presParOf" srcId="{D9E68210-3E3A-4EAE-9614-BD30617438EB}" destId="{A4527E0C-744B-41BC-8AB8-B10B39D9A2B0}" srcOrd="2" destOrd="0" presId="urn:microsoft.com/office/officeart/2005/8/layout/chevron1"/>
    <dgm:cxn modelId="{F32B1729-C54F-4BE4-A91D-7B2DD2BDB08B}" type="presParOf" srcId="{A4527E0C-744B-41BC-8AB8-B10B39D9A2B0}" destId="{3611C331-E257-467B-9BC4-246B86BC5160}" srcOrd="0" destOrd="0" presId="urn:microsoft.com/office/officeart/2005/8/layout/chevron1"/>
    <dgm:cxn modelId="{56ACC0DD-ECD9-4D70-B6FD-7D66FA365A71}" type="presParOf" srcId="{A4527E0C-744B-41BC-8AB8-B10B39D9A2B0}" destId="{6C980A67-F403-46AD-B8BD-780840098FD0}" srcOrd="1" destOrd="0" presId="urn:microsoft.com/office/officeart/2005/8/layout/chevron1"/>
    <dgm:cxn modelId="{314EC35D-5102-48D5-B1C9-CC75684F78C9}" type="presParOf" srcId="{D9E68210-3E3A-4EAE-9614-BD30617438EB}" destId="{975AC100-5796-4495-AE80-DBD90D188A09}" srcOrd="3" destOrd="0" presId="urn:microsoft.com/office/officeart/2005/8/layout/chevron1"/>
    <dgm:cxn modelId="{E7C03739-2DCC-4C3A-98A5-47BD06A53B92}" type="presParOf" srcId="{D9E68210-3E3A-4EAE-9614-BD30617438EB}" destId="{7C312B14-5A46-4D7C-A5D7-1407462229EE}" srcOrd="4" destOrd="0" presId="urn:microsoft.com/office/officeart/2005/8/layout/chevron1"/>
    <dgm:cxn modelId="{1E71153B-4F35-4771-B1B6-789EF6C4D7FD}" type="presParOf" srcId="{7C312B14-5A46-4D7C-A5D7-1407462229EE}" destId="{44712717-AEC8-4E2E-BB4B-D504B5217909}" srcOrd="0" destOrd="0" presId="urn:microsoft.com/office/officeart/2005/8/layout/chevron1"/>
    <dgm:cxn modelId="{B63207F0-6E64-46FE-9031-269C87C2550B}" type="presParOf" srcId="{7C312B14-5A46-4D7C-A5D7-1407462229EE}" destId="{5E2CF449-14CF-47AF-B821-237256997EE6}" srcOrd="1" destOrd="0" presId="urn:microsoft.com/office/officeart/2005/8/layout/chevron1"/>
    <dgm:cxn modelId="{C7BEA531-E66B-4BC3-AFEA-5FE33919740D}" type="presParOf" srcId="{D9E68210-3E3A-4EAE-9614-BD30617438EB}" destId="{EF23202B-71D4-428D-9C45-E6E94EF6D31C}" srcOrd="5" destOrd="0" presId="urn:microsoft.com/office/officeart/2005/8/layout/chevron1"/>
    <dgm:cxn modelId="{8F52E237-2066-4010-99C4-9D7CB8D27928}" type="presParOf" srcId="{D9E68210-3E3A-4EAE-9614-BD30617438EB}" destId="{B8FCD429-DD33-4548-9918-0781718B73DD}" srcOrd="6" destOrd="0" presId="urn:microsoft.com/office/officeart/2005/8/layout/chevron1"/>
    <dgm:cxn modelId="{F552224C-EC7D-4549-A705-AD243AC0B573}" type="presParOf" srcId="{B8FCD429-DD33-4548-9918-0781718B73DD}" destId="{FA6E9E06-C4C7-4215-A6B9-EE48500E81FD}" srcOrd="0" destOrd="0" presId="urn:microsoft.com/office/officeart/2005/8/layout/chevron1"/>
    <dgm:cxn modelId="{6627CF35-9DC0-46D1-89E4-94AF93DBDA5C}" type="presParOf" srcId="{B8FCD429-DD33-4548-9918-0781718B73DD}" destId="{B2FBD554-1C00-4914-A357-4891A23E6D14}" srcOrd="1" destOrd="0" presId="urn:microsoft.com/office/officeart/2005/8/layout/chevron1"/>
    <dgm:cxn modelId="{FDE9505A-0298-468B-9139-66E9F94CD972}" type="presParOf" srcId="{D9E68210-3E3A-4EAE-9614-BD30617438EB}" destId="{F3B2FD82-67CD-4CB4-A4E8-7D8A3BB74EB3}" srcOrd="7" destOrd="0" presId="urn:microsoft.com/office/officeart/2005/8/layout/chevron1"/>
    <dgm:cxn modelId="{7514E5ED-D462-40DB-A1C7-42BABB70E42C}" type="presParOf" srcId="{D9E68210-3E3A-4EAE-9614-BD30617438EB}" destId="{3A15C87B-4286-441C-B3BF-35F77C96C19E}" srcOrd="8" destOrd="0" presId="urn:microsoft.com/office/officeart/2005/8/layout/chevron1"/>
    <dgm:cxn modelId="{A4E967F6-AD81-4EFE-AE00-DBE6FEFF2535}" type="presParOf" srcId="{3A15C87B-4286-441C-B3BF-35F77C96C19E}" destId="{67F1DA71-A82E-4C11-8029-618AB4B6C2FC}" srcOrd="0" destOrd="0" presId="urn:microsoft.com/office/officeart/2005/8/layout/chevron1"/>
    <dgm:cxn modelId="{D3465C31-AF57-411D-BA03-056F849AEE90}" type="presParOf" srcId="{3A15C87B-4286-441C-B3BF-35F77C96C19E}" destId="{7BBFBC5C-A69B-472D-859D-7134ABBCC9C9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947716-9733-4A8B-9A20-833E1E5A94D7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DA3322-9AA4-474C-8C72-0CCE4FC23928}">
      <dgm:prSet phldrT="[Text]" custT="1"/>
      <dgm:spPr>
        <a:solidFill>
          <a:srgbClr val="438086"/>
        </a:solidFill>
      </dgm:spPr>
      <dgm:t>
        <a:bodyPr/>
        <a:lstStyle/>
        <a:p>
          <a:r>
            <a:rPr lang="en-US" sz="1400" b="1" dirty="0" smtClean="0"/>
            <a:t>Crawling</a:t>
          </a:r>
          <a:endParaRPr lang="en-US" sz="1700" b="1" dirty="0"/>
        </a:p>
      </dgm:t>
    </dgm:pt>
    <dgm:pt modelId="{56DB26D1-AD70-455C-87FB-B7F74164A349}" type="parTrans" cxnId="{3D30EAF9-CF62-4066-949E-1C900B50421D}">
      <dgm:prSet/>
      <dgm:spPr/>
      <dgm:t>
        <a:bodyPr/>
        <a:lstStyle/>
        <a:p>
          <a:endParaRPr lang="en-US"/>
        </a:p>
      </dgm:t>
    </dgm:pt>
    <dgm:pt modelId="{AAE5BCC2-0399-4953-B87A-CB12A25EDF56}" type="sibTrans" cxnId="{3D30EAF9-CF62-4066-949E-1C900B50421D}">
      <dgm:prSet/>
      <dgm:spPr/>
      <dgm:t>
        <a:bodyPr/>
        <a:lstStyle/>
        <a:p>
          <a:endParaRPr lang="en-US"/>
        </a:p>
      </dgm:t>
    </dgm:pt>
    <dgm:pt modelId="{374FA182-13F1-4BA9-80C1-8401AD4F0D67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465B90"/>
        </a:solidFill>
      </dgm:spPr>
      <dgm:t>
        <a:bodyPr lIns="91440" tIns="91440" rIns="91440" bIns="91440"/>
        <a:lstStyle/>
        <a:p>
          <a:r>
            <a:rPr lang="en-US" sz="2000" dirty="0" smtClean="0">
              <a:solidFill>
                <a:schemeClr val="bg1"/>
              </a:solidFill>
            </a:rPr>
            <a:t>Basic Text Cleanup</a:t>
          </a:r>
          <a:endParaRPr lang="en-US" sz="2000" dirty="0">
            <a:solidFill>
              <a:schemeClr val="bg1"/>
            </a:solidFill>
          </a:endParaRPr>
        </a:p>
      </dgm:t>
    </dgm:pt>
    <dgm:pt modelId="{29875AB3-485C-4A5C-B23C-1AF6E08DDBC1}" type="parTrans" cxnId="{F8516FFB-EAFB-468A-8037-55ABDC86EB92}">
      <dgm:prSet/>
      <dgm:spPr/>
      <dgm:t>
        <a:bodyPr/>
        <a:lstStyle/>
        <a:p>
          <a:endParaRPr lang="en-US"/>
        </a:p>
      </dgm:t>
    </dgm:pt>
    <dgm:pt modelId="{C655C8D5-DA1C-4FC9-BFDE-DFEFE23DAD07}" type="sibTrans" cxnId="{F8516FFB-EAFB-468A-8037-55ABDC86EB92}">
      <dgm:prSet/>
      <dgm:spPr/>
      <dgm:t>
        <a:bodyPr/>
        <a:lstStyle/>
        <a:p>
          <a:endParaRPr lang="en-US"/>
        </a:p>
      </dgm:t>
    </dgm:pt>
    <dgm:pt modelId="{8C77CC41-C353-41CC-8A92-69B5A784FD5F}">
      <dgm:prSet phldrT="[Text]"/>
      <dgm:spPr>
        <a:solidFill>
          <a:srgbClr val="654A99"/>
        </a:solidFill>
      </dgm:spPr>
      <dgm:t>
        <a:bodyPr/>
        <a:lstStyle/>
        <a:p>
          <a:r>
            <a:rPr lang="en-US" b="1" dirty="0" smtClean="0"/>
            <a:t>Classification</a:t>
          </a:r>
          <a:endParaRPr lang="en-US" b="1" dirty="0"/>
        </a:p>
      </dgm:t>
    </dgm:pt>
    <dgm:pt modelId="{72DAACC0-BFE6-40AA-A599-EC9BFDFE2FE1}" type="parTrans" cxnId="{388303A4-9E70-4EC4-A5A4-54EF67684090}">
      <dgm:prSet/>
      <dgm:spPr/>
      <dgm:t>
        <a:bodyPr/>
        <a:lstStyle/>
        <a:p>
          <a:endParaRPr lang="en-US"/>
        </a:p>
      </dgm:t>
    </dgm:pt>
    <dgm:pt modelId="{7D3B9466-0278-4382-A417-58CAF62D5589}" type="sibTrans" cxnId="{388303A4-9E70-4EC4-A5A4-54EF67684090}">
      <dgm:prSet/>
      <dgm:spPr/>
      <dgm:t>
        <a:bodyPr/>
        <a:lstStyle/>
        <a:p>
          <a:endParaRPr lang="en-US"/>
        </a:p>
      </dgm:t>
    </dgm:pt>
    <dgm:pt modelId="{7F89DA55-C37D-418A-B316-A1CED6DCE4C0}">
      <dgm:prSet phldrT="[Text]"/>
      <dgm:spPr>
        <a:solidFill>
          <a:schemeClr val="tx1"/>
        </a:solidFill>
      </dgm:spPr>
      <dgm:t>
        <a:bodyPr/>
        <a:lstStyle/>
        <a:p>
          <a:r>
            <a:rPr lang="en-US" b="1" dirty="0" smtClean="0"/>
            <a:t>Storytelling</a:t>
          </a:r>
          <a:endParaRPr lang="en-US" b="1" dirty="0"/>
        </a:p>
      </dgm:t>
    </dgm:pt>
    <dgm:pt modelId="{853379F5-BE16-41CD-B403-062C87739501}" type="parTrans" cxnId="{A678535B-21F4-4B0F-A255-08346E6656E3}">
      <dgm:prSet/>
      <dgm:spPr/>
      <dgm:t>
        <a:bodyPr/>
        <a:lstStyle/>
        <a:p>
          <a:endParaRPr lang="en-US"/>
        </a:p>
      </dgm:t>
    </dgm:pt>
    <dgm:pt modelId="{2A07C180-4FFD-4B40-9121-DF5B528CA867}" type="sibTrans" cxnId="{A678535B-21F4-4B0F-A255-08346E6656E3}">
      <dgm:prSet/>
      <dgm:spPr/>
      <dgm:t>
        <a:bodyPr/>
        <a:lstStyle/>
        <a:p>
          <a:endParaRPr lang="en-US"/>
        </a:p>
      </dgm:t>
    </dgm:pt>
    <dgm:pt modelId="{4EBB1724-4C52-447C-9049-7D595E26B5F4}">
      <dgm:prSet phldrT="[Text]" custT="1"/>
      <dgm:spPr>
        <a:solidFill>
          <a:srgbClr val="465B90"/>
        </a:solidFill>
      </dgm:spPr>
      <dgm:t>
        <a:bodyPr/>
        <a:lstStyle/>
        <a:p>
          <a:r>
            <a:rPr lang="en-US" sz="1400" b="1" dirty="0" smtClean="0"/>
            <a:t>Preprocessing</a:t>
          </a:r>
          <a:endParaRPr lang="en-US" sz="2000" b="1" dirty="0"/>
        </a:p>
      </dgm:t>
    </dgm:pt>
    <dgm:pt modelId="{1D8E9370-6AD5-4531-A0A4-881996997290}" type="parTrans" cxnId="{B16DAEB6-A46F-4B74-82BD-A2D3C4766575}">
      <dgm:prSet/>
      <dgm:spPr/>
      <dgm:t>
        <a:bodyPr/>
        <a:lstStyle/>
        <a:p>
          <a:endParaRPr lang="en-US"/>
        </a:p>
      </dgm:t>
    </dgm:pt>
    <dgm:pt modelId="{0CEDAC5D-340C-4AE1-8B96-5F48C2D03B90}" type="sibTrans" cxnId="{B16DAEB6-A46F-4B74-82BD-A2D3C4766575}">
      <dgm:prSet/>
      <dgm:spPr/>
      <dgm:t>
        <a:bodyPr/>
        <a:lstStyle/>
        <a:p>
          <a:endParaRPr lang="en-US"/>
        </a:p>
      </dgm:t>
    </dgm:pt>
    <dgm:pt modelId="{2648C579-CCE6-4C28-9212-B0BACC6D2DCE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>
        <a:solidFill>
          <a:srgbClr val="465B90"/>
        </a:solidFill>
      </dgm:spPr>
      <dgm:t>
        <a:bodyPr lIns="91440" tIns="91440" rIns="91440" bIns="91440"/>
        <a:lstStyle/>
        <a:p>
          <a:r>
            <a:rPr lang="en-US" sz="2000" dirty="0" smtClean="0">
              <a:solidFill>
                <a:schemeClr val="bg1"/>
              </a:solidFill>
            </a:rPr>
            <a:t>Extracting Text</a:t>
          </a:r>
          <a:endParaRPr lang="en-US" sz="2000" dirty="0">
            <a:solidFill>
              <a:schemeClr val="bg1"/>
            </a:solidFill>
          </a:endParaRPr>
        </a:p>
      </dgm:t>
    </dgm:pt>
    <dgm:pt modelId="{27CA1367-27E3-48E2-BA39-2F33235364BE}" type="parTrans" cxnId="{32B91331-869F-4C2C-BD37-BBB16C1675B1}">
      <dgm:prSet/>
      <dgm:spPr/>
      <dgm:t>
        <a:bodyPr/>
        <a:lstStyle/>
        <a:p>
          <a:endParaRPr lang="en-US"/>
        </a:p>
      </dgm:t>
    </dgm:pt>
    <dgm:pt modelId="{EF872278-A73E-4A57-AC2B-7284B0E5DABF}" type="sibTrans" cxnId="{32B91331-869F-4C2C-BD37-BBB16C1675B1}">
      <dgm:prSet/>
      <dgm:spPr/>
      <dgm:t>
        <a:bodyPr/>
        <a:lstStyle/>
        <a:p>
          <a:endParaRPr lang="en-US"/>
        </a:p>
      </dgm:t>
    </dgm:pt>
    <dgm:pt modelId="{6C8161FE-34FD-4187-9571-052FFBE805EF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654A99"/>
        </a:solidFill>
      </dgm:spPr>
      <dgm:t>
        <a:bodyPr lIns="91440" tIns="91440" rIns="91440" bIns="91440"/>
        <a:lstStyle/>
        <a:p>
          <a:r>
            <a:rPr lang="en-US" sz="1800" dirty="0" smtClean="0">
              <a:solidFill>
                <a:schemeClr val="bg1"/>
              </a:solidFill>
            </a:rPr>
            <a:t>Supervised learning methods</a:t>
          </a:r>
          <a:endParaRPr lang="en-US" sz="1800" dirty="0">
            <a:solidFill>
              <a:schemeClr val="bg1"/>
            </a:solidFill>
          </a:endParaRPr>
        </a:p>
      </dgm:t>
    </dgm:pt>
    <dgm:pt modelId="{4874FC20-846F-4C29-B4C7-9D920726F075}" type="parTrans" cxnId="{FDD972C9-9E13-413D-A551-389F035372DF}">
      <dgm:prSet/>
      <dgm:spPr/>
      <dgm:t>
        <a:bodyPr/>
        <a:lstStyle/>
        <a:p>
          <a:endParaRPr lang="en-US"/>
        </a:p>
      </dgm:t>
    </dgm:pt>
    <dgm:pt modelId="{407DB471-0513-4E10-B837-55FA3908C094}" type="sibTrans" cxnId="{FDD972C9-9E13-413D-A551-389F035372DF}">
      <dgm:prSet/>
      <dgm:spPr/>
      <dgm:t>
        <a:bodyPr/>
        <a:lstStyle/>
        <a:p>
          <a:endParaRPr lang="en-US"/>
        </a:p>
      </dgm:t>
    </dgm:pt>
    <dgm:pt modelId="{5C93CCF4-49C9-4F56-B504-D241F7B6A3C7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 lIns="91440" tIns="91440" rIns="91440" bIns="91440"/>
        <a:lstStyle/>
        <a:p>
          <a:r>
            <a:rPr lang="en-US" sz="1800" dirty="0" smtClean="0">
              <a:solidFill>
                <a:schemeClr val="bg1"/>
              </a:solidFill>
            </a:rPr>
            <a:t>Generating stories</a:t>
          </a:r>
          <a:endParaRPr lang="en-US" sz="1800" dirty="0">
            <a:solidFill>
              <a:schemeClr val="bg1"/>
            </a:solidFill>
          </a:endParaRPr>
        </a:p>
      </dgm:t>
    </dgm:pt>
    <dgm:pt modelId="{C3A05190-8747-4684-9D84-20B7E7C04672}" type="parTrans" cxnId="{693F8090-91B6-4ACC-94A3-1CD3D6E41143}">
      <dgm:prSet/>
      <dgm:spPr/>
      <dgm:t>
        <a:bodyPr/>
        <a:lstStyle/>
        <a:p>
          <a:endParaRPr lang="en-US"/>
        </a:p>
      </dgm:t>
    </dgm:pt>
    <dgm:pt modelId="{617853C0-1B1C-492A-A78D-E77979488B41}" type="sibTrans" cxnId="{693F8090-91B6-4ACC-94A3-1CD3D6E41143}">
      <dgm:prSet/>
      <dgm:spPr/>
      <dgm:t>
        <a:bodyPr/>
        <a:lstStyle/>
        <a:p>
          <a:endParaRPr lang="en-US"/>
        </a:p>
      </dgm:t>
    </dgm:pt>
    <dgm:pt modelId="{7CFB3509-8557-4198-A599-B3A7500C90F2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 lIns="91440" tIns="91440" rIns="91440" bIns="91440"/>
        <a:lstStyle/>
        <a:p>
          <a:r>
            <a:rPr lang="en-US" sz="1800" dirty="0" smtClean="0">
              <a:solidFill>
                <a:schemeClr val="bg1"/>
              </a:solidFill>
            </a:rPr>
            <a:t>Visualization</a:t>
          </a:r>
          <a:endParaRPr lang="en-US" sz="1800" dirty="0">
            <a:solidFill>
              <a:schemeClr val="bg1"/>
            </a:solidFill>
          </a:endParaRPr>
        </a:p>
      </dgm:t>
    </dgm:pt>
    <dgm:pt modelId="{0FC87EC2-135E-422D-B166-7E3D1154905C}" type="parTrans" cxnId="{37DEB463-104B-4795-9243-446F549161AC}">
      <dgm:prSet/>
      <dgm:spPr/>
      <dgm:t>
        <a:bodyPr/>
        <a:lstStyle/>
        <a:p>
          <a:endParaRPr lang="en-US"/>
        </a:p>
      </dgm:t>
    </dgm:pt>
    <dgm:pt modelId="{08301BE5-83AF-49E1-8FF6-08C73CA037C6}" type="sibTrans" cxnId="{37DEB463-104B-4795-9243-446F549161AC}">
      <dgm:prSet/>
      <dgm:spPr/>
      <dgm:t>
        <a:bodyPr/>
        <a:lstStyle/>
        <a:p>
          <a:endParaRPr lang="en-US"/>
        </a:p>
      </dgm:t>
    </dgm:pt>
    <dgm:pt modelId="{5491BFE6-05E5-42CD-95A8-60F5CAA29E80}">
      <dgm:prSet phldrT="[Text]"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 lIns="91440" tIns="91440" rIns="91440" bIns="91440"/>
        <a:lstStyle/>
        <a:p>
          <a:r>
            <a:rPr lang="en-US" sz="1800" dirty="0" smtClean="0">
              <a:solidFill>
                <a:schemeClr val="bg1"/>
              </a:solidFill>
            </a:rPr>
            <a:t>Story analysis</a:t>
          </a:r>
          <a:endParaRPr lang="en-US" sz="1800" dirty="0">
            <a:solidFill>
              <a:schemeClr val="bg1"/>
            </a:solidFill>
          </a:endParaRPr>
        </a:p>
      </dgm:t>
    </dgm:pt>
    <dgm:pt modelId="{CC280B3E-2EED-4807-B191-41E8DDC62C4E}" type="parTrans" cxnId="{153BECB4-EBFB-4707-8145-C54838D09C6B}">
      <dgm:prSet/>
      <dgm:spPr/>
      <dgm:t>
        <a:bodyPr/>
        <a:lstStyle/>
        <a:p>
          <a:endParaRPr lang="en-US"/>
        </a:p>
      </dgm:t>
    </dgm:pt>
    <dgm:pt modelId="{F19B623A-96AF-4630-843D-76AE9052FB18}" type="sibTrans" cxnId="{153BECB4-EBFB-4707-8145-C54838D09C6B}">
      <dgm:prSet/>
      <dgm:spPr/>
      <dgm:t>
        <a:bodyPr/>
        <a:lstStyle/>
        <a:p>
          <a:endParaRPr lang="en-US"/>
        </a:p>
      </dgm:t>
    </dgm:pt>
    <dgm:pt modelId="{E97C3A6E-6FD6-4C2E-A9C9-8EB13EACC213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654A99"/>
        </a:solidFill>
      </dgm:spPr>
      <dgm:t>
        <a:bodyPr lIns="91440" tIns="91440" rIns="91440" bIns="91440"/>
        <a:lstStyle/>
        <a:p>
          <a:r>
            <a:rPr lang="en-US" sz="1800" dirty="0" smtClean="0">
              <a:solidFill>
                <a:schemeClr val="bg1"/>
              </a:solidFill>
            </a:rPr>
            <a:t>Evaluation</a:t>
          </a:r>
          <a:endParaRPr lang="en-US" sz="1800" dirty="0">
            <a:solidFill>
              <a:schemeClr val="bg1"/>
            </a:solidFill>
          </a:endParaRPr>
        </a:p>
      </dgm:t>
    </dgm:pt>
    <dgm:pt modelId="{CDC36C89-C9D1-4F13-831D-575472E2ED45}" type="parTrans" cxnId="{E65B72B5-91F0-4B27-8A22-167A6CEB1256}">
      <dgm:prSet/>
      <dgm:spPr/>
      <dgm:t>
        <a:bodyPr/>
        <a:lstStyle/>
        <a:p>
          <a:endParaRPr lang="en-US"/>
        </a:p>
      </dgm:t>
    </dgm:pt>
    <dgm:pt modelId="{6DEE4715-480C-4D02-9879-849C53C7E3F9}" type="sibTrans" cxnId="{E65B72B5-91F0-4B27-8A22-167A6CEB1256}">
      <dgm:prSet/>
      <dgm:spPr/>
      <dgm:t>
        <a:bodyPr/>
        <a:lstStyle/>
        <a:p>
          <a:endParaRPr lang="en-US"/>
        </a:p>
      </dgm:t>
    </dgm:pt>
    <dgm:pt modelId="{208AC5D3-A277-41C4-A7ED-0C8202FA6A8A}">
      <dgm:prSet phldrT="[Text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>
        <a:solidFill>
          <a:srgbClr val="654A99"/>
        </a:solidFill>
      </dgm:spPr>
      <dgm:t>
        <a:bodyPr lIns="91440" tIns="91440" rIns="91440" bIns="91440"/>
        <a:lstStyle/>
        <a:p>
          <a:r>
            <a:rPr lang="en-US" sz="1800" dirty="0" smtClean="0">
              <a:solidFill>
                <a:schemeClr val="bg1"/>
              </a:solidFill>
            </a:rPr>
            <a:t>Classifying new data</a:t>
          </a:r>
          <a:endParaRPr lang="en-US" sz="1800" dirty="0">
            <a:solidFill>
              <a:schemeClr val="bg1"/>
            </a:solidFill>
          </a:endParaRPr>
        </a:p>
      </dgm:t>
    </dgm:pt>
    <dgm:pt modelId="{708796F1-B120-4C67-B117-46E500634B6C}" type="parTrans" cxnId="{06F08F20-0F26-41DB-9EE9-967A22CA46FB}">
      <dgm:prSet/>
      <dgm:spPr/>
      <dgm:t>
        <a:bodyPr/>
        <a:lstStyle/>
        <a:p>
          <a:endParaRPr lang="en-US"/>
        </a:p>
      </dgm:t>
    </dgm:pt>
    <dgm:pt modelId="{D2D3BDCB-E127-490F-BFFA-5E1F48AABB64}" type="sibTrans" cxnId="{06F08F20-0F26-41DB-9EE9-967A22CA46FB}">
      <dgm:prSet/>
      <dgm:spPr/>
      <dgm:t>
        <a:bodyPr/>
        <a:lstStyle/>
        <a:p>
          <a:endParaRPr lang="en-US"/>
        </a:p>
      </dgm:t>
    </dgm:pt>
    <dgm:pt modelId="{D9E68210-3E3A-4EAE-9614-BD30617438EB}" type="pres">
      <dgm:prSet presAssocID="{85947716-9733-4A8B-9A20-833E1E5A94D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4903184-184E-4744-A104-7DD89624CBF7}" type="pres">
      <dgm:prSet presAssocID="{C0DA3322-9AA4-474C-8C72-0CCE4FC23928}" presName="composite" presStyleCnt="0"/>
      <dgm:spPr/>
      <dgm:t>
        <a:bodyPr/>
        <a:lstStyle/>
        <a:p>
          <a:endParaRPr lang="en-US"/>
        </a:p>
      </dgm:t>
    </dgm:pt>
    <dgm:pt modelId="{2CC9E62C-6FA6-49A0-9890-3BF1924528AE}" type="pres">
      <dgm:prSet presAssocID="{C0DA3322-9AA4-474C-8C72-0CCE4FC23928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9E060-1D9F-41C1-986E-86DF6452A1FF}" type="pres">
      <dgm:prSet presAssocID="{C0DA3322-9AA4-474C-8C72-0CCE4FC23928}" presName="desTx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E76629-7F54-4887-8DD6-3D359C9ADF7C}" type="pres">
      <dgm:prSet presAssocID="{AAE5BCC2-0399-4953-B87A-CB12A25EDF56}" presName="space" presStyleCnt="0"/>
      <dgm:spPr/>
      <dgm:t>
        <a:bodyPr/>
        <a:lstStyle/>
        <a:p>
          <a:endParaRPr lang="en-US"/>
        </a:p>
      </dgm:t>
    </dgm:pt>
    <dgm:pt modelId="{A4527E0C-744B-41BC-8AB8-B10B39D9A2B0}" type="pres">
      <dgm:prSet presAssocID="{4EBB1724-4C52-447C-9049-7D595E26B5F4}" presName="composite" presStyleCnt="0"/>
      <dgm:spPr/>
      <dgm:t>
        <a:bodyPr/>
        <a:lstStyle/>
        <a:p>
          <a:endParaRPr lang="en-US"/>
        </a:p>
      </dgm:t>
    </dgm:pt>
    <dgm:pt modelId="{3611C331-E257-467B-9BC4-246B86BC5160}" type="pres">
      <dgm:prSet presAssocID="{4EBB1724-4C52-447C-9049-7D595E26B5F4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980A67-F403-46AD-B8BD-780840098FD0}" type="pres">
      <dgm:prSet presAssocID="{4EBB1724-4C52-447C-9049-7D595E26B5F4}" presName="desTx" presStyleLbl="revTx" presStyleIdx="0" presStyleCnt="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975AC100-5796-4495-AE80-DBD90D188A09}" type="pres">
      <dgm:prSet presAssocID="{0CEDAC5D-340C-4AE1-8B96-5F48C2D03B90}" presName="space" presStyleCnt="0"/>
      <dgm:spPr/>
      <dgm:t>
        <a:bodyPr/>
        <a:lstStyle/>
        <a:p>
          <a:endParaRPr lang="en-US"/>
        </a:p>
      </dgm:t>
    </dgm:pt>
    <dgm:pt modelId="{7C312B14-5A46-4D7C-A5D7-1407462229EE}" type="pres">
      <dgm:prSet presAssocID="{8C77CC41-C353-41CC-8A92-69B5A784FD5F}" presName="composite" presStyleCnt="0"/>
      <dgm:spPr/>
      <dgm:t>
        <a:bodyPr/>
        <a:lstStyle/>
        <a:p>
          <a:endParaRPr lang="en-US"/>
        </a:p>
      </dgm:t>
    </dgm:pt>
    <dgm:pt modelId="{44712717-AEC8-4E2E-BB4B-D504B5217909}" type="pres">
      <dgm:prSet presAssocID="{8C77CC41-C353-41CC-8A92-69B5A784FD5F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CF449-14CF-47AF-B821-237256997EE6}" type="pres">
      <dgm:prSet presAssocID="{8C77CC41-C353-41CC-8A92-69B5A784FD5F}" presName="desTx" presStyleLbl="revTx" presStyleIdx="1" presStyleCnt="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  <dgm:pt modelId="{EF23202B-71D4-428D-9C45-E6E94EF6D31C}" type="pres">
      <dgm:prSet presAssocID="{7D3B9466-0278-4382-A417-58CAF62D5589}" presName="space" presStyleCnt="0"/>
      <dgm:spPr/>
      <dgm:t>
        <a:bodyPr/>
        <a:lstStyle/>
        <a:p>
          <a:endParaRPr lang="en-US"/>
        </a:p>
      </dgm:t>
    </dgm:pt>
    <dgm:pt modelId="{B8FCD429-DD33-4548-9918-0781718B73DD}" type="pres">
      <dgm:prSet presAssocID="{7F89DA55-C37D-418A-B316-A1CED6DCE4C0}" presName="composite" presStyleCnt="0"/>
      <dgm:spPr/>
      <dgm:t>
        <a:bodyPr/>
        <a:lstStyle/>
        <a:p>
          <a:endParaRPr lang="en-US"/>
        </a:p>
      </dgm:t>
    </dgm:pt>
    <dgm:pt modelId="{FA6E9E06-C4C7-4215-A6B9-EE48500E81FD}" type="pres">
      <dgm:prSet presAssocID="{7F89DA55-C37D-418A-B316-A1CED6DCE4C0}" presName="par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FBD554-1C00-4914-A357-4891A23E6D14}" type="pres">
      <dgm:prSet presAssocID="{7F89DA55-C37D-418A-B316-A1CED6DCE4C0}" presName="desTx" presStyleLbl="revTx" presStyleIdx="2" presStyleCnt="3">
        <dgm:presLayoutVars>
          <dgm:bulletEnabled val="1"/>
        </dgm:presLayoutVars>
      </dgm:prSet>
      <dgm:spPr>
        <a:prstGeom prst="flowChartDocument">
          <a:avLst/>
        </a:prstGeom>
      </dgm:spPr>
      <dgm:t>
        <a:bodyPr/>
        <a:lstStyle/>
        <a:p>
          <a:endParaRPr lang="en-US"/>
        </a:p>
      </dgm:t>
    </dgm:pt>
  </dgm:ptLst>
  <dgm:cxnLst>
    <dgm:cxn modelId="{B16DAEB6-A46F-4B74-82BD-A2D3C4766575}" srcId="{85947716-9733-4A8B-9A20-833E1E5A94D7}" destId="{4EBB1724-4C52-447C-9049-7D595E26B5F4}" srcOrd="1" destOrd="0" parTransId="{1D8E9370-6AD5-4531-A0A4-881996997290}" sibTransId="{0CEDAC5D-340C-4AE1-8B96-5F48C2D03B90}"/>
    <dgm:cxn modelId="{C25B2F42-C085-470B-980F-DFAF89457206}" type="presOf" srcId="{208AC5D3-A277-41C4-A7ED-0C8202FA6A8A}" destId="{5E2CF449-14CF-47AF-B821-237256997EE6}" srcOrd="0" destOrd="2" presId="urn:microsoft.com/office/officeart/2005/8/layout/chevron1"/>
    <dgm:cxn modelId="{E65B72B5-91F0-4B27-8A22-167A6CEB1256}" srcId="{8C77CC41-C353-41CC-8A92-69B5A784FD5F}" destId="{E97C3A6E-6FD6-4C2E-A9C9-8EB13EACC213}" srcOrd="1" destOrd="0" parTransId="{CDC36C89-C9D1-4F13-831D-575472E2ED45}" sibTransId="{6DEE4715-480C-4D02-9879-849C53C7E3F9}"/>
    <dgm:cxn modelId="{38A5AD9A-E4BC-4061-A796-73F515541788}" type="presOf" srcId="{5C93CCF4-49C9-4F56-B504-D241F7B6A3C7}" destId="{B2FBD554-1C00-4914-A357-4891A23E6D14}" srcOrd="0" destOrd="0" presId="urn:microsoft.com/office/officeart/2005/8/layout/chevron1"/>
    <dgm:cxn modelId="{3D30EAF9-CF62-4066-949E-1C900B50421D}" srcId="{85947716-9733-4A8B-9A20-833E1E5A94D7}" destId="{C0DA3322-9AA4-474C-8C72-0CCE4FC23928}" srcOrd="0" destOrd="0" parTransId="{56DB26D1-AD70-455C-87FB-B7F74164A349}" sibTransId="{AAE5BCC2-0399-4953-B87A-CB12A25EDF56}"/>
    <dgm:cxn modelId="{F8516FFB-EAFB-468A-8037-55ABDC86EB92}" srcId="{4EBB1724-4C52-447C-9049-7D595E26B5F4}" destId="{374FA182-13F1-4BA9-80C1-8401AD4F0D67}" srcOrd="1" destOrd="0" parTransId="{29875AB3-485C-4A5C-B23C-1AF6E08DDBC1}" sibTransId="{C655C8D5-DA1C-4FC9-BFDE-DFEFE23DAD07}"/>
    <dgm:cxn modelId="{388303A4-9E70-4EC4-A5A4-54EF67684090}" srcId="{85947716-9733-4A8B-9A20-833E1E5A94D7}" destId="{8C77CC41-C353-41CC-8A92-69B5A784FD5F}" srcOrd="2" destOrd="0" parTransId="{72DAACC0-BFE6-40AA-A599-EC9BFDFE2FE1}" sibTransId="{7D3B9466-0278-4382-A417-58CAF62D5589}"/>
    <dgm:cxn modelId="{32B91331-869F-4C2C-BD37-BBB16C1675B1}" srcId="{4EBB1724-4C52-447C-9049-7D595E26B5F4}" destId="{2648C579-CCE6-4C28-9212-B0BACC6D2DCE}" srcOrd="0" destOrd="0" parTransId="{27CA1367-27E3-48E2-BA39-2F33235364BE}" sibTransId="{EF872278-A73E-4A57-AC2B-7284B0E5DABF}"/>
    <dgm:cxn modelId="{DCE1C309-762D-4684-ABD7-88A242E46EFF}" type="presOf" srcId="{7F89DA55-C37D-418A-B316-A1CED6DCE4C0}" destId="{FA6E9E06-C4C7-4215-A6B9-EE48500E81FD}" srcOrd="0" destOrd="0" presId="urn:microsoft.com/office/officeart/2005/8/layout/chevron1"/>
    <dgm:cxn modelId="{5E107B10-2A17-461D-ACF9-84969AF59B27}" type="presOf" srcId="{E97C3A6E-6FD6-4C2E-A9C9-8EB13EACC213}" destId="{5E2CF449-14CF-47AF-B821-237256997EE6}" srcOrd="0" destOrd="1" presId="urn:microsoft.com/office/officeart/2005/8/layout/chevron1"/>
    <dgm:cxn modelId="{693F8090-91B6-4ACC-94A3-1CD3D6E41143}" srcId="{7F89DA55-C37D-418A-B316-A1CED6DCE4C0}" destId="{5C93CCF4-49C9-4F56-B504-D241F7B6A3C7}" srcOrd="0" destOrd="0" parTransId="{C3A05190-8747-4684-9D84-20B7E7C04672}" sibTransId="{617853C0-1B1C-492A-A78D-E77979488B41}"/>
    <dgm:cxn modelId="{FDD972C9-9E13-413D-A551-389F035372DF}" srcId="{8C77CC41-C353-41CC-8A92-69B5A784FD5F}" destId="{6C8161FE-34FD-4187-9571-052FFBE805EF}" srcOrd="0" destOrd="0" parTransId="{4874FC20-846F-4C29-B4C7-9D920726F075}" sibTransId="{407DB471-0513-4E10-B837-55FA3908C094}"/>
    <dgm:cxn modelId="{37DEB463-104B-4795-9243-446F549161AC}" srcId="{7F89DA55-C37D-418A-B316-A1CED6DCE4C0}" destId="{7CFB3509-8557-4198-A599-B3A7500C90F2}" srcOrd="1" destOrd="0" parTransId="{0FC87EC2-135E-422D-B166-7E3D1154905C}" sibTransId="{08301BE5-83AF-49E1-8FF6-08C73CA037C6}"/>
    <dgm:cxn modelId="{221A3C26-93E2-4D28-9238-F366E80E8D46}" type="presOf" srcId="{5491BFE6-05E5-42CD-95A8-60F5CAA29E80}" destId="{B2FBD554-1C00-4914-A357-4891A23E6D14}" srcOrd="0" destOrd="2" presId="urn:microsoft.com/office/officeart/2005/8/layout/chevron1"/>
    <dgm:cxn modelId="{34893A45-02C1-4379-9946-D64C1229DE81}" type="presOf" srcId="{4EBB1724-4C52-447C-9049-7D595E26B5F4}" destId="{3611C331-E257-467B-9BC4-246B86BC5160}" srcOrd="0" destOrd="0" presId="urn:microsoft.com/office/officeart/2005/8/layout/chevron1"/>
    <dgm:cxn modelId="{153BECB4-EBFB-4707-8145-C54838D09C6B}" srcId="{7F89DA55-C37D-418A-B316-A1CED6DCE4C0}" destId="{5491BFE6-05E5-42CD-95A8-60F5CAA29E80}" srcOrd="2" destOrd="0" parTransId="{CC280B3E-2EED-4807-B191-41E8DDC62C4E}" sibTransId="{F19B623A-96AF-4630-843D-76AE9052FB18}"/>
    <dgm:cxn modelId="{72E3DB29-5BBB-4D63-940E-7CD090417550}" type="presOf" srcId="{6C8161FE-34FD-4187-9571-052FFBE805EF}" destId="{5E2CF449-14CF-47AF-B821-237256997EE6}" srcOrd="0" destOrd="0" presId="urn:microsoft.com/office/officeart/2005/8/layout/chevron1"/>
    <dgm:cxn modelId="{7220F327-D043-46B8-9EB0-4209B848263A}" type="presOf" srcId="{85947716-9733-4A8B-9A20-833E1E5A94D7}" destId="{D9E68210-3E3A-4EAE-9614-BD30617438EB}" srcOrd="0" destOrd="0" presId="urn:microsoft.com/office/officeart/2005/8/layout/chevron1"/>
    <dgm:cxn modelId="{0FB5F3FC-7F41-4262-A8BE-18144F29222D}" type="presOf" srcId="{8C77CC41-C353-41CC-8A92-69B5A784FD5F}" destId="{44712717-AEC8-4E2E-BB4B-D504B5217909}" srcOrd="0" destOrd="0" presId="urn:microsoft.com/office/officeart/2005/8/layout/chevron1"/>
    <dgm:cxn modelId="{06F08F20-0F26-41DB-9EE9-967A22CA46FB}" srcId="{8C77CC41-C353-41CC-8A92-69B5A784FD5F}" destId="{208AC5D3-A277-41C4-A7ED-0C8202FA6A8A}" srcOrd="2" destOrd="0" parTransId="{708796F1-B120-4C67-B117-46E500634B6C}" sibTransId="{D2D3BDCB-E127-490F-BFFA-5E1F48AABB64}"/>
    <dgm:cxn modelId="{F1B22A65-49EB-454B-8440-26C1DF8A0E84}" type="presOf" srcId="{374FA182-13F1-4BA9-80C1-8401AD4F0D67}" destId="{6C980A67-F403-46AD-B8BD-780840098FD0}" srcOrd="0" destOrd="1" presId="urn:microsoft.com/office/officeart/2005/8/layout/chevron1"/>
    <dgm:cxn modelId="{A678535B-21F4-4B0F-A255-08346E6656E3}" srcId="{85947716-9733-4A8B-9A20-833E1E5A94D7}" destId="{7F89DA55-C37D-418A-B316-A1CED6DCE4C0}" srcOrd="3" destOrd="0" parTransId="{853379F5-BE16-41CD-B403-062C87739501}" sibTransId="{2A07C180-4FFD-4B40-9121-DF5B528CA867}"/>
    <dgm:cxn modelId="{C29BE460-B784-4F5E-BFF2-5CE20587E0C5}" type="presOf" srcId="{7CFB3509-8557-4198-A599-B3A7500C90F2}" destId="{B2FBD554-1C00-4914-A357-4891A23E6D14}" srcOrd="0" destOrd="1" presId="urn:microsoft.com/office/officeart/2005/8/layout/chevron1"/>
    <dgm:cxn modelId="{DEDDC62E-DF8B-4A43-A07C-30D582B56DA7}" type="presOf" srcId="{2648C579-CCE6-4C28-9212-B0BACC6D2DCE}" destId="{6C980A67-F403-46AD-B8BD-780840098FD0}" srcOrd="0" destOrd="0" presId="urn:microsoft.com/office/officeart/2005/8/layout/chevron1"/>
    <dgm:cxn modelId="{D757876A-9DEC-42AD-8F02-B00E3ED3CE6A}" type="presOf" srcId="{C0DA3322-9AA4-474C-8C72-0CCE4FC23928}" destId="{2CC9E62C-6FA6-49A0-9890-3BF1924528AE}" srcOrd="0" destOrd="0" presId="urn:microsoft.com/office/officeart/2005/8/layout/chevron1"/>
    <dgm:cxn modelId="{E79F5D8A-6749-4C43-95F1-4493185DC09E}" type="presParOf" srcId="{D9E68210-3E3A-4EAE-9614-BD30617438EB}" destId="{24903184-184E-4744-A104-7DD89624CBF7}" srcOrd="0" destOrd="0" presId="urn:microsoft.com/office/officeart/2005/8/layout/chevron1"/>
    <dgm:cxn modelId="{6048194C-1617-4E7B-825D-9F291CB78456}" type="presParOf" srcId="{24903184-184E-4744-A104-7DD89624CBF7}" destId="{2CC9E62C-6FA6-49A0-9890-3BF1924528AE}" srcOrd="0" destOrd="0" presId="urn:microsoft.com/office/officeart/2005/8/layout/chevron1"/>
    <dgm:cxn modelId="{A71CF46C-5FC8-4BD0-98C9-17C8AB325A29}" type="presParOf" srcId="{24903184-184E-4744-A104-7DD89624CBF7}" destId="{88B9E060-1D9F-41C1-986E-86DF6452A1FF}" srcOrd="1" destOrd="0" presId="urn:microsoft.com/office/officeart/2005/8/layout/chevron1"/>
    <dgm:cxn modelId="{382B1B72-86DB-4FD8-9626-2A8F4A4ED04A}" type="presParOf" srcId="{D9E68210-3E3A-4EAE-9614-BD30617438EB}" destId="{74E76629-7F54-4887-8DD6-3D359C9ADF7C}" srcOrd="1" destOrd="0" presId="urn:microsoft.com/office/officeart/2005/8/layout/chevron1"/>
    <dgm:cxn modelId="{A09FD346-E53E-4D6A-86AD-8CCEBE6E484D}" type="presParOf" srcId="{D9E68210-3E3A-4EAE-9614-BD30617438EB}" destId="{A4527E0C-744B-41BC-8AB8-B10B39D9A2B0}" srcOrd="2" destOrd="0" presId="urn:microsoft.com/office/officeart/2005/8/layout/chevron1"/>
    <dgm:cxn modelId="{F9290805-5FF1-48B4-AC9A-AF85166E5190}" type="presParOf" srcId="{A4527E0C-744B-41BC-8AB8-B10B39D9A2B0}" destId="{3611C331-E257-467B-9BC4-246B86BC5160}" srcOrd="0" destOrd="0" presId="urn:microsoft.com/office/officeart/2005/8/layout/chevron1"/>
    <dgm:cxn modelId="{50E1895A-5CA4-4A62-95A2-6150303C516B}" type="presParOf" srcId="{A4527E0C-744B-41BC-8AB8-B10B39D9A2B0}" destId="{6C980A67-F403-46AD-B8BD-780840098FD0}" srcOrd="1" destOrd="0" presId="urn:microsoft.com/office/officeart/2005/8/layout/chevron1"/>
    <dgm:cxn modelId="{CEDA2D2E-A99D-47C6-9F6E-4ABECA004A3B}" type="presParOf" srcId="{D9E68210-3E3A-4EAE-9614-BD30617438EB}" destId="{975AC100-5796-4495-AE80-DBD90D188A09}" srcOrd="3" destOrd="0" presId="urn:microsoft.com/office/officeart/2005/8/layout/chevron1"/>
    <dgm:cxn modelId="{21D2C03C-CAC1-483D-90D6-12E53BB4DC9A}" type="presParOf" srcId="{D9E68210-3E3A-4EAE-9614-BD30617438EB}" destId="{7C312B14-5A46-4D7C-A5D7-1407462229EE}" srcOrd="4" destOrd="0" presId="urn:microsoft.com/office/officeart/2005/8/layout/chevron1"/>
    <dgm:cxn modelId="{654DE27D-B0FE-424D-BC80-62FBB1C03587}" type="presParOf" srcId="{7C312B14-5A46-4D7C-A5D7-1407462229EE}" destId="{44712717-AEC8-4E2E-BB4B-D504B5217909}" srcOrd="0" destOrd="0" presId="urn:microsoft.com/office/officeart/2005/8/layout/chevron1"/>
    <dgm:cxn modelId="{9382C9D1-6BF0-4E2A-B278-4C75219E2638}" type="presParOf" srcId="{7C312B14-5A46-4D7C-A5D7-1407462229EE}" destId="{5E2CF449-14CF-47AF-B821-237256997EE6}" srcOrd="1" destOrd="0" presId="urn:microsoft.com/office/officeart/2005/8/layout/chevron1"/>
    <dgm:cxn modelId="{08CE6DF8-7F30-41FB-9475-C6787461EAD8}" type="presParOf" srcId="{D9E68210-3E3A-4EAE-9614-BD30617438EB}" destId="{EF23202B-71D4-428D-9C45-E6E94EF6D31C}" srcOrd="5" destOrd="0" presId="urn:microsoft.com/office/officeart/2005/8/layout/chevron1"/>
    <dgm:cxn modelId="{E147D86C-17F4-4176-8FDF-EEAFBED98CB8}" type="presParOf" srcId="{D9E68210-3E3A-4EAE-9614-BD30617438EB}" destId="{B8FCD429-DD33-4548-9918-0781718B73DD}" srcOrd="6" destOrd="0" presId="urn:microsoft.com/office/officeart/2005/8/layout/chevron1"/>
    <dgm:cxn modelId="{CAA8E390-DD61-46A1-8296-4744D8DEB691}" type="presParOf" srcId="{B8FCD429-DD33-4548-9918-0781718B73DD}" destId="{FA6E9E06-C4C7-4215-A6B9-EE48500E81FD}" srcOrd="0" destOrd="0" presId="urn:microsoft.com/office/officeart/2005/8/layout/chevron1"/>
    <dgm:cxn modelId="{0EE64E6E-E884-472C-8A72-8B320E2E8ED9}" type="presParOf" srcId="{B8FCD429-DD33-4548-9918-0781718B73DD}" destId="{B2FBD554-1C00-4914-A357-4891A23E6D14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7384E1-0F40-43CC-877D-D4DC33231E1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60FAE04-0407-4BC1-B9E1-293155AD1DBA}">
      <dgm:prSet phldrT="[텍스트]"/>
      <dgm:spPr/>
      <dgm:t>
        <a:bodyPr/>
        <a:lstStyle/>
        <a:p>
          <a:pPr latinLnBrk="1"/>
          <a:r>
            <a:rPr lang="en-US" altLang="ko-KR" dirty="0" smtClean="0"/>
            <a:t>Word level</a:t>
          </a:r>
          <a:endParaRPr lang="ko-KR" altLang="en-US" dirty="0"/>
        </a:p>
      </dgm:t>
    </dgm:pt>
    <dgm:pt modelId="{BEC2FA3A-AEBE-4F9E-BAF9-DFAF323C256E}" type="parTrans" cxnId="{BB0AD7BD-2D87-458D-BFA7-6D305692870A}">
      <dgm:prSet/>
      <dgm:spPr/>
      <dgm:t>
        <a:bodyPr/>
        <a:lstStyle/>
        <a:p>
          <a:pPr latinLnBrk="1"/>
          <a:endParaRPr lang="ko-KR" altLang="en-US"/>
        </a:p>
      </dgm:t>
    </dgm:pt>
    <dgm:pt modelId="{5E992F00-52AA-4D6B-8D27-307835192E8D}" type="sibTrans" cxnId="{BB0AD7BD-2D87-458D-BFA7-6D305692870A}">
      <dgm:prSet/>
      <dgm:spPr/>
      <dgm:t>
        <a:bodyPr/>
        <a:lstStyle/>
        <a:p>
          <a:pPr latinLnBrk="1"/>
          <a:endParaRPr lang="ko-KR" altLang="en-US"/>
        </a:p>
      </dgm:t>
    </dgm:pt>
    <dgm:pt modelId="{3BD69E0A-14E0-4A75-970D-95451B3E8339}">
      <dgm:prSet phldrT="[텍스트]"/>
      <dgm:spPr/>
      <dgm:t>
        <a:bodyPr/>
        <a:lstStyle/>
        <a:p>
          <a:pPr latinLnBrk="1"/>
          <a:r>
            <a:rPr lang="en-US" altLang="ko-KR" dirty="0" smtClean="0"/>
            <a:t>Phrase </a:t>
          </a:r>
          <a:r>
            <a:rPr lang="en-US" altLang="ko-KR" dirty="0" smtClean="0"/>
            <a:t>level</a:t>
          </a:r>
          <a:endParaRPr lang="ko-KR" altLang="en-US" dirty="0"/>
        </a:p>
      </dgm:t>
    </dgm:pt>
    <dgm:pt modelId="{0561F896-BF4B-46E1-AA87-0120E474C13B}" type="parTrans" cxnId="{970623F9-F3E1-4589-BB61-2022CB1BB273}">
      <dgm:prSet/>
      <dgm:spPr/>
      <dgm:t>
        <a:bodyPr/>
        <a:lstStyle/>
        <a:p>
          <a:pPr latinLnBrk="1"/>
          <a:endParaRPr lang="ko-KR" altLang="en-US"/>
        </a:p>
      </dgm:t>
    </dgm:pt>
    <dgm:pt modelId="{0B02EE9D-246D-45ED-9F4E-557BBED40009}" type="sibTrans" cxnId="{970623F9-F3E1-4589-BB61-2022CB1BB273}">
      <dgm:prSet/>
      <dgm:spPr/>
      <dgm:t>
        <a:bodyPr/>
        <a:lstStyle/>
        <a:p>
          <a:pPr latinLnBrk="1"/>
          <a:endParaRPr lang="ko-KR" altLang="en-US"/>
        </a:p>
      </dgm:t>
    </dgm:pt>
    <dgm:pt modelId="{C6684BE5-5300-41F0-9AB6-708532B3B74F}">
      <dgm:prSet phldrT="[텍스트]"/>
      <dgm:spPr/>
      <dgm:t>
        <a:bodyPr/>
        <a:lstStyle/>
        <a:p>
          <a:pPr latinLnBrk="1"/>
          <a:r>
            <a:rPr lang="en-US" altLang="ko-KR" dirty="0" smtClean="0"/>
            <a:t>Sentence level</a:t>
          </a:r>
          <a:endParaRPr lang="ko-KR" altLang="en-US" dirty="0"/>
        </a:p>
      </dgm:t>
    </dgm:pt>
    <dgm:pt modelId="{0F9010AD-ED52-4F20-8113-1D84560BFE19}" type="parTrans" cxnId="{B5718DE1-18A7-40BA-82A6-1F3029F81E6F}">
      <dgm:prSet/>
      <dgm:spPr/>
      <dgm:t>
        <a:bodyPr/>
        <a:lstStyle/>
        <a:p>
          <a:pPr latinLnBrk="1"/>
          <a:endParaRPr lang="ko-KR" altLang="en-US"/>
        </a:p>
      </dgm:t>
    </dgm:pt>
    <dgm:pt modelId="{EC1EAD45-A266-45C0-B9AB-2D4B4420C5FD}" type="sibTrans" cxnId="{B5718DE1-18A7-40BA-82A6-1F3029F81E6F}">
      <dgm:prSet/>
      <dgm:spPr/>
      <dgm:t>
        <a:bodyPr/>
        <a:lstStyle/>
        <a:p>
          <a:pPr latinLnBrk="1"/>
          <a:endParaRPr lang="ko-KR" altLang="en-US"/>
        </a:p>
      </dgm:t>
    </dgm:pt>
    <dgm:pt modelId="{9966A232-E094-40C9-8C1F-6E34312CF93E}">
      <dgm:prSet phldrT="[텍스트]"/>
      <dgm:spPr/>
      <dgm:t>
        <a:bodyPr/>
        <a:lstStyle/>
        <a:p>
          <a:pPr latinLnBrk="1"/>
          <a:r>
            <a:rPr lang="en-US" altLang="ko-KR" dirty="0" smtClean="0"/>
            <a:t>Passage level</a:t>
          </a:r>
          <a:endParaRPr lang="ko-KR" altLang="en-US" dirty="0"/>
        </a:p>
      </dgm:t>
    </dgm:pt>
    <dgm:pt modelId="{CFDE4B70-E545-4A4B-A88F-D966E75331FB}" type="parTrans" cxnId="{73F731FB-0076-4BF9-8161-B49B4C8CDC35}">
      <dgm:prSet/>
      <dgm:spPr/>
      <dgm:t>
        <a:bodyPr/>
        <a:lstStyle/>
        <a:p>
          <a:pPr latinLnBrk="1"/>
          <a:endParaRPr lang="ko-KR" altLang="en-US"/>
        </a:p>
      </dgm:t>
    </dgm:pt>
    <dgm:pt modelId="{0BD6A4FF-4185-49CA-8475-D2DCEB80FF24}" type="sibTrans" cxnId="{73F731FB-0076-4BF9-8161-B49B4C8CDC35}">
      <dgm:prSet/>
      <dgm:spPr/>
      <dgm:t>
        <a:bodyPr/>
        <a:lstStyle/>
        <a:p>
          <a:pPr latinLnBrk="1"/>
          <a:endParaRPr lang="ko-KR" altLang="en-US"/>
        </a:p>
      </dgm:t>
    </dgm:pt>
    <dgm:pt modelId="{1836C15E-6BCF-4346-969D-ED43B1BBFEA5}">
      <dgm:prSet phldrT="[텍스트]"/>
      <dgm:spPr/>
      <dgm:t>
        <a:bodyPr/>
        <a:lstStyle/>
        <a:p>
          <a:pPr latinLnBrk="1"/>
          <a:r>
            <a:rPr lang="en-US" altLang="ko-KR" dirty="0" smtClean="0"/>
            <a:t>Document level</a:t>
          </a:r>
          <a:endParaRPr lang="ko-KR" altLang="en-US" dirty="0"/>
        </a:p>
      </dgm:t>
    </dgm:pt>
    <dgm:pt modelId="{265C402C-8EA1-448A-A01D-DDF0E2DCE085}" type="parTrans" cxnId="{B2517351-1A32-4A4D-A0EC-DCEE7B25D5D3}">
      <dgm:prSet/>
      <dgm:spPr/>
      <dgm:t>
        <a:bodyPr/>
        <a:lstStyle/>
        <a:p>
          <a:pPr latinLnBrk="1"/>
          <a:endParaRPr lang="ko-KR" altLang="en-US"/>
        </a:p>
      </dgm:t>
    </dgm:pt>
    <dgm:pt modelId="{1B983F33-0EE9-4C96-9B31-DBC91FFE73D8}" type="sibTrans" cxnId="{B2517351-1A32-4A4D-A0EC-DCEE7B25D5D3}">
      <dgm:prSet/>
      <dgm:spPr/>
      <dgm:t>
        <a:bodyPr/>
        <a:lstStyle/>
        <a:p>
          <a:pPr latinLnBrk="1"/>
          <a:endParaRPr lang="ko-KR" altLang="en-US"/>
        </a:p>
      </dgm:t>
    </dgm:pt>
    <dgm:pt modelId="{307675CE-CFB0-4326-B2B1-BBB65CF8A26B}" type="pres">
      <dgm:prSet presAssocID="{6E7384E1-0F40-43CC-877D-D4DC33231E10}" presName="compositeShape" presStyleCnt="0">
        <dgm:presLayoutVars>
          <dgm:dir/>
          <dgm:resizeHandles/>
        </dgm:presLayoutVars>
      </dgm:prSet>
      <dgm:spPr/>
    </dgm:pt>
    <dgm:pt modelId="{BC12591A-BA28-4E02-B130-698744DB83DE}" type="pres">
      <dgm:prSet presAssocID="{6E7384E1-0F40-43CC-877D-D4DC33231E10}" presName="pyramid" presStyleLbl="node1" presStyleIdx="0" presStyleCnt="1" custLinFactNeighborX="6981"/>
      <dgm:spPr/>
    </dgm:pt>
    <dgm:pt modelId="{88CF447C-075D-4B18-B80B-F3C0126ED0D3}" type="pres">
      <dgm:prSet presAssocID="{6E7384E1-0F40-43CC-877D-D4DC33231E10}" presName="theList" presStyleCnt="0"/>
      <dgm:spPr/>
    </dgm:pt>
    <dgm:pt modelId="{A132307D-04C3-4752-B7B1-B9564537CAE2}" type="pres">
      <dgm:prSet presAssocID="{560FAE04-0407-4BC1-B9E1-293155AD1DBA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B273C2-6577-46F1-8F84-36275F609E60}" type="pres">
      <dgm:prSet presAssocID="{560FAE04-0407-4BC1-B9E1-293155AD1DBA}" presName="aSpace" presStyleCnt="0"/>
      <dgm:spPr/>
    </dgm:pt>
    <dgm:pt modelId="{E61122B8-F7EF-4503-9E47-1C5D501CE616}" type="pres">
      <dgm:prSet presAssocID="{3BD69E0A-14E0-4A75-970D-95451B3E8339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56584C-7714-4E19-B889-E8D87C454B23}" type="pres">
      <dgm:prSet presAssocID="{3BD69E0A-14E0-4A75-970D-95451B3E8339}" presName="aSpace" presStyleCnt="0"/>
      <dgm:spPr/>
    </dgm:pt>
    <dgm:pt modelId="{729D844D-BBA7-4D8F-8A11-5351F1FAEA98}" type="pres">
      <dgm:prSet presAssocID="{C6684BE5-5300-41F0-9AB6-708532B3B74F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A57853-4300-4210-95A8-647FDD38A0D0}" type="pres">
      <dgm:prSet presAssocID="{C6684BE5-5300-41F0-9AB6-708532B3B74F}" presName="aSpace" presStyleCnt="0"/>
      <dgm:spPr/>
    </dgm:pt>
    <dgm:pt modelId="{CEF744EB-FD9B-498D-A6C4-30CD9307A505}" type="pres">
      <dgm:prSet presAssocID="{9966A232-E094-40C9-8C1F-6E34312CF93E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3F1C6D-4F24-45D1-94D6-F4D5EA821BA4}" type="pres">
      <dgm:prSet presAssocID="{9966A232-E094-40C9-8C1F-6E34312CF93E}" presName="aSpace" presStyleCnt="0"/>
      <dgm:spPr/>
    </dgm:pt>
    <dgm:pt modelId="{15C3C037-E524-411B-851C-B8622218C394}" type="pres">
      <dgm:prSet presAssocID="{1836C15E-6BCF-4346-969D-ED43B1BBFEA5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F74C69-224B-415F-A880-8945BE6B3107}" type="pres">
      <dgm:prSet presAssocID="{1836C15E-6BCF-4346-969D-ED43B1BBFEA5}" presName="aSpace" presStyleCnt="0"/>
      <dgm:spPr/>
    </dgm:pt>
  </dgm:ptLst>
  <dgm:cxnLst>
    <dgm:cxn modelId="{970623F9-F3E1-4589-BB61-2022CB1BB273}" srcId="{6E7384E1-0F40-43CC-877D-D4DC33231E10}" destId="{3BD69E0A-14E0-4A75-970D-95451B3E8339}" srcOrd="1" destOrd="0" parTransId="{0561F896-BF4B-46E1-AA87-0120E474C13B}" sibTransId="{0B02EE9D-246D-45ED-9F4E-557BBED40009}"/>
    <dgm:cxn modelId="{CD72B492-A4C9-4E6D-A04D-9AA16749946B}" type="presOf" srcId="{6E7384E1-0F40-43CC-877D-D4DC33231E10}" destId="{307675CE-CFB0-4326-B2B1-BBB65CF8A26B}" srcOrd="0" destOrd="0" presId="urn:microsoft.com/office/officeart/2005/8/layout/pyramid2"/>
    <dgm:cxn modelId="{B2517351-1A32-4A4D-A0EC-DCEE7B25D5D3}" srcId="{6E7384E1-0F40-43CC-877D-D4DC33231E10}" destId="{1836C15E-6BCF-4346-969D-ED43B1BBFEA5}" srcOrd="4" destOrd="0" parTransId="{265C402C-8EA1-448A-A01D-DDF0E2DCE085}" sibTransId="{1B983F33-0EE9-4C96-9B31-DBC91FFE73D8}"/>
    <dgm:cxn modelId="{BBB19BD3-7FBF-46B2-970F-C3F1A6E59802}" type="presOf" srcId="{1836C15E-6BCF-4346-969D-ED43B1BBFEA5}" destId="{15C3C037-E524-411B-851C-B8622218C394}" srcOrd="0" destOrd="0" presId="urn:microsoft.com/office/officeart/2005/8/layout/pyramid2"/>
    <dgm:cxn modelId="{733DD2FE-B167-429F-BF5F-29BCA3499C22}" type="presOf" srcId="{560FAE04-0407-4BC1-B9E1-293155AD1DBA}" destId="{A132307D-04C3-4752-B7B1-B9564537CAE2}" srcOrd="0" destOrd="0" presId="urn:microsoft.com/office/officeart/2005/8/layout/pyramid2"/>
    <dgm:cxn modelId="{499D27EE-2433-4F9F-BB29-5A4CF5CB06D2}" type="presOf" srcId="{9966A232-E094-40C9-8C1F-6E34312CF93E}" destId="{CEF744EB-FD9B-498D-A6C4-30CD9307A505}" srcOrd="0" destOrd="0" presId="urn:microsoft.com/office/officeart/2005/8/layout/pyramid2"/>
    <dgm:cxn modelId="{BB0AD7BD-2D87-458D-BFA7-6D305692870A}" srcId="{6E7384E1-0F40-43CC-877D-D4DC33231E10}" destId="{560FAE04-0407-4BC1-B9E1-293155AD1DBA}" srcOrd="0" destOrd="0" parTransId="{BEC2FA3A-AEBE-4F9E-BAF9-DFAF323C256E}" sibTransId="{5E992F00-52AA-4D6B-8D27-307835192E8D}"/>
    <dgm:cxn modelId="{4FE72C59-7490-4E68-8A92-2C0284D470D9}" type="presOf" srcId="{3BD69E0A-14E0-4A75-970D-95451B3E8339}" destId="{E61122B8-F7EF-4503-9E47-1C5D501CE616}" srcOrd="0" destOrd="0" presId="urn:microsoft.com/office/officeart/2005/8/layout/pyramid2"/>
    <dgm:cxn modelId="{B5718DE1-18A7-40BA-82A6-1F3029F81E6F}" srcId="{6E7384E1-0F40-43CC-877D-D4DC33231E10}" destId="{C6684BE5-5300-41F0-9AB6-708532B3B74F}" srcOrd="2" destOrd="0" parTransId="{0F9010AD-ED52-4F20-8113-1D84560BFE19}" sibTransId="{EC1EAD45-A266-45C0-B9AB-2D4B4420C5FD}"/>
    <dgm:cxn modelId="{745F78FA-AFCC-478F-88E1-E9BAB30A8027}" type="presOf" srcId="{C6684BE5-5300-41F0-9AB6-708532B3B74F}" destId="{729D844D-BBA7-4D8F-8A11-5351F1FAEA98}" srcOrd="0" destOrd="0" presId="urn:microsoft.com/office/officeart/2005/8/layout/pyramid2"/>
    <dgm:cxn modelId="{73F731FB-0076-4BF9-8161-B49B4C8CDC35}" srcId="{6E7384E1-0F40-43CC-877D-D4DC33231E10}" destId="{9966A232-E094-40C9-8C1F-6E34312CF93E}" srcOrd="3" destOrd="0" parTransId="{CFDE4B70-E545-4A4B-A88F-D966E75331FB}" sibTransId="{0BD6A4FF-4185-49CA-8475-D2DCEB80FF24}"/>
    <dgm:cxn modelId="{F6490B02-2BC3-4995-A2B7-6BFE3499A638}" type="presParOf" srcId="{307675CE-CFB0-4326-B2B1-BBB65CF8A26B}" destId="{BC12591A-BA28-4E02-B130-698744DB83DE}" srcOrd="0" destOrd="0" presId="urn:microsoft.com/office/officeart/2005/8/layout/pyramid2"/>
    <dgm:cxn modelId="{EEAF99AD-D332-4E2F-ACD9-EC3CB6570CB2}" type="presParOf" srcId="{307675CE-CFB0-4326-B2B1-BBB65CF8A26B}" destId="{88CF447C-075D-4B18-B80B-F3C0126ED0D3}" srcOrd="1" destOrd="0" presId="urn:microsoft.com/office/officeart/2005/8/layout/pyramid2"/>
    <dgm:cxn modelId="{9ADE060E-BCA5-4E84-A0B0-BBAD129148DA}" type="presParOf" srcId="{88CF447C-075D-4B18-B80B-F3C0126ED0D3}" destId="{A132307D-04C3-4752-B7B1-B9564537CAE2}" srcOrd="0" destOrd="0" presId="urn:microsoft.com/office/officeart/2005/8/layout/pyramid2"/>
    <dgm:cxn modelId="{8E886E6C-B928-46FF-BCB3-F048CA069016}" type="presParOf" srcId="{88CF447C-075D-4B18-B80B-F3C0126ED0D3}" destId="{8AB273C2-6577-46F1-8F84-36275F609E60}" srcOrd="1" destOrd="0" presId="urn:microsoft.com/office/officeart/2005/8/layout/pyramid2"/>
    <dgm:cxn modelId="{79459F27-31FF-4183-82C4-C0676BBADB53}" type="presParOf" srcId="{88CF447C-075D-4B18-B80B-F3C0126ED0D3}" destId="{E61122B8-F7EF-4503-9E47-1C5D501CE616}" srcOrd="2" destOrd="0" presId="urn:microsoft.com/office/officeart/2005/8/layout/pyramid2"/>
    <dgm:cxn modelId="{1F5FBA44-C70E-4629-8697-DC193AFB530F}" type="presParOf" srcId="{88CF447C-075D-4B18-B80B-F3C0126ED0D3}" destId="{5556584C-7714-4E19-B889-E8D87C454B23}" srcOrd="3" destOrd="0" presId="urn:microsoft.com/office/officeart/2005/8/layout/pyramid2"/>
    <dgm:cxn modelId="{DED8C3D9-FBEA-4C35-B160-629640A3B15B}" type="presParOf" srcId="{88CF447C-075D-4B18-B80B-F3C0126ED0D3}" destId="{729D844D-BBA7-4D8F-8A11-5351F1FAEA98}" srcOrd="4" destOrd="0" presId="urn:microsoft.com/office/officeart/2005/8/layout/pyramid2"/>
    <dgm:cxn modelId="{730FB933-BB4E-4E77-BD28-28C4BE6C5BAB}" type="presParOf" srcId="{88CF447C-075D-4B18-B80B-F3C0126ED0D3}" destId="{9DA57853-4300-4210-95A8-647FDD38A0D0}" srcOrd="5" destOrd="0" presId="urn:microsoft.com/office/officeart/2005/8/layout/pyramid2"/>
    <dgm:cxn modelId="{22663E69-BF9B-49EB-A18D-DCF60B7271DD}" type="presParOf" srcId="{88CF447C-075D-4B18-B80B-F3C0126ED0D3}" destId="{CEF744EB-FD9B-498D-A6C4-30CD9307A505}" srcOrd="6" destOrd="0" presId="urn:microsoft.com/office/officeart/2005/8/layout/pyramid2"/>
    <dgm:cxn modelId="{31063D71-F24C-4DD1-9257-1B691962218F}" type="presParOf" srcId="{88CF447C-075D-4B18-B80B-F3C0126ED0D3}" destId="{D53F1C6D-4F24-45D1-94D6-F4D5EA821BA4}" srcOrd="7" destOrd="0" presId="urn:microsoft.com/office/officeart/2005/8/layout/pyramid2"/>
    <dgm:cxn modelId="{428E6D1D-9560-48FC-BAF0-6ECE0CFE10ED}" type="presParOf" srcId="{88CF447C-075D-4B18-B80B-F3C0126ED0D3}" destId="{15C3C037-E524-411B-851C-B8622218C394}" srcOrd="8" destOrd="0" presId="urn:microsoft.com/office/officeart/2005/8/layout/pyramid2"/>
    <dgm:cxn modelId="{061FBEFA-C52D-4E1D-AF0B-0B17AEDE1FE3}" type="presParOf" srcId="{88CF447C-075D-4B18-B80B-F3C0126ED0D3}" destId="{DDF74C69-224B-415F-A880-8945BE6B3107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75FB75-8B74-4EB6-9C07-0CA3F203090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F50C2CC-EFDC-4575-89F6-1C42CD7B20C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 latinLnBrk="1"/>
          <a:r>
            <a:rPr lang="en-US" dirty="0" smtClean="0"/>
            <a:t>ETD</a:t>
          </a:r>
          <a:endParaRPr lang="ko-KR" dirty="0"/>
        </a:p>
      </dgm:t>
    </dgm:pt>
    <dgm:pt modelId="{7EF75CB6-5A7E-4FDF-9A04-8471E72FBF04}" type="parTrans" cxnId="{457B8CBE-8440-4EC9-B8ED-AE91A543670A}">
      <dgm:prSet/>
      <dgm:spPr/>
      <dgm:t>
        <a:bodyPr/>
        <a:lstStyle/>
        <a:p>
          <a:pPr latinLnBrk="1"/>
          <a:endParaRPr lang="ko-KR" altLang="en-US"/>
        </a:p>
      </dgm:t>
    </dgm:pt>
    <dgm:pt modelId="{2D28A751-615B-4667-B4B3-203F60BAE56C}" type="sibTrans" cxnId="{457B8CBE-8440-4EC9-B8ED-AE91A543670A}">
      <dgm:prSet/>
      <dgm:spPr/>
      <dgm:t>
        <a:bodyPr/>
        <a:lstStyle/>
        <a:p>
          <a:pPr latinLnBrk="1"/>
          <a:endParaRPr lang="ko-KR" altLang="en-US"/>
        </a:p>
      </dgm:t>
    </dgm:pt>
    <dgm:pt modelId="{067D796F-40D6-4F17-AA6A-1E353B330FC0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dirty="0" smtClean="0"/>
            <a:t>Cover</a:t>
          </a:r>
          <a:endParaRPr lang="ko-KR" dirty="0"/>
        </a:p>
      </dgm:t>
    </dgm:pt>
    <dgm:pt modelId="{A8AFE8C5-F705-4D1E-8E63-B5F668615FED}" type="parTrans" cxnId="{1F53F4F9-D655-46CF-8256-2D178F934A3C}">
      <dgm:prSet/>
      <dgm:spPr/>
      <dgm:t>
        <a:bodyPr/>
        <a:lstStyle/>
        <a:p>
          <a:pPr latinLnBrk="1"/>
          <a:endParaRPr lang="ko-KR" altLang="en-US"/>
        </a:p>
      </dgm:t>
    </dgm:pt>
    <dgm:pt modelId="{AEC2CDA4-DCE8-4957-BC23-6D25C6444768}" type="sibTrans" cxnId="{1F53F4F9-D655-46CF-8256-2D178F934A3C}">
      <dgm:prSet/>
      <dgm:spPr/>
      <dgm:t>
        <a:bodyPr/>
        <a:lstStyle/>
        <a:p>
          <a:pPr latinLnBrk="1"/>
          <a:endParaRPr lang="ko-KR" altLang="en-US"/>
        </a:p>
      </dgm:t>
    </dgm:pt>
    <dgm:pt modelId="{16A61652-AF79-4BA8-B143-36DBB18B8B3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Page n</a:t>
          </a:r>
          <a:endParaRPr lang="ko-KR" dirty="0"/>
        </a:p>
      </dgm:t>
    </dgm:pt>
    <dgm:pt modelId="{729990B3-3689-49EC-AE9C-BBAA3E45B615}" type="parTrans" cxnId="{B4B284A4-AB37-4E11-A50A-7E3D5E080470}">
      <dgm:prSet/>
      <dgm:spPr/>
      <dgm:t>
        <a:bodyPr/>
        <a:lstStyle/>
        <a:p>
          <a:pPr latinLnBrk="1"/>
          <a:endParaRPr lang="ko-KR" altLang="en-US"/>
        </a:p>
      </dgm:t>
    </dgm:pt>
    <dgm:pt modelId="{679CEC27-7D2D-48B2-BE67-9212183F9F3B}" type="sibTrans" cxnId="{B4B284A4-AB37-4E11-A50A-7E3D5E080470}">
      <dgm:prSet/>
      <dgm:spPr/>
      <dgm:t>
        <a:bodyPr/>
        <a:lstStyle/>
        <a:p>
          <a:pPr latinLnBrk="1"/>
          <a:endParaRPr lang="ko-KR" altLang="en-US"/>
        </a:p>
      </dgm:t>
    </dgm:pt>
    <dgm:pt modelId="{3D1D9A24-F781-4F3A-99E2-68C4E26B7DF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…</a:t>
          </a:r>
          <a:endParaRPr lang="ko-KR" dirty="0"/>
        </a:p>
      </dgm:t>
    </dgm:pt>
    <dgm:pt modelId="{D002AECC-D09D-4FA6-B235-3CF91E0DE42C}" type="parTrans" cxnId="{A8BB1D30-DB16-4B86-B7D4-C25EB6F9D639}">
      <dgm:prSet/>
      <dgm:spPr/>
      <dgm:t>
        <a:bodyPr/>
        <a:lstStyle/>
        <a:p>
          <a:pPr latinLnBrk="1"/>
          <a:endParaRPr lang="ko-KR" altLang="en-US"/>
        </a:p>
      </dgm:t>
    </dgm:pt>
    <dgm:pt modelId="{5E712376-CD1A-431F-A97A-E3548F898C07}" type="sibTrans" cxnId="{A8BB1D30-DB16-4B86-B7D4-C25EB6F9D639}">
      <dgm:prSet/>
      <dgm:spPr/>
      <dgm:t>
        <a:bodyPr/>
        <a:lstStyle/>
        <a:p>
          <a:pPr latinLnBrk="1"/>
          <a:endParaRPr lang="ko-KR" altLang="en-US"/>
        </a:p>
      </dgm:t>
    </dgm:pt>
    <dgm:pt modelId="{02F4C57B-9AFC-4899-AA7C-F2CF80B53E77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Section 1</a:t>
          </a:r>
          <a:endParaRPr lang="ko-KR" dirty="0"/>
        </a:p>
      </dgm:t>
    </dgm:pt>
    <dgm:pt modelId="{6154E92A-4733-4C04-9CED-54929BA07E7B}" type="parTrans" cxnId="{1540FE23-CA10-49B7-9C2D-06807B0DDDDB}">
      <dgm:prSet/>
      <dgm:spPr/>
      <dgm:t>
        <a:bodyPr/>
        <a:lstStyle/>
        <a:p>
          <a:pPr latinLnBrk="1"/>
          <a:endParaRPr lang="ko-KR" altLang="en-US"/>
        </a:p>
      </dgm:t>
    </dgm:pt>
    <dgm:pt modelId="{4ABC4621-A940-4981-9D96-3445FB325D66}" type="sibTrans" cxnId="{1540FE23-CA10-49B7-9C2D-06807B0DDDDB}">
      <dgm:prSet/>
      <dgm:spPr/>
      <dgm:t>
        <a:bodyPr/>
        <a:lstStyle/>
        <a:p>
          <a:pPr latinLnBrk="1"/>
          <a:endParaRPr lang="ko-KR" altLang="en-US"/>
        </a:p>
      </dgm:t>
    </dgm:pt>
    <dgm:pt modelId="{6A034C51-4DE2-4C7F-9010-A363B0E04245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…</a:t>
          </a:r>
          <a:endParaRPr lang="ko-KR" dirty="0"/>
        </a:p>
      </dgm:t>
    </dgm:pt>
    <dgm:pt modelId="{FC72B197-D9EE-4A2A-AA94-7F6188C6AA0C}" type="parTrans" cxnId="{CBBA4EF2-83A8-46B9-B372-CB6B1FE6E1EB}">
      <dgm:prSet/>
      <dgm:spPr/>
      <dgm:t>
        <a:bodyPr/>
        <a:lstStyle/>
        <a:p>
          <a:pPr latinLnBrk="1"/>
          <a:endParaRPr lang="ko-KR" altLang="en-US"/>
        </a:p>
      </dgm:t>
    </dgm:pt>
    <dgm:pt modelId="{0B71BB6F-37BF-425D-91E9-5B9B5276DA6C}" type="sibTrans" cxnId="{CBBA4EF2-83A8-46B9-B372-CB6B1FE6E1EB}">
      <dgm:prSet/>
      <dgm:spPr/>
      <dgm:t>
        <a:bodyPr/>
        <a:lstStyle/>
        <a:p>
          <a:pPr latinLnBrk="1"/>
          <a:endParaRPr lang="ko-KR" altLang="en-US"/>
        </a:p>
      </dgm:t>
    </dgm:pt>
    <dgm:pt modelId="{65A9F2BD-4891-4D7E-BFE9-F6503CDA5C74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Line n</a:t>
          </a:r>
          <a:endParaRPr lang="ko-KR" dirty="0"/>
        </a:p>
      </dgm:t>
    </dgm:pt>
    <dgm:pt modelId="{0F63EC89-3D22-4AAE-823F-7A47B6AA2D04}" type="parTrans" cxnId="{60681927-74EF-48D7-A838-981E5B5C103E}">
      <dgm:prSet/>
      <dgm:spPr/>
      <dgm:t>
        <a:bodyPr/>
        <a:lstStyle/>
        <a:p>
          <a:pPr latinLnBrk="1"/>
          <a:endParaRPr lang="ko-KR" altLang="en-US"/>
        </a:p>
      </dgm:t>
    </dgm:pt>
    <dgm:pt modelId="{AD96B2BB-C11D-4045-849F-8AC439484EE9}" type="sibTrans" cxnId="{60681927-74EF-48D7-A838-981E5B5C103E}">
      <dgm:prSet/>
      <dgm:spPr/>
      <dgm:t>
        <a:bodyPr/>
        <a:lstStyle/>
        <a:p>
          <a:pPr latinLnBrk="1"/>
          <a:endParaRPr lang="ko-KR" altLang="en-US"/>
        </a:p>
      </dgm:t>
    </dgm:pt>
    <dgm:pt modelId="{78C2B353-A4A8-44A9-B47A-6D28BF4DB297}">
      <dgm:prSet/>
      <dgm:spPr>
        <a:solidFill>
          <a:srgbClr val="00B0F0"/>
        </a:solidFill>
      </dgm:spPr>
      <dgm:t>
        <a:bodyPr/>
        <a:lstStyle/>
        <a:p>
          <a:pPr rtl="0" latinLnBrk="1"/>
          <a:r>
            <a:rPr lang="en-US" altLang="ko-KR" dirty="0" smtClean="0"/>
            <a:t>Paragraph 1</a:t>
          </a:r>
          <a:endParaRPr lang="ko-KR" dirty="0"/>
        </a:p>
      </dgm:t>
    </dgm:pt>
    <dgm:pt modelId="{5B396696-AC51-4549-A09D-47387B4A6DCA}" type="parTrans" cxnId="{3C25A2A4-C9FD-4EBA-865F-96BE3BA4696D}">
      <dgm:prSet/>
      <dgm:spPr/>
      <dgm:t>
        <a:bodyPr/>
        <a:lstStyle/>
        <a:p>
          <a:pPr latinLnBrk="1"/>
          <a:endParaRPr lang="ko-KR" altLang="en-US"/>
        </a:p>
      </dgm:t>
    </dgm:pt>
    <dgm:pt modelId="{EB3A5022-BBF2-4240-A8ED-70EED4E35458}" type="sibTrans" cxnId="{3C25A2A4-C9FD-4EBA-865F-96BE3BA4696D}">
      <dgm:prSet/>
      <dgm:spPr/>
      <dgm:t>
        <a:bodyPr/>
        <a:lstStyle/>
        <a:p>
          <a:pPr latinLnBrk="1"/>
          <a:endParaRPr lang="ko-KR" altLang="en-US"/>
        </a:p>
      </dgm:t>
    </dgm:pt>
    <dgm:pt modelId="{C67A9A49-F009-435D-BEA6-ED9989705D4E}">
      <dgm:prSet/>
      <dgm:spPr/>
      <dgm:t>
        <a:bodyPr/>
        <a:lstStyle/>
        <a:p>
          <a:pPr rtl="0" latinLnBrk="1"/>
          <a:r>
            <a:rPr lang="en-US" altLang="ko-KR" dirty="0" smtClean="0"/>
            <a:t>…</a:t>
          </a:r>
          <a:endParaRPr lang="ko-KR" dirty="0"/>
        </a:p>
      </dgm:t>
    </dgm:pt>
    <dgm:pt modelId="{C26317F2-61E9-4B2E-98C3-BC274DCE75AC}" type="parTrans" cxnId="{6706229B-1A3F-4212-AF48-12DC2FFB6ACE}">
      <dgm:prSet/>
      <dgm:spPr/>
      <dgm:t>
        <a:bodyPr/>
        <a:lstStyle/>
        <a:p>
          <a:pPr latinLnBrk="1"/>
          <a:endParaRPr lang="ko-KR" altLang="en-US"/>
        </a:p>
      </dgm:t>
    </dgm:pt>
    <dgm:pt modelId="{427D9D75-4E27-43D8-A2C5-51418AD56274}" type="sibTrans" cxnId="{6706229B-1A3F-4212-AF48-12DC2FFB6ACE}">
      <dgm:prSet/>
      <dgm:spPr/>
      <dgm:t>
        <a:bodyPr/>
        <a:lstStyle/>
        <a:p>
          <a:pPr latinLnBrk="1"/>
          <a:endParaRPr lang="ko-KR" altLang="en-US"/>
        </a:p>
      </dgm:t>
    </dgm:pt>
    <dgm:pt modelId="{D4124484-F12B-4507-9113-4DF81246A88B}">
      <dgm:prSet/>
      <dgm:spPr/>
      <dgm:t>
        <a:bodyPr/>
        <a:lstStyle/>
        <a:p>
          <a:pPr rtl="0" latinLnBrk="1"/>
          <a:r>
            <a:rPr lang="en-US" altLang="ko-KR" dirty="0" smtClean="0"/>
            <a:t>Token 2</a:t>
          </a:r>
          <a:endParaRPr lang="ko-KR" dirty="0"/>
        </a:p>
      </dgm:t>
    </dgm:pt>
    <dgm:pt modelId="{9C70F258-9FA6-43FD-A87F-8A858B6CB1A1}" type="parTrans" cxnId="{156850B7-FE3F-476B-B150-757359F6534A}">
      <dgm:prSet/>
      <dgm:spPr/>
      <dgm:t>
        <a:bodyPr/>
        <a:lstStyle/>
        <a:p>
          <a:pPr latinLnBrk="1"/>
          <a:endParaRPr lang="ko-KR" altLang="en-US"/>
        </a:p>
      </dgm:t>
    </dgm:pt>
    <dgm:pt modelId="{7747E6BC-99BC-4285-AF77-76D6AB84977C}" type="sibTrans" cxnId="{156850B7-FE3F-476B-B150-757359F6534A}">
      <dgm:prSet/>
      <dgm:spPr/>
      <dgm:t>
        <a:bodyPr/>
        <a:lstStyle/>
        <a:p>
          <a:pPr latinLnBrk="1"/>
          <a:endParaRPr lang="ko-KR" altLang="en-US"/>
        </a:p>
      </dgm:t>
    </dgm:pt>
    <dgm:pt modelId="{7028C727-667A-486F-BFFD-7DF3E9014BA3}">
      <dgm:prSet/>
      <dgm:spPr/>
      <dgm:t>
        <a:bodyPr/>
        <a:lstStyle/>
        <a:p>
          <a:pPr rtl="0" latinLnBrk="1"/>
          <a:r>
            <a:rPr lang="en-US" altLang="ko-KR" dirty="0" smtClean="0"/>
            <a:t>Character 1</a:t>
          </a:r>
          <a:endParaRPr lang="ko-KR" dirty="0"/>
        </a:p>
      </dgm:t>
    </dgm:pt>
    <dgm:pt modelId="{A28F87B3-ACB0-4D40-84AC-8F17D7B54BED}" type="parTrans" cxnId="{F3C3EC1C-CCB9-49CA-8086-5A36DE00A6D5}">
      <dgm:prSet/>
      <dgm:spPr/>
      <dgm:t>
        <a:bodyPr/>
        <a:lstStyle/>
        <a:p>
          <a:pPr latinLnBrk="1"/>
          <a:endParaRPr lang="ko-KR" altLang="en-US"/>
        </a:p>
      </dgm:t>
    </dgm:pt>
    <dgm:pt modelId="{71331086-274C-47EA-A67B-C24FBED7ABBA}" type="sibTrans" cxnId="{F3C3EC1C-CCB9-49CA-8086-5A36DE00A6D5}">
      <dgm:prSet/>
      <dgm:spPr/>
      <dgm:t>
        <a:bodyPr/>
        <a:lstStyle/>
        <a:p>
          <a:pPr latinLnBrk="1"/>
          <a:endParaRPr lang="ko-KR" altLang="en-US"/>
        </a:p>
      </dgm:t>
    </dgm:pt>
    <dgm:pt modelId="{FC47C8B6-92D3-4AE9-A891-A3D587A0E8E3}">
      <dgm:prSet/>
      <dgm:spPr/>
      <dgm:t>
        <a:bodyPr/>
        <a:lstStyle/>
        <a:p>
          <a:pPr rtl="0" latinLnBrk="1"/>
          <a:r>
            <a:rPr lang="en-US" altLang="ko-KR" dirty="0" smtClean="0"/>
            <a:t>Character n</a:t>
          </a:r>
          <a:endParaRPr lang="ko-KR" dirty="0"/>
        </a:p>
      </dgm:t>
    </dgm:pt>
    <dgm:pt modelId="{030DB858-4372-4DB9-AD3B-0D5ED33E4BB2}" type="parTrans" cxnId="{46575416-3E76-4D24-AA0A-6829BA5F4E80}">
      <dgm:prSet/>
      <dgm:spPr/>
      <dgm:t>
        <a:bodyPr/>
        <a:lstStyle/>
        <a:p>
          <a:pPr latinLnBrk="1"/>
          <a:endParaRPr lang="ko-KR" altLang="en-US"/>
        </a:p>
      </dgm:t>
    </dgm:pt>
    <dgm:pt modelId="{E8BCBD6B-7244-4DD2-847F-EF8F109E71C5}" type="sibTrans" cxnId="{46575416-3E76-4D24-AA0A-6829BA5F4E80}">
      <dgm:prSet/>
      <dgm:spPr/>
      <dgm:t>
        <a:bodyPr/>
        <a:lstStyle/>
        <a:p>
          <a:pPr latinLnBrk="1"/>
          <a:endParaRPr lang="ko-KR" altLang="en-US"/>
        </a:p>
      </dgm:t>
    </dgm:pt>
    <dgm:pt modelId="{FEBCA36F-A7AD-43AD-AEB9-FCD7F67E5489}">
      <dgm:prSet/>
      <dgm:spPr/>
      <dgm:t>
        <a:bodyPr/>
        <a:lstStyle/>
        <a:p>
          <a:pPr rtl="0" latinLnBrk="1"/>
          <a:r>
            <a:rPr lang="en-US" altLang="ko-KR" dirty="0" smtClean="0"/>
            <a:t>…</a:t>
          </a:r>
          <a:endParaRPr lang="ko-KR" dirty="0"/>
        </a:p>
      </dgm:t>
    </dgm:pt>
    <dgm:pt modelId="{DF239AFA-D469-4663-98FC-86DABC03BD82}" type="parTrans" cxnId="{7E6B61D2-7516-4C38-8ECD-C9E520BB6DB4}">
      <dgm:prSet/>
      <dgm:spPr/>
      <dgm:t>
        <a:bodyPr/>
        <a:lstStyle/>
        <a:p>
          <a:pPr latinLnBrk="1"/>
          <a:endParaRPr lang="ko-KR" altLang="en-US"/>
        </a:p>
      </dgm:t>
    </dgm:pt>
    <dgm:pt modelId="{F5CD3F2D-EB4E-4607-8D08-1DC8EE902317}" type="sibTrans" cxnId="{7E6B61D2-7516-4C38-8ECD-C9E520BB6DB4}">
      <dgm:prSet/>
      <dgm:spPr/>
      <dgm:t>
        <a:bodyPr/>
        <a:lstStyle/>
        <a:p>
          <a:pPr latinLnBrk="1"/>
          <a:endParaRPr lang="ko-KR" altLang="en-US"/>
        </a:p>
      </dgm:t>
    </dgm:pt>
    <dgm:pt modelId="{A3661EF9-A7DF-4551-B059-24E7366A934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Abstract</a:t>
          </a:r>
          <a:endParaRPr lang="ko-KR" dirty="0"/>
        </a:p>
      </dgm:t>
    </dgm:pt>
    <dgm:pt modelId="{EA586B79-0F83-4F45-A822-37663422A415}" type="parTrans" cxnId="{F1C39481-524A-4844-AB59-4C77AA56B3BD}">
      <dgm:prSet/>
      <dgm:spPr/>
      <dgm:t>
        <a:bodyPr/>
        <a:lstStyle/>
        <a:p>
          <a:pPr latinLnBrk="1"/>
          <a:endParaRPr lang="ko-KR" altLang="en-US"/>
        </a:p>
      </dgm:t>
    </dgm:pt>
    <dgm:pt modelId="{233C8D91-64C0-45E3-BF41-4EB3764D188C}" type="sibTrans" cxnId="{F1C39481-524A-4844-AB59-4C77AA56B3BD}">
      <dgm:prSet/>
      <dgm:spPr/>
      <dgm:t>
        <a:bodyPr/>
        <a:lstStyle/>
        <a:p>
          <a:pPr latinLnBrk="1"/>
          <a:endParaRPr lang="ko-KR" altLang="en-US"/>
        </a:p>
      </dgm:t>
    </dgm:pt>
    <dgm:pt modelId="{E7A6ED9D-A52C-4414-82C2-0BB9BAE751A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Acknowledgement</a:t>
          </a:r>
          <a:endParaRPr lang="ko-KR" dirty="0"/>
        </a:p>
      </dgm:t>
    </dgm:pt>
    <dgm:pt modelId="{871EACF4-E361-417D-A2E8-1210CDB12B3A}" type="parTrans" cxnId="{3DD8C65B-0C93-417C-9178-3F5B6F82643F}">
      <dgm:prSet/>
      <dgm:spPr/>
      <dgm:t>
        <a:bodyPr/>
        <a:lstStyle/>
        <a:p>
          <a:pPr latinLnBrk="1"/>
          <a:endParaRPr lang="ko-KR" altLang="en-US"/>
        </a:p>
      </dgm:t>
    </dgm:pt>
    <dgm:pt modelId="{3BD246D5-6F48-459D-8C6F-B17660D3D546}" type="sibTrans" cxnId="{3DD8C65B-0C93-417C-9178-3F5B6F82643F}">
      <dgm:prSet/>
      <dgm:spPr/>
      <dgm:t>
        <a:bodyPr/>
        <a:lstStyle/>
        <a:p>
          <a:pPr latinLnBrk="1"/>
          <a:endParaRPr lang="ko-KR" altLang="en-US"/>
        </a:p>
      </dgm:t>
    </dgm:pt>
    <dgm:pt modelId="{C9E3B457-EFE0-4012-B908-D6CE83822B4C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Table of contents</a:t>
          </a:r>
          <a:endParaRPr lang="ko-KR" dirty="0"/>
        </a:p>
      </dgm:t>
    </dgm:pt>
    <dgm:pt modelId="{4D5EC427-7C4D-4264-B35B-607AB2EF023F}" type="parTrans" cxnId="{D8FBEB1E-AAAE-4C10-9714-16E016796B85}">
      <dgm:prSet/>
      <dgm:spPr/>
      <dgm:t>
        <a:bodyPr/>
        <a:lstStyle/>
        <a:p>
          <a:pPr latinLnBrk="1"/>
          <a:endParaRPr lang="ko-KR" altLang="en-US"/>
        </a:p>
      </dgm:t>
    </dgm:pt>
    <dgm:pt modelId="{510C73E2-12B0-47E0-826E-ACE727C4FF61}" type="sibTrans" cxnId="{D8FBEB1E-AAAE-4C10-9714-16E016796B85}">
      <dgm:prSet/>
      <dgm:spPr/>
      <dgm:t>
        <a:bodyPr/>
        <a:lstStyle/>
        <a:p>
          <a:pPr latinLnBrk="1"/>
          <a:endParaRPr lang="ko-KR" altLang="en-US"/>
        </a:p>
      </dgm:t>
    </dgm:pt>
    <dgm:pt modelId="{CFE26002-4BC2-4BC0-9DBB-2A6985C594F7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List of tables</a:t>
          </a:r>
          <a:endParaRPr lang="ko-KR" dirty="0"/>
        </a:p>
      </dgm:t>
    </dgm:pt>
    <dgm:pt modelId="{ABDD22B2-B92A-48B9-9679-7BC864FF3EFB}" type="parTrans" cxnId="{CF02D34F-215F-47FB-AED6-5007B34ADC94}">
      <dgm:prSet/>
      <dgm:spPr/>
      <dgm:t>
        <a:bodyPr/>
        <a:lstStyle/>
        <a:p>
          <a:pPr latinLnBrk="1"/>
          <a:endParaRPr lang="ko-KR" altLang="en-US"/>
        </a:p>
      </dgm:t>
    </dgm:pt>
    <dgm:pt modelId="{FD69FEC8-1386-4CF5-B307-DDE69BA2CFB5}" type="sibTrans" cxnId="{CF02D34F-215F-47FB-AED6-5007B34ADC94}">
      <dgm:prSet/>
      <dgm:spPr/>
      <dgm:t>
        <a:bodyPr/>
        <a:lstStyle/>
        <a:p>
          <a:pPr latinLnBrk="1"/>
          <a:endParaRPr lang="ko-KR" altLang="en-US"/>
        </a:p>
      </dgm:t>
    </dgm:pt>
    <dgm:pt modelId="{9FC24A41-C140-4B4F-8351-9ED2344B3F3B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List of figures</a:t>
          </a:r>
          <a:endParaRPr lang="ko-KR" dirty="0"/>
        </a:p>
      </dgm:t>
    </dgm:pt>
    <dgm:pt modelId="{D17ECC2C-EFC2-4B7E-8840-23D13C2573A6}" type="parTrans" cxnId="{24B76D49-7E4C-4B1E-A186-1CE6221F8293}">
      <dgm:prSet/>
      <dgm:spPr/>
      <dgm:t>
        <a:bodyPr/>
        <a:lstStyle/>
        <a:p>
          <a:pPr latinLnBrk="1"/>
          <a:endParaRPr lang="ko-KR" altLang="en-US"/>
        </a:p>
      </dgm:t>
    </dgm:pt>
    <dgm:pt modelId="{8060E3D1-AF3D-4FC5-8170-4DEFA4D573C8}" type="sibTrans" cxnId="{24B76D49-7E4C-4B1E-A186-1CE6221F8293}">
      <dgm:prSet/>
      <dgm:spPr/>
      <dgm:t>
        <a:bodyPr/>
        <a:lstStyle/>
        <a:p>
          <a:pPr latinLnBrk="1"/>
          <a:endParaRPr lang="ko-KR" altLang="en-US"/>
        </a:p>
      </dgm:t>
    </dgm:pt>
    <dgm:pt modelId="{7AD3A11F-2FF6-406F-8CBD-5246D830F685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Chapter 1</a:t>
          </a:r>
          <a:endParaRPr lang="ko-KR" dirty="0"/>
        </a:p>
      </dgm:t>
    </dgm:pt>
    <dgm:pt modelId="{4C954C56-E3BB-45FF-8863-29F8CA5E9EC8}" type="parTrans" cxnId="{1073F649-F342-42A5-A5F1-91A2FA873DCE}">
      <dgm:prSet/>
      <dgm:spPr/>
      <dgm:t>
        <a:bodyPr/>
        <a:lstStyle/>
        <a:p>
          <a:pPr latinLnBrk="1"/>
          <a:endParaRPr lang="ko-KR" altLang="en-US"/>
        </a:p>
      </dgm:t>
    </dgm:pt>
    <dgm:pt modelId="{84E9BAF5-EA30-41D3-9EEF-BC71831EB013}" type="sibTrans" cxnId="{1073F649-F342-42A5-A5F1-91A2FA873DCE}">
      <dgm:prSet/>
      <dgm:spPr/>
      <dgm:t>
        <a:bodyPr/>
        <a:lstStyle/>
        <a:p>
          <a:pPr latinLnBrk="1"/>
          <a:endParaRPr lang="ko-KR" altLang="en-US"/>
        </a:p>
      </dgm:t>
    </dgm:pt>
    <dgm:pt modelId="{868313BA-C63E-476A-AFB2-95C6A2E4FEE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Part I</a:t>
          </a:r>
          <a:endParaRPr lang="ko-KR" dirty="0"/>
        </a:p>
      </dgm:t>
    </dgm:pt>
    <dgm:pt modelId="{AAAF5C45-DD61-467D-944D-FA5A2CFE93B9}" type="parTrans" cxnId="{45D85C2A-CF86-47C0-81F1-582A5270C718}">
      <dgm:prSet/>
      <dgm:spPr/>
      <dgm:t>
        <a:bodyPr/>
        <a:lstStyle/>
        <a:p>
          <a:pPr latinLnBrk="1"/>
          <a:endParaRPr lang="ko-KR" altLang="en-US"/>
        </a:p>
      </dgm:t>
    </dgm:pt>
    <dgm:pt modelId="{CF9A5DF4-24E0-4268-AD0D-E962925CEEEB}" type="sibTrans" cxnId="{45D85C2A-CF86-47C0-81F1-582A5270C718}">
      <dgm:prSet/>
      <dgm:spPr/>
      <dgm:t>
        <a:bodyPr/>
        <a:lstStyle/>
        <a:p>
          <a:pPr latinLnBrk="1"/>
          <a:endParaRPr lang="ko-KR" altLang="en-US"/>
        </a:p>
      </dgm:t>
    </dgm:pt>
    <dgm:pt modelId="{40F9CE4C-F906-4137-BFD8-57050648F38D}">
      <dgm:prSet/>
      <dgm:spPr>
        <a:solidFill>
          <a:srgbClr val="92D050"/>
        </a:solidFill>
      </dgm:spPr>
      <dgm:t>
        <a:bodyPr/>
        <a:lstStyle/>
        <a:p>
          <a:pPr rtl="0" latinLnBrk="1"/>
          <a:r>
            <a:rPr lang="en-US" altLang="ko-KR" dirty="0" smtClean="0"/>
            <a:t>Sentence 1</a:t>
          </a:r>
          <a:endParaRPr lang="ko-KR" dirty="0"/>
        </a:p>
      </dgm:t>
    </dgm:pt>
    <dgm:pt modelId="{37D3B0D2-669E-4E83-BEB7-876061399EB5}" type="parTrans" cxnId="{9B66A721-B3A5-4928-B438-360CC3C42A0E}">
      <dgm:prSet/>
      <dgm:spPr/>
      <dgm:t>
        <a:bodyPr/>
        <a:lstStyle/>
        <a:p>
          <a:pPr latinLnBrk="1"/>
          <a:endParaRPr lang="ko-KR" altLang="en-US"/>
        </a:p>
      </dgm:t>
    </dgm:pt>
    <dgm:pt modelId="{2A956239-2032-4C30-B0B5-227BADBC42B0}" type="sibTrans" cxnId="{9B66A721-B3A5-4928-B438-360CC3C42A0E}">
      <dgm:prSet/>
      <dgm:spPr/>
      <dgm:t>
        <a:bodyPr/>
        <a:lstStyle/>
        <a:p>
          <a:pPr latinLnBrk="1"/>
          <a:endParaRPr lang="ko-KR" altLang="en-US"/>
        </a:p>
      </dgm:t>
    </dgm:pt>
    <dgm:pt modelId="{DD9B1A84-9299-403C-BB24-FDCC09A5AA0E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pPr rtl="0" latinLnBrk="1"/>
          <a:r>
            <a:rPr lang="en-US" altLang="ko-KR" dirty="0" smtClean="0"/>
            <a:t>Phrase 1</a:t>
          </a:r>
          <a:endParaRPr lang="ko-KR" dirty="0"/>
        </a:p>
      </dgm:t>
    </dgm:pt>
    <dgm:pt modelId="{D0E629F1-F0B3-439C-A51E-A8468CB07767}" type="parTrans" cxnId="{E64179B6-F9AE-4E64-9BB6-0BADDAE943FB}">
      <dgm:prSet/>
      <dgm:spPr/>
      <dgm:t>
        <a:bodyPr/>
        <a:lstStyle/>
        <a:p>
          <a:pPr latinLnBrk="1"/>
          <a:endParaRPr lang="ko-KR" altLang="en-US"/>
        </a:p>
      </dgm:t>
    </dgm:pt>
    <dgm:pt modelId="{69FB43C7-6D97-466F-83A0-F2A17D8BEAF8}" type="sibTrans" cxnId="{E64179B6-F9AE-4E64-9BB6-0BADDAE943FB}">
      <dgm:prSet/>
      <dgm:spPr/>
      <dgm:t>
        <a:bodyPr/>
        <a:lstStyle/>
        <a:p>
          <a:pPr latinLnBrk="1"/>
          <a:endParaRPr lang="ko-KR" altLang="en-US"/>
        </a:p>
      </dgm:t>
    </dgm:pt>
    <dgm:pt modelId="{A9AE01B8-650E-483B-98E3-7774A959A1E6}">
      <dgm:prSet/>
      <dgm:spPr/>
      <dgm:t>
        <a:bodyPr/>
        <a:lstStyle/>
        <a:p>
          <a:pPr rtl="0" latinLnBrk="1"/>
          <a:endParaRPr lang="ko-KR" dirty="0"/>
        </a:p>
      </dgm:t>
    </dgm:pt>
    <dgm:pt modelId="{1051E66F-1D62-4CC8-B978-16990642308A}" type="parTrans" cxnId="{235F5981-67B6-49E3-BCB7-090FBC39F082}">
      <dgm:prSet/>
      <dgm:spPr/>
      <dgm:t>
        <a:bodyPr/>
        <a:lstStyle/>
        <a:p>
          <a:pPr latinLnBrk="1"/>
          <a:endParaRPr lang="ko-KR" altLang="en-US"/>
        </a:p>
      </dgm:t>
    </dgm:pt>
    <dgm:pt modelId="{FEC8CC6B-3198-4672-8014-D10DB105112E}" type="sibTrans" cxnId="{235F5981-67B6-49E3-BCB7-090FBC39F082}">
      <dgm:prSet/>
      <dgm:spPr/>
      <dgm:t>
        <a:bodyPr/>
        <a:lstStyle/>
        <a:p>
          <a:pPr latinLnBrk="1"/>
          <a:endParaRPr lang="ko-KR" altLang="en-US"/>
        </a:p>
      </dgm:t>
    </dgm:pt>
    <dgm:pt modelId="{EADCA551-2600-43A3-8AC2-CC18642C78DA}">
      <dgm:prSet/>
      <dgm:spPr>
        <a:solidFill>
          <a:srgbClr val="00B050"/>
        </a:solidFill>
      </dgm:spPr>
      <dgm:t>
        <a:bodyPr/>
        <a:lstStyle/>
        <a:p>
          <a:pPr rtl="0" latinLnBrk="1"/>
          <a:r>
            <a:rPr lang="en-US" altLang="ko-KR" dirty="0" smtClean="0"/>
            <a:t>Word 1</a:t>
          </a:r>
          <a:endParaRPr lang="ko-KR" dirty="0"/>
        </a:p>
      </dgm:t>
    </dgm:pt>
    <dgm:pt modelId="{8AF74993-2E4D-4D39-B607-CA8D4F0DFFD0}" type="parTrans" cxnId="{5B93281F-A8AA-4D72-B583-F06B5F9F8EA6}">
      <dgm:prSet/>
      <dgm:spPr/>
      <dgm:t>
        <a:bodyPr/>
        <a:lstStyle/>
        <a:p>
          <a:pPr latinLnBrk="1"/>
          <a:endParaRPr lang="ko-KR" altLang="en-US"/>
        </a:p>
      </dgm:t>
    </dgm:pt>
    <dgm:pt modelId="{D2C18AFF-A1FC-4088-A01D-118825421F11}" type="sibTrans" cxnId="{5B93281F-A8AA-4D72-B583-F06B5F9F8EA6}">
      <dgm:prSet/>
      <dgm:spPr/>
      <dgm:t>
        <a:bodyPr/>
        <a:lstStyle/>
        <a:p>
          <a:pPr latinLnBrk="1"/>
          <a:endParaRPr lang="ko-KR" altLang="en-US"/>
        </a:p>
      </dgm:t>
    </dgm:pt>
    <dgm:pt modelId="{65627CEE-019C-4AA7-AAAE-29B19E7E31AD}">
      <dgm:prSet/>
      <dgm:spPr/>
      <dgm:t>
        <a:bodyPr/>
        <a:lstStyle/>
        <a:p>
          <a:pPr rtl="0" latinLnBrk="1"/>
          <a:r>
            <a:rPr lang="en-US" altLang="ko-KR" dirty="0" smtClean="0"/>
            <a:t>..</a:t>
          </a:r>
          <a:endParaRPr lang="ko-KR" dirty="0"/>
        </a:p>
      </dgm:t>
    </dgm:pt>
    <dgm:pt modelId="{F35B8A38-C47B-4280-A21C-6540F92C9536}" type="parTrans" cxnId="{5D961DAE-9D30-40A0-B793-C2AFC478159B}">
      <dgm:prSet/>
      <dgm:spPr/>
      <dgm:t>
        <a:bodyPr/>
        <a:lstStyle/>
        <a:p>
          <a:pPr latinLnBrk="1"/>
          <a:endParaRPr lang="ko-KR" altLang="en-US"/>
        </a:p>
      </dgm:t>
    </dgm:pt>
    <dgm:pt modelId="{9588FED1-2D2A-4678-85BC-416DD940FD62}" type="sibTrans" cxnId="{5D961DAE-9D30-40A0-B793-C2AFC478159B}">
      <dgm:prSet/>
      <dgm:spPr/>
      <dgm:t>
        <a:bodyPr/>
        <a:lstStyle/>
        <a:p>
          <a:pPr latinLnBrk="1"/>
          <a:endParaRPr lang="ko-KR" altLang="en-US"/>
        </a:p>
      </dgm:t>
    </dgm:pt>
    <dgm:pt modelId="{2441C188-F9E8-4822-B2D4-418B33EA0A17}" type="pres">
      <dgm:prSet presAssocID="{6E75FB75-8B74-4EB6-9C07-0CA3F20309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A62DF90-B315-4BEC-B29C-B5D3C17329C3}" type="pres">
      <dgm:prSet presAssocID="{5F50C2CC-EFDC-4575-89F6-1C42CD7B20C7}" presName="hierRoot1" presStyleCnt="0">
        <dgm:presLayoutVars>
          <dgm:hierBranch val="init"/>
        </dgm:presLayoutVars>
      </dgm:prSet>
      <dgm:spPr/>
    </dgm:pt>
    <dgm:pt modelId="{8706919B-91AB-49C0-9900-63E6CF2DC795}" type="pres">
      <dgm:prSet presAssocID="{5F50C2CC-EFDC-4575-89F6-1C42CD7B20C7}" presName="rootComposite1" presStyleCnt="0"/>
      <dgm:spPr/>
    </dgm:pt>
    <dgm:pt modelId="{6A977574-277F-44EC-9D6D-A0ACBFA57EB7}" type="pres">
      <dgm:prSet presAssocID="{5F50C2CC-EFDC-4575-89F6-1C42CD7B20C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24F374-C23B-4185-A73E-AF14895BFB4A}" type="pres">
      <dgm:prSet presAssocID="{5F50C2CC-EFDC-4575-89F6-1C42CD7B20C7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7786C9BD-5316-4960-93FF-187662439184}" type="pres">
      <dgm:prSet presAssocID="{5F50C2CC-EFDC-4575-89F6-1C42CD7B20C7}" presName="hierChild2" presStyleCnt="0"/>
      <dgm:spPr/>
    </dgm:pt>
    <dgm:pt modelId="{2FF340F4-0E9F-4278-A4F3-F6808F79EE36}" type="pres">
      <dgm:prSet presAssocID="{A8AFE8C5-F705-4D1E-8E63-B5F668615FED}" presName="Name37" presStyleLbl="parChTrans1D2" presStyleIdx="0" presStyleCnt="9"/>
      <dgm:spPr/>
      <dgm:t>
        <a:bodyPr/>
        <a:lstStyle/>
        <a:p>
          <a:pPr latinLnBrk="1"/>
          <a:endParaRPr lang="ko-KR" altLang="en-US"/>
        </a:p>
      </dgm:t>
    </dgm:pt>
    <dgm:pt modelId="{70E788AB-4169-47EE-940B-7B53398ED6E6}" type="pres">
      <dgm:prSet presAssocID="{067D796F-40D6-4F17-AA6A-1E353B330FC0}" presName="hierRoot2" presStyleCnt="0">
        <dgm:presLayoutVars>
          <dgm:hierBranch val="init"/>
        </dgm:presLayoutVars>
      </dgm:prSet>
      <dgm:spPr/>
    </dgm:pt>
    <dgm:pt modelId="{B844DD13-26C9-4812-85AC-DED0A20F5A0F}" type="pres">
      <dgm:prSet presAssocID="{067D796F-40D6-4F17-AA6A-1E353B330FC0}" presName="rootComposite" presStyleCnt="0"/>
      <dgm:spPr/>
    </dgm:pt>
    <dgm:pt modelId="{483939FA-6EE2-4991-B9DA-8B7EED047D62}" type="pres">
      <dgm:prSet presAssocID="{067D796F-40D6-4F17-AA6A-1E353B330FC0}" presName="rootText" presStyleLbl="node2" presStyleIdx="0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F2EB4A2-F988-447A-9B20-EE6BDB22DF56}" type="pres">
      <dgm:prSet presAssocID="{067D796F-40D6-4F17-AA6A-1E353B330FC0}" presName="rootConnector" presStyleLbl="node2" presStyleIdx="0" presStyleCnt="9"/>
      <dgm:spPr/>
      <dgm:t>
        <a:bodyPr/>
        <a:lstStyle/>
        <a:p>
          <a:pPr latinLnBrk="1"/>
          <a:endParaRPr lang="ko-KR" altLang="en-US"/>
        </a:p>
      </dgm:t>
    </dgm:pt>
    <dgm:pt modelId="{0840563E-A227-4FE8-A482-5C5779303E67}" type="pres">
      <dgm:prSet presAssocID="{067D796F-40D6-4F17-AA6A-1E353B330FC0}" presName="hierChild4" presStyleCnt="0"/>
      <dgm:spPr/>
    </dgm:pt>
    <dgm:pt modelId="{703F870A-381D-4D27-9D21-EEB03B909240}" type="pres">
      <dgm:prSet presAssocID="{067D796F-40D6-4F17-AA6A-1E353B330FC0}" presName="hierChild5" presStyleCnt="0"/>
      <dgm:spPr/>
    </dgm:pt>
    <dgm:pt modelId="{36300B94-73BF-42EC-9F72-2E38137F1A02}" type="pres">
      <dgm:prSet presAssocID="{EA586B79-0F83-4F45-A822-37663422A415}" presName="Name37" presStyleLbl="parChTrans1D2" presStyleIdx="1" presStyleCnt="9"/>
      <dgm:spPr/>
      <dgm:t>
        <a:bodyPr/>
        <a:lstStyle/>
        <a:p>
          <a:pPr latinLnBrk="1"/>
          <a:endParaRPr lang="ko-KR" altLang="en-US"/>
        </a:p>
      </dgm:t>
    </dgm:pt>
    <dgm:pt modelId="{81BFBC02-C265-470D-9517-C7250A2F902C}" type="pres">
      <dgm:prSet presAssocID="{A3661EF9-A7DF-4551-B059-24E7366A9342}" presName="hierRoot2" presStyleCnt="0">
        <dgm:presLayoutVars>
          <dgm:hierBranch val="init"/>
        </dgm:presLayoutVars>
      </dgm:prSet>
      <dgm:spPr/>
    </dgm:pt>
    <dgm:pt modelId="{A959C1DD-D0E5-4B6F-A6A4-BCA35E6A2ABF}" type="pres">
      <dgm:prSet presAssocID="{A3661EF9-A7DF-4551-B059-24E7366A9342}" presName="rootComposite" presStyleCnt="0"/>
      <dgm:spPr/>
    </dgm:pt>
    <dgm:pt modelId="{973028D6-170F-4BF3-8C44-1B3398E26DF0}" type="pres">
      <dgm:prSet presAssocID="{A3661EF9-A7DF-4551-B059-24E7366A9342}" presName="rootText" presStyleLbl="node2" presStyleIdx="1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38623A1-0286-4022-BAD0-CD588466B30C}" type="pres">
      <dgm:prSet presAssocID="{A3661EF9-A7DF-4551-B059-24E7366A9342}" presName="rootConnector" presStyleLbl="node2" presStyleIdx="1" presStyleCnt="9"/>
      <dgm:spPr/>
      <dgm:t>
        <a:bodyPr/>
        <a:lstStyle/>
        <a:p>
          <a:pPr latinLnBrk="1"/>
          <a:endParaRPr lang="ko-KR" altLang="en-US"/>
        </a:p>
      </dgm:t>
    </dgm:pt>
    <dgm:pt modelId="{AB4F753E-37F8-4E64-84CD-BB90B029F877}" type="pres">
      <dgm:prSet presAssocID="{A3661EF9-A7DF-4551-B059-24E7366A9342}" presName="hierChild4" presStyleCnt="0"/>
      <dgm:spPr/>
    </dgm:pt>
    <dgm:pt modelId="{4671F941-7A21-44AF-9E92-931EA8267134}" type="pres">
      <dgm:prSet presAssocID="{A3661EF9-A7DF-4551-B059-24E7366A9342}" presName="hierChild5" presStyleCnt="0"/>
      <dgm:spPr/>
    </dgm:pt>
    <dgm:pt modelId="{523A14A2-D571-4627-B658-CC617946B34F}" type="pres">
      <dgm:prSet presAssocID="{871EACF4-E361-417D-A2E8-1210CDB12B3A}" presName="Name37" presStyleLbl="parChTrans1D2" presStyleIdx="2" presStyleCnt="9"/>
      <dgm:spPr/>
      <dgm:t>
        <a:bodyPr/>
        <a:lstStyle/>
        <a:p>
          <a:pPr latinLnBrk="1"/>
          <a:endParaRPr lang="ko-KR" altLang="en-US"/>
        </a:p>
      </dgm:t>
    </dgm:pt>
    <dgm:pt modelId="{C880A21A-52ED-40FC-BCF3-AA5627443AC1}" type="pres">
      <dgm:prSet presAssocID="{E7A6ED9D-A52C-4414-82C2-0BB9BAE751AC}" presName="hierRoot2" presStyleCnt="0">
        <dgm:presLayoutVars>
          <dgm:hierBranch val="init"/>
        </dgm:presLayoutVars>
      </dgm:prSet>
      <dgm:spPr/>
    </dgm:pt>
    <dgm:pt modelId="{91A90F64-AE14-4AE3-B0FB-FF77DDDF6AD0}" type="pres">
      <dgm:prSet presAssocID="{E7A6ED9D-A52C-4414-82C2-0BB9BAE751AC}" presName="rootComposite" presStyleCnt="0"/>
      <dgm:spPr/>
    </dgm:pt>
    <dgm:pt modelId="{4B6AB7FF-FA32-4499-A103-CE6AA2CA0460}" type="pres">
      <dgm:prSet presAssocID="{E7A6ED9D-A52C-4414-82C2-0BB9BAE751AC}" presName="rootText" presStyleLbl="node2" presStyleIdx="2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360FA88-D5D1-4528-BE8A-475D0E5089E2}" type="pres">
      <dgm:prSet presAssocID="{E7A6ED9D-A52C-4414-82C2-0BB9BAE751AC}" presName="rootConnector" presStyleLbl="node2" presStyleIdx="2" presStyleCnt="9"/>
      <dgm:spPr/>
      <dgm:t>
        <a:bodyPr/>
        <a:lstStyle/>
        <a:p>
          <a:pPr latinLnBrk="1"/>
          <a:endParaRPr lang="ko-KR" altLang="en-US"/>
        </a:p>
      </dgm:t>
    </dgm:pt>
    <dgm:pt modelId="{499FE101-F87F-4705-B33A-31958626FD5F}" type="pres">
      <dgm:prSet presAssocID="{E7A6ED9D-A52C-4414-82C2-0BB9BAE751AC}" presName="hierChild4" presStyleCnt="0"/>
      <dgm:spPr/>
    </dgm:pt>
    <dgm:pt modelId="{2BD7A1FF-E7A6-41E9-A916-CCDA06F71B4D}" type="pres">
      <dgm:prSet presAssocID="{E7A6ED9D-A52C-4414-82C2-0BB9BAE751AC}" presName="hierChild5" presStyleCnt="0"/>
      <dgm:spPr/>
    </dgm:pt>
    <dgm:pt modelId="{15805268-A196-4B04-AC2C-6CD20CCD87DE}" type="pres">
      <dgm:prSet presAssocID="{4D5EC427-7C4D-4264-B35B-607AB2EF023F}" presName="Name37" presStyleLbl="parChTrans1D2" presStyleIdx="3" presStyleCnt="9"/>
      <dgm:spPr/>
      <dgm:t>
        <a:bodyPr/>
        <a:lstStyle/>
        <a:p>
          <a:pPr latinLnBrk="1"/>
          <a:endParaRPr lang="ko-KR" altLang="en-US"/>
        </a:p>
      </dgm:t>
    </dgm:pt>
    <dgm:pt modelId="{75DEC1B4-25C2-4833-BFA9-A602D16C8AAC}" type="pres">
      <dgm:prSet presAssocID="{C9E3B457-EFE0-4012-B908-D6CE83822B4C}" presName="hierRoot2" presStyleCnt="0">
        <dgm:presLayoutVars>
          <dgm:hierBranch val="init"/>
        </dgm:presLayoutVars>
      </dgm:prSet>
      <dgm:spPr/>
    </dgm:pt>
    <dgm:pt modelId="{F5648B53-3C07-4CAD-8D26-0B2960C06AAD}" type="pres">
      <dgm:prSet presAssocID="{C9E3B457-EFE0-4012-B908-D6CE83822B4C}" presName="rootComposite" presStyleCnt="0"/>
      <dgm:spPr/>
    </dgm:pt>
    <dgm:pt modelId="{51393DD8-17D5-4DA6-9149-CAC89E5DBEF2}" type="pres">
      <dgm:prSet presAssocID="{C9E3B457-EFE0-4012-B908-D6CE83822B4C}" presName="rootText" presStyleLbl="node2" presStyleIdx="3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5FF9B56-C6A2-4CDB-8101-2C8730D52FCF}" type="pres">
      <dgm:prSet presAssocID="{C9E3B457-EFE0-4012-B908-D6CE83822B4C}" presName="rootConnector" presStyleLbl="node2" presStyleIdx="3" presStyleCnt="9"/>
      <dgm:spPr/>
      <dgm:t>
        <a:bodyPr/>
        <a:lstStyle/>
        <a:p>
          <a:pPr latinLnBrk="1"/>
          <a:endParaRPr lang="ko-KR" altLang="en-US"/>
        </a:p>
      </dgm:t>
    </dgm:pt>
    <dgm:pt modelId="{62657151-3E4A-42FE-BF41-E56AAE627510}" type="pres">
      <dgm:prSet presAssocID="{C9E3B457-EFE0-4012-B908-D6CE83822B4C}" presName="hierChild4" presStyleCnt="0"/>
      <dgm:spPr/>
    </dgm:pt>
    <dgm:pt modelId="{35028898-C85E-4E8E-9B5F-4BAE8102C19C}" type="pres">
      <dgm:prSet presAssocID="{C9E3B457-EFE0-4012-B908-D6CE83822B4C}" presName="hierChild5" presStyleCnt="0"/>
      <dgm:spPr/>
    </dgm:pt>
    <dgm:pt modelId="{4E37C8FC-5AFE-4C21-8BCA-5DE70F33248B}" type="pres">
      <dgm:prSet presAssocID="{ABDD22B2-B92A-48B9-9679-7BC864FF3EFB}" presName="Name37" presStyleLbl="parChTrans1D2" presStyleIdx="4" presStyleCnt="9"/>
      <dgm:spPr/>
      <dgm:t>
        <a:bodyPr/>
        <a:lstStyle/>
        <a:p>
          <a:pPr latinLnBrk="1"/>
          <a:endParaRPr lang="ko-KR" altLang="en-US"/>
        </a:p>
      </dgm:t>
    </dgm:pt>
    <dgm:pt modelId="{BA59526F-A8C0-41A9-89B1-1AC699DD6FCF}" type="pres">
      <dgm:prSet presAssocID="{CFE26002-4BC2-4BC0-9DBB-2A6985C594F7}" presName="hierRoot2" presStyleCnt="0">
        <dgm:presLayoutVars>
          <dgm:hierBranch val="init"/>
        </dgm:presLayoutVars>
      </dgm:prSet>
      <dgm:spPr/>
    </dgm:pt>
    <dgm:pt modelId="{957C0BED-212E-463C-BEF1-548AC2EB7D04}" type="pres">
      <dgm:prSet presAssocID="{CFE26002-4BC2-4BC0-9DBB-2A6985C594F7}" presName="rootComposite" presStyleCnt="0"/>
      <dgm:spPr/>
    </dgm:pt>
    <dgm:pt modelId="{B7A89554-C8AE-4259-AE85-691B3B5DFADA}" type="pres">
      <dgm:prSet presAssocID="{CFE26002-4BC2-4BC0-9DBB-2A6985C594F7}" presName="rootText" presStyleLbl="node2" presStyleIdx="4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738DCB1-56B0-41DC-B1D6-0A94CE417360}" type="pres">
      <dgm:prSet presAssocID="{CFE26002-4BC2-4BC0-9DBB-2A6985C594F7}" presName="rootConnector" presStyleLbl="node2" presStyleIdx="4" presStyleCnt="9"/>
      <dgm:spPr/>
      <dgm:t>
        <a:bodyPr/>
        <a:lstStyle/>
        <a:p>
          <a:pPr latinLnBrk="1"/>
          <a:endParaRPr lang="ko-KR" altLang="en-US"/>
        </a:p>
      </dgm:t>
    </dgm:pt>
    <dgm:pt modelId="{B1480695-0F23-4636-B474-7CE3A02375FC}" type="pres">
      <dgm:prSet presAssocID="{CFE26002-4BC2-4BC0-9DBB-2A6985C594F7}" presName="hierChild4" presStyleCnt="0"/>
      <dgm:spPr/>
    </dgm:pt>
    <dgm:pt modelId="{32581DE5-733E-4A4A-8A91-3B1147C90811}" type="pres">
      <dgm:prSet presAssocID="{CFE26002-4BC2-4BC0-9DBB-2A6985C594F7}" presName="hierChild5" presStyleCnt="0"/>
      <dgm:spPr/>
    </dgm:pt>
    <dgm:pt modelId="{169DC649-1873-48B1-BA64-133A83B53CB8}" type="pres">
      <dgm:prSet presAssocID="{D17ECC2C-EFC2-4B7E-8840-23D13C2573A6}" presName="Name37" presStyleLbl="parChTrans1D2" presStyleIdx="5" presStyleCnt="9"/>
      <dgm:spPr/>
      <dgm:t>
        <a:bodyPr/>
        <a:lstStyle/>
        <a:p>
          <a:pPr latinLnBrk="1"/>
          <a:endParaRPr lang="ko-KR" altLang="en-US"/>
        </a:p>
      </dgm:t>
    </dgm:pt>
    <dgm:pt modelId="{B5EFDC11-463C-41B8-9860-A4043773C502}" type="pres">
      <dgm:prSet presAssocID="{9FC24A41-C140-4B4F-8351-9ED2344B3F3B}" presName="hierRoot2" presStyleCnt="0">
        <dgm:presLayoutVars>
          <dgm:hierBranch val="init"/>
        </dgm:presLayoutVars>
      </dgm:prSet>
      <dgm:spPr/>
    </dgm:pt>
    <dgm:pt modelId="{BDC7F5DC-D5E6-4A4A-85F9-3E9136379E41}" type="pres">
      <dgm:prSet presAssocID="{9FC24A41-C140-4B4F-8351-9ED2344B3F3B}" presName="rootComposite" presStyleCnt="0"/>
      <dgm:spPr/>
    </dgm:pt>
    <dgm:pt modelId="{FBB6EFAA-C26C-49B1-9C77-DB1066710FC3}" type="pres">
      <dgm:prSet presAssocID="{9FC24A41-C140-4B4F-8351-9ED2344B3F3B}" presName="rootText" presStyleLbl="node2" presStyleIdx="5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B6D9D3D-15D1-407B-B6C0-D3B6DDEAAA6D}" type="pres">
      <dgm:prSet presAssocID="{9FC24A41-C140-4B4F-8351-9ED2344B3F3B}" presName="rootConnector" presStyleLbl="node2" presStyleIdx="5" presStyleCnt="9"/>
      <dgm:spPr/>
      <dgm:t>
        <a:bodyPr/>
        <a:lstStyle/>
        <a:p>
          <a:pPr latinLnBrk="1"/>
          <a:endParaRPr lang="ko-KR" altLang="en-US"/>
        </a:p>
      </dgm:t>
    </dgm:pt>
    <dgm:pt modelId="{8544387D-2BD6-4526-A566-80F8D736A74E}" type="pres">
      <dgm:prSet presAssocID="{9FC24A41-C140-4B4F-8351-9ED2344B3F3B}" presName="hierChild4" presStyleCnt="0"/>
      <dgm:spPr/>
    </dgm:pt>
    <dgm:pt modelId="{90AB40C8-DF96-436B-9A54-857640E88A0A}" type="pres">
      <dgm:prSet presAssocID="{9FC24A41-C140-4B4F-8351-9ED2344B3F3B}" presName="hierChild5" presStyleCnt="0"/>
      <dgm:spPr/>
    </dgm:pt>
    <dgm:pt modelId="{27019C5F-C65D-40F4-BA16-790373D0AA97}" type="pres">
      <dgm:prSet presAssocID="{AAAF5C45-DD61-467D-944D-FA5A2CFE93B9}" presName="Name37" presStyleLbl="parChTrans1D2" presStyleIdx="6" presStyleCnt="9"/>
      <dgm:spPr/>
      <dgm:t>
        <a:bodyPr/>
        <a:lstStyle/>
        <a:p>
          <a:pPr latinLnBrk="1"/>
          <a:endParaRPr lang="ko-KR" altLang="en-US"/>
        </a:p>
      </dgm:t>
    </dgm:pt>
    <dgm:pt modelId="{7F191167-D664-431F-80C9-88557A5350BD}" type="pres">
      <dgm:prSet presAssocID="{868313BA-C63E-476A-AFB2-95C6A2E4FEE8}" presName="hierRoot2" presStyleCnt="0">
        <dgm:presLayoutVars>
          <dgm:hierBranch val="init"/>
        </dgm:presLayoutVars>
      </dgm:prSet>
      <dgm:spPr/>
    </dgm:pt>
    <dgm:pt modelId="{8F1DA82E-1442-466C-89A8-1B02DDDEFC24}" type="pres">
      <dgm:prSet presAssocID="{868313BA-C63E-476A-AFB2-95C6A2E4FEE8}" presName="rootComposite" presStyleCnt="0"/>
      <dgm:spPr/>
    </dgm:pt>
    <dgm:pt modelId="{5D32B778-CB6C-4302-A2A1-960C78DE84CF}" type="pres">
      <dgm:prSet presAssocID="{868313BA-C63E-476A-AFB2-95C6A2E4FEE8}" presName="rootText" presStyleLbl="node2" presStyleIdx="6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DC377C4-0C17-4305-A3B5-607CD1922CF6}" type="pres">
      <dgm:prSet presAssocID="{868313BA-C63E-476A-AFB2-95C6A2E4FEE8}" presName="rootConnector" presStyleLbl="node2" presStyleIdx="6" presStyleCnt="9"/>
      <dgm:spPr/>
      <dgm:t>
        <a:bodyPr/>
        <a:lstStyle/>
        <a:p>
          <a:pPr latinLnBrk="1"/>
          <a:endParaRPr lang="ko-KR" altLang="en-US"/>
        </a:p>
      </dgm:t>
    </dgm:pt>
    <dgm:pt modelId="{1EC9B979-1896-411E-B34A-4981177C8AB0}" type="pres">
      <dgm:prSet presAssocID="{868313BA-C63E-476A-AFB2-95C6A2E4FEE8}" presName="hierChild4" presStyleCnt="0"/>
      <dgm:spPr/>
    </dgm:pt>
    <dgm:pt modelId="{B66D88AB-99D9-44E3-B55E-55363548DE06}" type="pres">
      <dgm:prSet presAssocID="{4C954C56-E3BB-45FF-8863-29F8CA5E9EC8}" presName="Name37" presStyleLbl="parChTrans1D3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FBDAA90A-4D4E-41BC-A3C7-EC50220449B4}" type="pres">
      <dgm:prSet presAssocID="{7AD3A11F-2FF6-406F-8CBD-5246D830F685}" presName="hierRoot2" presStyleCnt="0">
        <dgm:presLayoutVars>
          <dgm:hierBranch val="init"/>
        </dgm:presLayoutVars>
      </dgm:prSet>
      <dgm:spPr/>
    </dgm:pt>
    <dgm:pt modelId="{04981034-5562-4C95-A7BA-D14D92410FF2}" type="pres">
      <dgm:prSet presAssocID="{7AD3A11F-2FF6-406F-8CBD-5246D830F685}" presName="rootComposite" presStyleCnt="0"/>
      <dgm:spPr/>
    </dgm:pt>
    <dgm:pt modelId="{A36FA510-75EA-4775-ABE7-D6B420229FC3}" type="pres">
      <dgm:prSet presAssocID="{7AD3A11F-2FF6-406F-8CBD-5246D830F685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8BD7F4-3E7C-40BC-B0BF-7ABA01402506}" type="pres">
      <dgm:prSet presAssocID="{7AD3A11F-2FF6-406F-8CBD-5246D830F685}" presName="rootConnector" presStyleLbl="node3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068EF975-9AD3-446C-814C-655221C2B9D0}" type="pres">
      <dgm:prSet presAssocID="{7AD3A11F-2FF6-406F-8CBD-5246D830F685}" presName="hierChild4" presStyleCnt="0"/>
      <dgm:spPr/>
    </dgm:pt>
    <dgm:pt modelId="{98F861BC-C1D7-43C9-B108-B7D50D136060}" type="pres">
      <dgm:prSet presAssocID="{6154E92A-4733-4C04-9CED-54929BA07E7B}" presName="Name37" presStyleLbl="parChTrans1D4" presStyleIdx="0" presStyleCnt="12"/>
      <dgm:spPr/>
      <dgm:t>
        <a:bodyPr/>
        <a:lstStyle/>
        <a:p>
          <a:pPr latinLnBrk="1"/>
          <a:endParaRPr lang="ko-KR" altLang="en-US"/>
        </a:p>
      </dgm:t>
    </dgm:pt>
    <dgm:pt modelId="{1ACF6F6B-7399-4BD8-938F-28D920590620}" type="pres">
      <dgm:prSet presAssocID="{02F4C57B-9AFC-4899-AA7C-F2CF80B53E77}" presName="hierRoot2" presStyleCnt="0">
        <dgm:presLayoutVars>
          <dgm:hierBranch val="init"/>
        </dgm:presLayoutVars>
      </dgm:prSet>
      <dgm:spPr/>
    </dgm:pt>
    <dgm:pt modelId="{9D338BF3-BE49-46BE-BCA9-D9A8480C843F}" type="pres">
      <dgm:prSet presAssocID="{02F4C57B-9AFC-4899-AA7C-F2CF80B53E77}" presName="rootComposite" presStyleCnt="0"/>
      <dgm:spPr/>
    </dgm:pt>
    <dgm:pt modelId="{6F00A89B-9879-4FB0-BA88-A8D3CFF9BE0C}" type="pres">
      <dgm:prSet presAssocID="{02F4C57B-9AFC-4899-AA7C-F2CF80B53E77}" presName="rootText" presStyleLbl="node4" presStyleIdx="0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A15AE3-FC16-4D08-BB2E-1BBC5629C926}" type="pres">
      <dgm:prSet presAssocID="{02F4C57B-9AFC-4899-AA7C-F2CF80B53E77}" presName="rootConnector" presStyleLbl="node4" presStyleIdx="0" presStyleCnt="12"/>
      <dgm:spPr/>
      <dgm:t>
        <a:bodyPr/>
        <a:lstStyle/>
        <a:p>
          <a:pPr latinLnBrk="1"/>
          <a:endParaRPr lang="ko-KR" altLang="en-US"/>
        </a:p>
      </dgm:t>
    </dgm:pt>
    <dgm:pt modelId="{27284E37-69B5-466A-B393-A31CC34A5CC2}" type="pres">
      <dgm:prSet presAssocID="{02F4C57B-9AFC-4899-AA7C-F2CF80B53E77}" presName="hierChild4" presStyleCnt="0"/>
      <dgm:spPr/>
    </dgm:pt>
    <dgm:pt modelId="{A5F9C3B7-6694-4BCA-8F47-E5AF76A1F480}" type="pres">
      <dgm:prSet presAssocID="{5B396696-AC51-4549-A09D-47387B4A6DCA}" presName="Name37" presStyleLbl="parChTrans1D4" presStyleIdx="1" presStyleCnt="12"/>
      <dgm:spPr/>
      <dgm:t>
        <a:bodyPr/>
        <a:lstStyle/>
        <a:p>
          <a:pPr latinLnBrk="1"/>
          <a:endParaRPr lang="ko-KR" altLang="en-US"/>
        </a:p>
      </dgm:t>
    </dgm:pt>
    <dgm:pt modelId="{E822E2B6-93BA-44E1-B4A3-DC405ECEF55D}" type="pres">
      <dgm:prSet presAssocID="{78C2B353-A4A8-44A9-B47A-6D28BF4DB297}" presName="hierRoot2" presStyleCnt="0">
        <dgm:presLayoutVars>
          <dgm:hierBranch val="init"/>
        </dgm:presLayoutVars>
      </dgm:prSet>
      <dgm:spPr/>
    </dgm:pt>
    <dgm:pt modelId="{2C908B47-3470-4407-AC2B-8F9680091E03}" type="pres">
      <dgm:prSet presAssocID="{78C2B353-A4A8-44A9-B47A-6D28BF4DB297}" presName="rootComposite" presStyleCnt="0"/>
      <dgm:spPr/>
    </dgm:pt>
    <dgm:pt modelId="{9856994D-A5DC-4EB3-922E-4B613B782745}" type="pres">
      <dgm:prSet presAssocID="{78C2B353-A4A8-44A9-B47A-6D28BF4DB297}" presName="rootText" presStyleLbl="node4" presStyleIdx="1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AB5BF0B-FBBE-4760-B50A-A11C54A66FDD}" type="pres">
      <dgm:prSet presAssocID="{78C2B353-A4A8-44A9-B47A-6D28BF4DB297}" presName="rootConnector" presStyleLbl="node4" presStyleIdx="1" presStyleCnt="12"/>
      <dgm:spPr/>
      <dgm:t>
        <a:bodyPr/>
        <a:lstStyle/>
        <a:p>
          <a:pPr latinLnBrk="1"/>
          <a:endParaRPr lang="ko-KR" altLang="en-US"/>
        </a:p>
      </dgm:t>
    </dgm:pt>
    <dgm:pt modelId="{6FECE5FF-D952-4477-9443-8C1BA4B6F34C}" type="pres">
      <dgm:prSet presAssocID="{78C2B353-A4A8-44A9-B47A-6D28BF4DB297}" presName="hierChild4" presStyleCnt="0"/>
      <dgm:spPr/>
    </dgm:pt>
    <dgm:pt modelId="{F9E9E024-7C2B-4B12-940E-8226870B2727}" type="pres">
      <dgm:prSet presAssocID="{37D3B0D2-669E-4E83-BEB7-876061399EB5}" presName="Name37" presStyleLbl="parChTrans1D4" presStyleIdx="2" presStyleCnt="12"/>
      <dgm:spPr/>
      <dgm:t>
        <a:bodyPr/>
        <a:lstStyle/>
        <a:p>
          <a:pPr latinLnBrk="1"/>
          <a:endParaRPr lang="ko-KR" altLang="en-US"/>
        </a:p>
      </dgm:t>
    </dgm:pt>
    <dgm:pt modelId="{90576B9E-6D56-4CEE-9B72-F263F0E0FD94}" type="pres">
      <dgm:prSet presAssocID="{40F9CE4C-F906-4137-BFD8-57050648F38D}" presName="hierRoot2" presStyleCnt="0">
        <dgm:presLayoutVars>
          <dgm:hierBranch val="init"/>
        </dgm:presLayoutVars>
      </dgm:prSet>
      <dgm:spPr/>
    </dgm:pt>
    <dgm:pt modelId="{C1250DCA-8C13-41F1-8F16-F394E2BE27C0}" type="pres">
      <dgm:prSet presAssocID="{40F9CE4C-F906-4137-BFD8-57050648F38D}" presName="rootComposite" presStyleCnt="0"/>
      <dgm:spPr/>
    </dgm:pt>
    <dgm:pt modelId="{372B6A60-86F2-45CE-A225-EA1839865FE3}" type="pres">
      <dgm:prSet presAssocID="{40F9CE4C-F906-4137-BFD8-57050648F38D}" presName="rootText" presStyleLbl="node4" presStyleIdx="2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9EB813A-577A-4028-A50E-DA44E65AAA86}" type="pres">
      <dgm:prSet presAssocID="{40F9CE4C-F906-4137-BFD8-57050648F38D}" presName="rootConnector" presStyleLbl="node4" presStyleIdx="2" presStyleCnt="12"/>
      <dgm:spPr/>
      <dgm:t>
        <a:bodyPr/>
        <a:lstStyle/>
        <a:p>
          <a:pPr latinLnBrk="1"/>
          <a:endParaRPr lang="ko-KR" altLang="en-US"/>
        </a:p>
      </dgm:t>
    </dgm:pt>
    <dgm:pt modelId="{5C2C7D14-030F-4536-930E-8720DF62B76C}" type="pres">
      <dgm:prSet presAssocID="{40F9CE4C-F906-4137-BFD8-57050648F38D}" presName="hierChild4" presStyleCnt="0"/>
      <dgm:spPr/>
    </dgm:pt>
    <dgm:pt modelId="{18FB33CA-F33A-455E-95DD-575FC88821DB}" type="pres">
      <dgm:prSet presAssocID="{D0E629F1-F0B3-439C-A51E-A8468CB07767}" presName="Name37" presStyleLbl="parChTrans1D4" presStyleIdx="3" presStyleCnt="12"/>
      <dgm:spPr/>
      <dgm:t>
        <a:bodyPr/>
        <a:lstStyle/>
        <a:p>
          <a:pPr latinLnBrk="1"/>
          <a:endParaRPr lang="ko-KR" altLang="en-US"/>
        </a:p>
      </dgm:t>
    </dgm:pt>
    <dgm:pt modelId="{B036B103-DF62-4D67-80AE-84CACB9A5B02}" type="pres">
      <dgm:prSet presAssocID="{DD9B1A84-9299-403C-BB24-FDCC09A5AA0E}" presName="hierRoot2" presStyleCnt="0">
        <dgm:presLayoutVars>
          <dgm:hierBranch val="init"/>
        </dgm:presLayoutVars>
      </dgm:prSet>
      <dgm:spPr/>
    </dgm:pt>
    <dgm:pt modelId="{E550419D-A67F-4DCF-A159-70C965317ACA}" type="pres">
      <dgm:prSet presAssocID="{DD9B1A84-9299-403C-BB24-FDCC09A5AA0E}" presName="rootComposite" presStyleCnt="0"/>
      <dgm:spPr/>
    </dgm:pt>
    <dgm:pt modelId="{EEC0C19F-764D-4CFD-B6D4-1377CD2F85D2}" type="pres">
      <dgm:prSet presAssocID="{DD9B1A84-9299-403C-BB24-FDCC09A5AA0E}" presName="rootText" presStyleLbl="node4" presStyleIdx="3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ACEAC4-4125-4DF0-9C15-6EA274756DAF}" type="pres">
      <dgm:prSet presAssocID="{DD9B1A84-9299-403C-BB24-FDCC09A5AA0E}" presName="rootConnector" presStyleLbl="node4" presStyleIdx="3" presStyleCnt="12"/>
      <dgm:spPr/>
      <dgm:t>
        <a:bodyPr/>
        <a:lstStyle/>
        <a:p>
          <a:pPr latinLnBrk="1"/>
          <a:endParaRPr lang="ko-KR" altLang="en-US"/>
        </a:p>
      </dgm:t>
    </dgm:pt>
    <dgm:pt modelId="{2F118D24-E764-4785-A050-561B4FC23B20}" type="pres">
      <dgm:prSet presAssocID="{DD9B1A84-9299-403C-BB24-FDCC09A5AA0E}" presName="hierChild4" presStyleCnt="0"/>
      <dgm:spPr/>
    </dgm:pt>
    <dgm:pt modelId="{AE538FE0-DC72-43D9-8B49-B790E47FD150}" type="pres">
      <dgm:prSet presAssocID="{8AF74993-2E4D-4D39-B607-CA8D4F0DFFD0}" presName="Name37" presStyleLbl="parChTrans1D4" presStyleIdx="4" presStyleCnt="12"/>
      <dgm:spPr/>
      <dgm:t>
        <a:bodyPr/>
        <a:lstStyle/>
        <a:p>
          <a:pPr latinLnBrk="1"/>
          <a:endParaRPr lang="ko-KR" altLang="en-US"/>
        </a:p>
      </dgm:t>
    </dgm:pt>
    <dgm:pt modelId="{C8819D55-56E8-427D-9DD1-C45C2756A280}" type="pres">
      <dgm:prSet presAssocID="{EADCA551-2600-43A3-8AC2-CC18642C78DA}" presName="hierRoot2" presStyleCnt="0">
        <dgm:presLayoutVars>
          <dgm:hierBranch val="init"/>
        </dgm:presLayoutVars>
      </dgm:prSet>
      <dgm:spPr/>
    </dgm:pt>
    <dgm:pt modelId="{D4BA168E-4040-4B39-860D-01B747B5406F}" type="pres">
      <dgm:prSet presAssocID="{EADCA551-2600-43A3-8AC2-CC18642C78DA}" presName="rootComposite" presStyleCnt="0"/>
      <dgm:spPr/>
    </dgm:pt>
    <dgm:pt modelId="{8D86D477-6E1F-44F9-AE72-28C8C81BB7DF}" type="pres">
      <dgm:prSet presAssocID="{EADCA551-2600-43A3-8AC2-CC18642C78DA}" presName="rootText" presStyleLbl="node4" presStyleIdx="4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57558E7-C0D8-4BC9-90FA-B9126783F253}" type="pres">
      <dgm:prSet presAssocID="{EADCA551-2600-43A3-8AC2-CC18642C78DA}" presName="rootConnector" presStyleLbl="node4" presStyleIdx="4" presStyleCnt="12"/>
      <dgm:spPr/>
      <dgm:t>
        <a:bodyPr/>
        <a:lstStyle/>
        <a:p>
          <a:pPr latinLnBrk="1"/>
          <a:endParaRPr lang="ko-KR" altLang="en-US"/>
        </a:p>
      </dgm:t>
    </dgm:pt>
    <dgm:pt modelId="{2C7D27AA-8AEB-4D76-B333-A47345258326}" type="pres">
      <dgm:prSet presAssocID="{EADCA551-2600-43A3-8AC2-CC18642C78DA}" presName="hierChild4" presStyleCnt="0"/>
      <dgm:spPr/>
    </dgm:pt>
    <dgm:pt modelId="{B419B8FA-44AF-464D-9E35-396004D6CF47}" type="pres">
      <dgm:prSet presAssocID="{EADCA551-2600-43A3-8AC2-CC18642C78DA}" presName="hierChild5" presStyleCnt="0"/>
      <dgm:spPr/>
    </dgm:pt>
    <dgm:pt modelId="{F626F07B-A0A6-444D-AA18-D144DAC3FD4F}" type="pres">
      <dgm:prSet presAssocID="{F35B8A38-C47B-4280-A21C-6540F92C9536}" presName="Name37" presStyleLbl="parChTrans1D4" presStyleIdx="5" presStyleCnt="12"/>
      <dgm:spPr/>
      <dgm:t>
        <a:bodyPr/>
        <a:lstStyle/>
        <a:p>
          <a:pPr latinLnBrk="1"/>
          <a:endParaRPr lang="ko-KR" altLang="en-US"/>
        </a:p>
      </dgm:t>
    </dgm:pt>
    <dgm:pt modelId="{DDC6490B-4F8A-4BEB-8CB8-C54B91A09497}" type="pres">
      <dgm:prSet presAssocID="{65627CEE-019C-4AA7-AAAE-29B19E7E31AD}" presName="hierRoot2" presStyleCnt="0">
        <dgm:presLayoutVars>
          <dgm:hierBranch val="init"/>
        </dgm:presLayoutVars>
      </dgm:prSet>
      <dgm:spPr/>
    </dgm:pt>
    <dgm:pt modelId="{94924B0A-4DF1-41FE-B4AD-C0ED1AC80CC2}" type="pres">
      <dgm:prSet presAssocID="{65627CEE-019C-4AA7-AAAE-29B19E7E31AD}" presName="rootComposite" presStyleCnt="0"/>
      <dgm:spPr/>
    </dgm:pt>
    <dgm:pt modelId="{534EF854-4C7B-4608-A7C6-E2B3F4C637C3}" type="pres">
      <dgm:prSet presAssocID="{65627CEE-019C-4AA7-AAAE-29B19E7E31AD}" presName="rootText" presStyleLbl="node4" presStyleIdx="5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5A142B5-8D8E-462B-B846-22254F5E9B4F}" type="pres">
      <dgm:prSet presAssocID="{65627CEE-019C-4AA7-AAAE-29B19E7E31AD}" presName="rootConnector" presStyleLbl="node4" presStyleIdx="5" presStyleCnt="12"/>
      <dgm:spPr/>
      <dgm:t>
        <a:bodyPr/>
        <a:lstStyle/>
        <a:p>
          <a:pPr latinLnBrk="1"/>
          <a:endParaRPr lang="ko-KR" altLang="en-US"/>
        </a:p>
      </dgm:t>
    </dgm:pt>
    <dgm:pt modelId="{FBFA09C5-18ED-4ECC-96BB-EB37D8325BB4}" type="pres">
      <dgm:prSet presAssocID="{65627CEE-019C-4AA7-AAAE-29B19E7E31AD}" presName="hierChild4" presStyleCnt="0"/>
      <dgm:spPr/>
    </dgm:pt>
    <dgm:pt modelId="{74063E0F-33ED-41DE-AAD5-A28FCA137981}" type="pres">
      <dgm:prSet presAssocID="{65627CEE-019C-4AA7-AAAE-29B19E7E31AD}" presName="hierChild5" presStyleCnt="0"/>
      <dgm:spPr/>
    </dgm:pt>
    <dgm:pt modelId="{4232116F-C4D3-4851-9470-B2A3DACC7A09}" type="pres">
      <dgm:prSet presAssocID="{DD9B1A84-9299-403C-BB24-FDCC09A5AA0E}" presName="hierChild5" presStyleCnt="0"/>
      <dgm:spPr/>
    </dgm:pt>
    <dgm:pt modelId="{7FD91B42-FA6D-40A4-B51C-728ADB440077}" type="pres">
      <dgm:prSet presAssocID="{1051E66F-1D62-4CC8-B978-16990642308A}" presName="Name37" presStyleLbl="parChTrans1D4" presStyleIdx="6" presStyleCnt="12"/>
      <dgm:spPr/>
      <dgm:t>
        <a:bodyPr/>
        <a:lstStyle/>
        <a:p>
          <a:pPr latinLnBrk="1"/>
          <a:endParaRPr lang="ko-KR" altLang="en-US"/>
        </a:p>
      </dgm:t>
    </dgm:pt>
    <dgm:pt modelId="{FB2081E7-6917-4692-B07E-00C522D0337B}" type="pres">
      <dgm:prSet presAssocID="{A9AE01B8-650E-483B-98E3-7774A959A1E6}" presName="hierRoot2" presStyleCnt="0">
        <dgm:presLayoutVars>
          <dgm:hierBranch val="init"/>
        </dgm:presLayoutVars>
      </dgm:prSet>
      <dgm:spPr/>
    </dgm:pt>
    <dgm:pt modelId="{7D7C7186-CA3D-4E19-ACC9-273110AEC013}" type="pres">
      <dgm:prSet presAssocID="{A9AE01B8-650E-483B-98E3-7774A959A1E6}" presName="rootComposite" presStyleCnt="0"/>
      <dgm:spPr/>
    </dgm:pt>
    <dgm:pt modelId="{DB5208DF-9589-47F6-9CB9-2F589C601E1A}" type="pres">
      <dgm:prSet presAssocID="{A9AE01B8-650E-483B-98E3-7774A959A1E6}" presName="rootText" presStyleLbl="node4" presStyleIdx="6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B9E09D2-067B-4B12-86D0-8934E5B21849}" type="pres">
      <dgm:prSet presAssocID="{A9AE01B8-650E-483B-98E3-7774A959A1E6}" presName="rootConnector" presStyleLbl="node4" presStyleIdx="6" presStyleCnt="12"/>
      <dgm:spPr/>
      <dgm:t>
        <a:bodyPr/>
        <a:lstStyle/>
        <a:p>
          <a:pPr latinLnBrk="1"/>
          <a:endParaRPr lang="ko-KR" altLang="en-US"/>
        </a:p>
      </dgm:t>
    </dgm:pt>
    <dgm:pt modelId="{BE36A921-F11E-4011-B87D-B87C0985A158}" type="pres">
      <dgm:prSet presAssocID="{A9AE01B8-650E-483B-98E3-7774A959A1E6}" presName="hierChild4" presStyleCnt="0"/>
      <dgm:spPr/>
    </dgm:pt>
    <dgm:pt modelId="{D6C8AE36-EFB6-41B0-B55F-3EAC3C2A3670}" type="pres">
      <dgm:prSet presAssocID="{A9AE01B8-650E-483B-98E3-7774A959A1E6}" presName="hierChild5" presStyleCnt="0"/>
      <dgm:spPr/>
    </dgm:pt>
    <dgm:pt modelId="{5144BE63-FC75-43F6-841A-1B1FFAD37254}" type="pres">
      <dgm:prSet presAssocID="{40F9CE4C-F906-4137-BFD8-57050648F38D}" presName="hierChild5" presStyleCnt="0"/>
      <dgm:spPr/>
    </dgm:pt>
    <dgm:pt modelId="{EE1BA953-0489-4F79-A131-666ACA0E163E}" type="pres">
      <dgm:prSet presAssocID="{78C2B353-A4A8-44A9-B47A-6D28BF4DB297}" presName="hierChild5" presStyleCnt="0"/>
      <dgm:spPr/>
    </dgm:pt>
    <dgm:pt modelId="{7368B586-6CF5-4F66-855A-ECE5CEB8584D}" type="pres">
      <dgm:prSet presAssocID="{A28F87B3-ACB0-4D40-84AC-8F17D7B54BED}" presName="Name37" presStyleLbl="parChTrans1D4" presStyleIdx="7" presStyleCnt="12"/>
      <dgm:spPr/>
      <dgm:t>
        <a:bodyPr/>
        <a:lstStyle/>
        <a:p>
          <a:pPr latinLnBrk="1"/>
          <a:endParaRPr lang="ko-KR" altLang="en-US"/>
        </a:p>
      </dgm:t>
    </dgm:pt>
    <dgm:pt modelId="{8E3A0649-1C34-4F3D-B5DA-47C95D1D64C4}" type="pres">
      <dgm:prSet presAssocID="{7028C727-667A-486F-BFFD-7DF3E9014BA3}" presName="hierRoot2" presStyleCnt="0">
        <dgm:presLayoutVars>
          <dgm:hierBranch val="init"/>
        </dgm:presLayoutVars>
      </dgm:prSet>
      <dgm:spPr/>
    </dgm:pt>
    <dgm:pt modelId="{9BBEC408-F47B-460A-BA65-C75AF46482EA}" type="pres">
      <dgm:prSet presAssocID="{7028C727-667A-486F-BFFD-7DF3E9014BA3}" presName="rootComposite" presStyleCnt="0"/>
      <dgm:spPr/>
    </dgm:pt>
    <dgm:pt modelId="{6763E358-71E1-4ABE-A48F-560EBA3B2377}" type="pres">
      <dgm:prSet presAssocID="{7028C727-667A-486F-BFFD-7DF3E9014BA3}" presName="rootText" presStyleLbl="node4" presStyleIdx="7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FC52D0F-C5D2-4CAB-BEF7-E76D59F98AD4}" type="pres">
      <dgm:prSet presAssocID="{7028C727-667A-486F-BFFD-7DF3E9014BA3}" presName="rootConnector" presStyleLbl="node4" presStyleIdx="7" presStyleCnt="12"/>
      <dgm:spPr/>
      <dgm:t>
        <a:bodyPr/>
        <a:lstStyle/>
        <a:p>
          <a:pPr latinLnBrk="1"/>
          <a:endParaRPr lang="ko-KR" altLang="en-US"/>
        </a:p>
      </dgm:t>
    </dgm:pt>
    <dgm:pt modelId="{766C5184-9A65-46B5-9F82-F26DD4C7FDC0}" type="pres">
      <dgm:prSet presAssocID="{7028C727-667A-486F-BFFD-7DF3E9014BA3}" presName="hierChild4" presStyleCnt="0"/>
      <dgm:spPr/>
    </dgm:pt>
    <dgm:pt modelId="{C02C9268-D2BF-4328-B482-C5A7F26D4C68}" type="pres">
      <dgm:prSet presAssocID="{7028C727-667A-486F-BFFD-7DF3E9014BA3}" presName="hierChild5" presStyleCnt="0"/>
      <dgm:spPr/>
    </dgm:pt>
    <dgm:pt modelId="{1B07A0A3-73B2-4AE0-812E-E197EBB50AEF}" type="pres">
      <dgm:prSet presAssocID="{DF239AFA-D469-4663-98FC-86DABC03BD82}" presName="Name37" presStyleLbl="parChTrans1D4" presStyleIdx="8" presStyleCnt="12"/>
      <dgm:spPr/>
      <dgm:t>
        <a:bodyPr/>
        <a:lstStyle/>
        <a:p>
          <a:pPr latinLnBrk="1"/>
          <a:endParaRPr lang="ko-KR" altLang="en-US"/>
        </a:p>
      </dgm:t>
    </dgm:pt>
    <dgm:pt modelId="{CE7ECEB2-D665-45EC-8FD8-44D98211F4FD}" type="pres">
      <dgm:prSet presAssocID="{FEBCA36F-A7AD-43AD-AEB9-FCD7F67E5489}" presName="hierRoot2" presStyleCnt="0">
        <dgm:presLayoutVars>
          <dgm:hierBranch val="init"/>
        </dgm:presLayoutVars>
      </dgm:prSet>
      <dgm:spPr/>
    </dgm:pt>
    <dgm:pt modelId="{254F95B0-C615-4F38-ACD7-9AE58ABE8D38}" type="pres">
      <dgm:prSet presAssocID="{FEBCA36F-A7AD-43AD-AEB9-FCD7F67E5489}" presName="rootComposite" presStyleCnt="0"/>
      <dgm:spPr/>
    </dgm:pt>
    <dgm:pt modelId="{380F593B-F6EF-4C51-ACE7-854324062ECB}" type="pres">
      <dgm:prSet presAssocID="{FEBCA36F-A7AD-43AD-AEB9-FCD7F67E5489}" presName="rootText" presStyleLbl="node4" presStyleIdx="8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55D0FBB-FD28-4CC5-B2A2-0DD0B75593FD}" type="pres">
      <dgm:prSet presAssocID="{FEBCA36F-A7AD-43AD-AEB9-FCD7F67E5489}" presName="rootConnector" presStyleLbl="node4" presStyleIdx="8" presStyleCnt="12"/>
      <dgm:spPr/>
      <dgm:t>
        <a:bodyPr/>
        <a:lstStyle/>
        <a:p>
          <a:pPr latinLnBrk="1"/>
          <a:endParaRPr lang="ko-KR" altLang="en-US"/>
        </a:p>
      </dgm:t>
    </dgm:pt>
    <dgm:pt modelId="{25A7508B-B8AE-447F-87AD-8278C22E0FE4}" type="pres">
      <dgm:prSet presAssocID="{FEBCA36F-A7AD-43AD-AEB9-FCD7F67E5489}" presName="hierChild4" presStyleCnt="0"/>
      <dgm:spPr/>
    </dgm:pt>
    <dgm:pt modelId="{18F36469-3F2C-4D1D-A620-C638CCC23D18}" type="pres">
      <dgm:prSet presAssocID="{FEBCA36F-A7AD-43AD-AEB9-FCD7F67E5489}" presName="hierChild5" presStyleCnt="0"/>
      <dgm:spPr/>
    </dgm:pt>
    <dgm:pt modelId="{60872AB8-9296-4DEF-B4C4-E33DED7C06E9}" type="pres">
      <dgm:prSet presAssocID="{030DB858-4372-4DB9-AD3B-0D5ED33E4BB2}" presName="Name37" presStyleLbl="parChTrans1D4" presStyleIdx="9" presStyleCnt="12"/>
      <dgm:spPr/>
      <dgm:t>
        <a:bodyPr/>
        <a:lstStyle/>
        <a:p>
          <a:pPr latinLnBrk="1"/>
          <a:endParaRPr lang="ko-KR" altLang="en-US"/>
        </a:p>
      </dgm:t>
    </dgm:pt>
    <dgm:pt modelId="{683ADAC4-A2E5-47A7-940A-B92277BB90D3}" type="pres">
      <dgm:prSet presAssocID="{FC47C8B6-92D3-4AE9-A891-A3D587A0E8E3}" presName="hierRoot2" presStyleCnt="0">
        <dgm:presLayoutVars>
          <dgm:hierBranch val="init"/>
        </dgm:presLayoutVars>
      </dgm:prSet>
      <dgm:spPr/>
    </dgm:pt>
    <dgm:pt modelId="{38A37817-49C1-47F1-BB83-15EE31E10065}" type="pres">
      <dgm:prSet presAssocID="{FC47C8B6-92D3-4AE9-A891-A3D587A0E8E3}" presName="rootComposite" presStyleCnt="0"/>
      <dgm:spPr/>
    </dgm:pt>
    <dgm:pt modelId="{FDE7CE90-5942-4DB7-AF52-AD81852CDFA7}" type="pres">
      <dgm:prSet presAssocID="{FC47C8B6-92D3-4AE9-A891-A3D587A0E8E3}" presName="rootText" presStyleLbl="node4" presStyleIdx="9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1B68F1C-9D9C-45B9-9FBB-03EFEC2C54BB}" type="pres">
      <dgm:prSet presAssocID="{FC47C8B6-92D3-4AE9-A891-A3D587A0E8E3}" presName="rootConnector" presStyleLbl="node4" presStyleIdx="9" presStyleCnt="12"/>
      <dgm:spPr/>
      <dgm:t>
        <a:bodyPr/>
        <a:lstStyle/>
        <a:p>
          <a:pPr latinLnBrk="1"/>
          <a:endParaRPr lang="ko-KR" altLang="en-US"/>
        </a:p>
      </dgm:t>
    </dgm:pt>
    <dgm:pt modelId="{4541C7FE-9930-4A8D-ADEC-914CF1D3A286}" type="pres">
      <dgm:prSet presAssocID="{FC47C8B6-92D3-4AE9-A891-A3D587A0E8E3}" presName="hierChild4" presStyleCnt="0"/>
      <dgm:spPr/>
    </dgm:pt>
    <dgm:pt modelId="{4D05A192-AF1A-4B80-A688-76902B8AB541}" type="pres">
      <dgm:prSet presAssocID="{FC47C8B6-92D3-4AE9-A891-A3D587A0E8E3}" presName="hierChild5" presStyleCnt="0"/>
      <dgm:spPr/>
    </dgm:pt>
    <dgm:pt modelId="{30A47E29-5731-488A-A450-CA8DD86AF4B8}" type="pres">
      <dgm:prSet presAssocID="{02F4C57B-9AFC-4899-AA7C-F2CF80B53E77}" presName="hierChild5" presStyleCnt="0"/>
      <dgm:spPr/>
    </dgm:pt>
    <dgm:pt modelId="{4A06A709-10E4-448E-9695-0EA0ACDF1A19}" type="pres">
      <dgm:prSet presAssocID="{C26317F2-61E9-4B2E-98C3-BC274DCE75AC}" presName="Name37" presStyleLbl="parChTrans1D4" presStyleIdx="10" presStyleCnt="12"/>
      <dgm:spPr/>
      <dgm:t>
        <a:bodyPr/>
        <a:lstStyle/>
        <a:p>
          <a:pPr latinLnBrk="1"/>
          <a:endParaRPr lang="ko-KR" altLang="en-US"/>
        </a:p>
      </dgm:t>
    </dgm:pt>
    <dgm:pt modelId="{8080AED0-803B-4970-8D99-394A89B18252}" type="pres">
      <dgm:prSet presAssocID="{C67A9A49-F009-435D-BEA6-ED9989705D4E}" presName="hierRoot2" presStyleCnt="0">
        <dgm:presLayoutVars>
          <dgm:hierBranch val="init"/>
        </dgm:presLayoutVars>
      </dgm:prSet>
      <dgm:spPr/>
    </dgm:pt>
    <dgm:pt modelId="{03928460-C78A-41BF-A229-3697A5FEFD39}" type="pres">
      <dgm:prSet presAssocID="{C67A9A49-F009-435D-BEA6-ED9989705D4E}" presName="rootComposite" presStyleCnt="0"/>
      <dgm:spPr/>
    </dgm:pt>
    <dgm:pt modelId="{0E6AD9EE-D7D8-447C-BB21-F2114884DBA6}" type="pres">
      <dgm:prSet presAssocID="{C67A9A49-F009-435D-BEA6-ED9989705D4E}" presName="rootText" presStyleLbl="node4" presStyleIdx="10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B393595-6A0E-471D-9907-42633F2860E4}" type="pres">
      <dgm:prSet presAssocID="{C67A9A49-F009-435D-BEA6-ED9989705D4E}" presName="rootConnector" presStyleLbl="node4" presStyleIdx="10" presStyleCnt="12"/>
      <dgm:spPr/>
      <dgm:t>
        <a:bodyPr/>
        <a:lstStyle/>
        <a:p>
          <a:pPr latinLnBrk="1"/>
          <a:endParaRPr lang="ko-KR" altLang="en-US"/>
        </a:p>
      </dgm:t>
    </dgm:pt>
    <dgm:pt modelId="{EE7D1CCB-559E-443B-AE35-4156D9AC5BEF}" type="pres">
      <dgm:prSet presAssocID="{C67A9A49-F009-435D-BEA6-ED9989705D4E}" presName="hierChild4" presStyleCnt="0"/>
      <dgm:spPr/>
    </dgm:pt>
    <dgm:pt modelId="{B7325CFE-6C3F-460C-A5B0-00FC21A1C469}" type="pres">
      <dgm:prSet presAssocID="{C67A9A49-F009-435D-BEA6-ED9989705D4E}" presName="hierChild5" presStyleCnt="0"/>
      <dgm:spPr/>
    </dgm:pt>
    <dgm:pt modelId="{9A359104-0B4A-424C-BB60-F14EED79C401}" type="pres">
      <dgm:prSet presAssocID="{9C70F258-9FA6-43FD-A87F-8A858B6CB1A1}" presName="Name37" presStyleLbl="parChTrans1D4" presStyleIdx="11" presStyleCnt="12"/>
      <dgm:spPr/>
      <dgm:t>
        <a:bodyPr/>
        <a:lstStyle/>
        <a:p>
          <a:pPr latinLnBrk="1"/>
          <a:endParaRPr lang="ko-KR" altLang="en-US"/>
        </a:p>
      </dgm:t>
    </dgm:pt>
    <dgm:pt modelId="{E07EA05F-5E94-4F96-BD95-B2527D1611F7}" type="pres">
      <dgm:prSet presAssocID="{D4124484-F12B-4507-9113-4DF81246A88B}" presName="hierRoot2" presStyleCnt="0">
        <dgm:presLayoutVars>
          <dgm:hierBranch val="init"/>
        </dgm:presLayoutVars>
      </dgm:prSet>
      <dgm:spPr/>
    </dgm:pt>
    <dgm:pt modelId="{5AE035ED-90FB-468E-9210-C0872127F36A}" type="pres">
      <dgm:prSet presAssocID="{D4124484-F12B-4507-9113-4DF81246A88B}" presName="rootComposite" presStyleCnt="0"/>
      <dgm:spPr/>
    </dgm:pt>
    <dgm:pt modelId="{85CBAA15-C400-40B2-9EDD-9B74A1624EA2}" type="pres">
      <dgm:prSet presAssocID="{D4124484-F12B-4507-9113-4DF81246A88B}" presName="rootText" presStyleLbl="node4" presStyleIdx="11" presStyleCnt="12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BF934B-4CAB-4571-9071-C31C8DC9E68E}" type="pres">
      <dgm:prSet presAssocID="{D4124484-F12B-4507-9113-4DF81246A88B}" presName="rootConnector" presStyleLbl="node4" presStyleIdx="11" presStyleCnt="12"/>
      <dgm:spPr/>
      <dgm:t>
        <a:bodyPr/>
        <a:lstStyle/>
        <a:p>
          <a:pPr latinLnBrk="1"/>
          <a:endParaRPr lang="ko-KR" altLang="en-US"/>
        </a:p>
      </dgm:t>
    </dgm:pt>
    <dgm:pt modelId="{1CB79CFB-E53A-4E43-9DE5-009AA2E76465}" type="pres">
      <dgm:prSet presAssocID="{D4124484-F12B-4507-9113-4DF81246A88B}" presName="hierChild4" presStyleCnt="0"/>
      <dgm:spPr/>
    </dgm:pt>
    <dgm:pt modelId="{35B64228-79DF-4EFA-95E4-7C44EBA4BE20}" type="pres">
      <dgm:prSet presAssocID="{D4124484-F12B-4507-9113-4DF81246A88B}" presName="hierChild5" presStyleCnt="0"/>
      <dgm:spPr/>
    </dgm:pt>
    <dgm:pt modelId="{F6530E1D-2595-43BF-8CC9-0917C4073174}" type="pres">
      <dgm:prSet presAssocID="{7AD3A11F-2FF6-406F-8CBD-5246D830F685}" presName="hierChild5" presStyleCnt="0"/>
      <dgm:spPr/>
    </dgm:pt>
    <dgm:pt modelId="{238BE920-CEA9-4B28-8F5B-FDE481BF5648}" type="pres">
      <dgm:prSet presAssocID="{FC72B197-D9EE-4A2A-AA94-7F6188C6AA0C}" presName="Name37" presStyleLbl="parChTrans1D3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E77E1A54-31EF-49AF-96FA-7C15A667EB75}" type="pres">
      <dgm:prSet presAssocID="{6A034C51-4DE2-4C7F-9010-A363B0E04245}" presName="hierRoot2" presStyleCnt="0">
        <dgm:presLayoutVars>
          <dgm:hierBranch val="init"/>
        </dgm:presLayoutVars>
      </dgm:prSet>
      <dgm:spPr/>
    </dgm:pt>
    <dgm:pt modelId="{01E4FE84-C390-4C20-AD3C-0603347FBEAD}" type="pres">
      <dgm:prSet presAssocID="{6A034C51-4DE2-4C7F-9010-A363B0E04245}" presName="rootComposite" presStyleCnt="0"/>
      <dgm:spPr/>
    </dgm:pt>
    <dgm:pt modelId="{1769C511-7372-42B3-A15C-84DFB66D5F4C}" type="pres">
      <dgm:prSet presAssocID="{6A034C51-4DE2-4C7F-9010-A363B0E04245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88D4777-E21B-47C8-8003-C0BCC9905463}" type="pres">
      <dgm:prSet presAssocID="{6A034C51-4DE2-4C7F-9010-A363B0E04245}" presName="rootConnector" presStyleLbl="node3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CEB352C5-22A1-4701-8ED2-93763B7212E7}" type="pres">
      <dgm:prSet presAssocID="{6A034C51-4DE2-4C7F-9010-A363B0E04245}" presName="hierChild4" presStyleCnt="0"/>
      <dgm:spPr/>
    </dgm:pt>
    <dgm:pt modelId="{F7FBB928-EDA6-45F5-8A70-F41BC7A62B31}" type="pres">
      <dgm:prSet presAssocID="{6A034C51-4DE2-4C7F-9010-A363B0E04245}" presName="hierChild5" presStyleCnt="0"/>
      <dgm:spPr/>
    </dgm:pt>
    <dgm:pt modelId="{F4380D3E-7456-4042-A55C-91F2CDAA438C}" type="pres">
      <dgm:prSet presAssocID="{0F63EC89-3D22-4AAE-823F-7A47B6AA2D04}" presName="Name37" presStyleLbl="parChTrans1D3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B4BA29A3-0FBA-404E-94A0-A77FE344514D}" type="pres">
      <dgm:prSet presAssocID="{65A9F2BD-4891-4D7E-BFE9-F6503CDA5C74}" presName="hierRoot2" presStyleCnt="0">
        <dgm:presLayoutVars>
          <dgm:hierBranch val="init"/>
        </dgm:presLayoutVars>
      </dgm:prSet>
      <dgm:spPr/>
    </dgm:pt>
    <dgm:pt modelId="{A9966735-4942-45F6-B0CE-39AEA9E29210}" type="pres">
      <dgm:prSet presAssocID="{65A9F2BD-4891-4D7E-BFE9-F6503CDA5C74}" presName="rootComposite" presStyleCnt="0"/>
      <dgm:spPr/>
    </dgm:pt>
    <dgm:pt modelId="{03B0E8A4-E73B-4646-8618-9BD1E9D29B86}" type="pres">
      <dgm:prSet presAssocID="{65A9F2BD-4891-4D7E-BFE9-F6503CDA5C74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5374A99-5111-48B0-AA11-8BE18EDA722D}" type="pres">
      <dgm:prSet presAssocID="{65A9F2BD-4891-4D7E-BFE9-F6503CDA5C74}" presName="rootConnector" presStyleLbl="node3" presStyleIdx="2" presStyleCnt="3"/>
      <dgm:spPr/>
      <dgm:t>
        <a:bodyPr/>
        <a:lstStyle/>
        <a:p>
          <a:pPr latinLnBrk="1"/>
          <a:endParaRPr lang="ko-KR" altLang="en-US"/>
        </a:p>
      </dgm:t>
    </dgm:pt>
    <dgm:pt modelId="{0A7F2133-5E95-484B-B1F1-A8F31159AED4}" type="pres">
      <dgm:prSet presAssocID="{65A9F2BD-4891-4D7E-BFE9-F6503CDA5C74}" presName="hierChild4" presStyleCnt="0"/>
      <dgm:spPr/>
    </dgm:pt>
    <dgm:pt modelId="{AF068E55-991C-4E22-927C-AB8E00F49DA2}" type="pres">
      <dgm:prSet presAssocID="{65A9F2BD-4891-4D7E-BFE9-F6503CDA5C74}" presName="hierChild5" presStyleCnt="0"/>
      <dgm:spPr/>
    </dgm:pt>
    <dgm:pt modelId="{657FE082-3674-43EC-9962-0E77C9E6B548}" type="pres">
      <dgm:prSet presAssocID="{868313BA-C63E-476A-AFB2-95C6A2E4FEE8}" presName="hierChild5" presStyleCnt="0"/>
      <dgm:spPr/>
    </dgm:pt>
    <dgm:pt modelId="{8B1357D2-758C-41F4-A6E7-5F9EB96ECA65}" type="pres">
      <dgm:prSet presAssocID="{D002AECC-D09D-4FA6-B235-3CF91E0DE42C}" presName="Name37" presStyleLbl="parChTrans1D2" presStyleIdx="7" presStyleCnt="9"/>
      <dgm:spPr/>
      <dgm:t>
        <a:bodyPr/>
        <a:lstStyle/>
        <a:p>
          <a:pPr latinLnBrk="1"/>
          <a:endParaRPr lang="ko-KR" altLang="en-US"/>
        </a:p>
      </dgm:t>
    </dgm:pt>
    <dgm:pt modelId="{C52D0D34-EBA0-4E1D-B1C3-817E73A037CF}" type="pres">
      <dgm:prSet presAssocID="{3D1D9A24-F781-4F3A-99E2-68C4E26B7DFE}" presName="hierRoot2" presStyleCnt="0">
        <dgm:presLayoutVars>
          <dgm:hierBranch val="init"/>
        </dgm:presLayoutVars>
      </dgm:prSet>
      <dgm:spPr/>
    </dgm:pt>
    <dgm:pt modelId="{49D6048F-B984-4EF3-A2FB-67442DFF27E9}" type="pres">
      <dgm:prSet presAssocID="{3D1D9A24-F781-4F3A-99E2-68C4E26B7DFE}" presName="rootComposite" presStyleCnt="0"/>
      <dgm:spPr/>
    </dgm:pt>
    <dgm:pt modelId="{186FED19-2A6A-46E0-AEBA-F4DD9005535D}" type="pres">
      <dgm:prSet presAssocID="{3D1D9A24-F781-4F3A-99E2-68C4E26B7DFE}" presName="rootText" presStyleLbl="node2" presStyleIdx="7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893C23C-55EF-4BC7-BFE7-167D5247961B}" type="pres">
      <dgm:prSet presAssocID="{3D1D9A24-F781-4F3A-99E2-68C4E26B7DFE}" presName="rootConnector" presStyleLbl="node2" presStyleIdx="7" presStyleCnt="9"/>
      <dgm:spPr/>
      <dgm:t>
        <a:bodyPr/>
        <a:lstStyle/>
        <a:p>
          <a:pPr latinLnBrk="1"/>
          <a:endParaRPr lang="ko-KR" altLang="en-US"/>
        </a:p>
      </dgm:t>
    </dgm:pt>
    <dgm:pt modelId="{3DCC3E28-30AA-49D3-B1B3-0106EF8B31C9}" type="pres">
      <dgm:prSet presAssocID="{3D1D9A24-F781-4F3A-99E2-68C4E26B7DFE}" presName="hierChild4" presStyleCnt="0"/>
      <dgm:spPr/>
    </dgm:pt>
    <dgm:pt modelId="{FE891891-E85E-4F33-BE7F-5A592CDE4F71}" type="pres">
      <dgm:prSet presAssocID="{3D1D9A24-F781-4F3A-99E2-68C4E26B7DFE}" presName="hierChild5" presStyleCnt="0"/>
      <dgm:spPr/>
    </dgm:pt>
    <dgm:pt modelId="{9E99333A-CDD1-4253-B720-357BBB18BC9D}" type="pres">
      <dgm:prSet presAssocID="{729990B3-3689-49EC-AE9C-BBAA3E45B615}" presName="Name37" presStyleLbl="parChTrans1D2" presStyleIdx="8" presStyleCnt="9"/>
      <dgm:spPr/>
      <dgm:t>
        <a:bodyPr/>
        <a:lstStyle/>
        <a:p>
          <a:pPr latinLnBrk="1"/>
          <a:endParaRPr lang="ko-KR" altLang="en-US"/>
        </a:p>
      </dgm:t>
    </dgm:pt>
    <dgm:pt modelId="{EF1F1FEA-C7AF-4D11-A2EF-FD37F61B9762}" type="pres">
      <dgm:prSet presAssocID="{16A61652-AF79-4BA8-B143-36DBB18B8B37}" presName="hierRoot2" presStyleCnt="0">
        <dgm:presLayoutVars>
          <dgm:hierBranch val="init"/>
        </dgm:presLayoutVars>
      </dgm:prSet>
      <dgm:spPr/>
    </dgm:pt>
    <dgm:pt modelId="{F6920DCE-3295-4E71-B6D7-BADE6A150F87}" type="pres">
      <dgm:prSet presAssocID="{16A61652-AF79-4BA8-B143-36DBB18B8B37}" presName="rootComposite" presStyleCnt="0"/>
      <dgm:spPr/>
    </dgm:pt>
    <dgm:pt modelId="{E7B2B241-4044-4BFE-A86E-500968C721B9}" type="pres">
      <dgm:prSet presAssocID="{16A61652-AF79-4BA8-B143-36DBB18B8B37}" presName="rootText" presStyleLbl="node2" presStyleIdx="8" presStyleCnt="9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8A231A-F4BD-4493-BC7A-55ABFEBCD89D}" type="pres">
      <dgm:prSet presAssocID="{16A61652-AF79-4BA8-B143-36DBB18B8B37}" presName="rootConnector" presStyleLbl="node2" presStyleIdx="8" presStyleCnt="9"/>
      <dgm:spPr/>
      <dgm:t>
        <a:bodyPr/>
        <a:lstStyle/>
        <a:p>
          <a:pPr latinLnBrk="1"/>
          <a:endParaRPr lang="ko-KR" altLang="en-US"/>
        </a:p>
      </dgm:t>
    </dgm:pt>
    <dgm:pt modelId="{455E7B89-EEBB-4545-97A6-1792BAD7A4F8}" type="pres">
      <dgm:prSet presAssocID="{16A61652-AF79-4BA8-B143-36DBB18B8B37}" presName="hierChild4" presStyleCnt="0"/>
      <dgm:spPr/>
    </dgm:pt>
    <dgm:pt modelId="{4FC8716D-330F-4D39-98AE-DA3543284D26}" type="pres">
      <dgm:prSet presAssocID="{16A61652-AF79-4BA8-B143-36DBB18B8B37}" presName="hierChild5" presStyleCnt="0"/>
      <dgm:spPr/>
    </dgm:pt>
    <dgm:pt modelId="{E758D54B-C341-4AC4-9C60-02C84D3062DB}" type="pres">
      <dgm:prSet presAssocID="{5F50C2CC-EFDC-4575-89F6-1C42CD7B20C7}" presName="hierChild3" presStyleCnt="0"/>
      <dgm:spPr/>
    </dgm:pt>
  </dgm:ptLst>
  <dgm:cxnLst>
    <dgm:cxn modelId="{8D74A353-B087-4A5D-82E7-DD0E14334DC9}" type="presOf" srcId="{C9E3B457-EFE0-4012-B908-D6CE83822B4C}" destId="{05FF9B56-C6A2-4CDB-8101-2C8730D52FCF}" srcOrd="1" destOrd="0" presId="urn:microsoft.com/office/officeart/2005/8/layout/orgChart1"/>
    <dgm:cxn modelId="{A61E03F4-A356-4646-930D-5FE35F34355E}" type="presOf" srcId="{4C954C56-E3BB-45FF-8863-29F8CA5E9EC8}" destId="{B66D88AB-99D9-44E3-B55E-55363548DE06}" srcOrd="0" destOrd="0" presId="urn:microsoft.com/office/officeart/2005/8/layout/orgChart1"/>
    <dgm:cxn modelId="{E2280992-8F91-4C20-B985-E092549BFE76}" type="presOf" srcId="{16A61652-AF79-4BA8-B143-36DBB18B8B37}" destId="{598A231A-F4BD-4493-BC7A-55ABFEBCD89D}" srcOrd="1" destOrd="0" presId="urn:microsoft.com/office/officeart/2005/8/layout/orgChart1"/>
    <dgm:cxn modelId="{156850B7-FE3F-476B-B150-757359F6534A}" srcId="{7AD3A11F-2FF6-406F-8CBD-5246D830F685}" destId="{D4124484-F12B-4507-9113-4DF81246A88B}" srcOrd="2" destOrd="0" parTransId="{9C70F258-9FA6-43FD-A87F-8A858B6CB1A1}" sibTransId="{7747E6BC-99BC-4285-AF77-76D6AB84977C}"/>
    <dgm:cxn modelId="{3DD8C65B-0C93-417C-9178-3F5B6F82643F}" srcId="{5F50C2CC-EFDC-4575-89F6-1C42CD7B20C7}" destId="{E7A6ED9D-A52C-4414-82C2-0BB9BAE751AC}" srcOrd="2" destOrd="0" parTransId="{871EACF4-E361-417D-A2E8-1210CDB12B3A}" sibTransId="{3BD246D5-6F48-459D-8C6F-B17660D3D546}"/>
    <dgm:cxn modelId="{A506056A-07C1-44C8-B7B0-7C6685DE49CD}" type="presOf" srcId="{A8AFE8C5-F705-4D1E-8E63-B5F668615FED}" destId="{2FF340F4-0E9F-4278-A4F3-F6808F79EE36}" srcOrd="0" destOrd="0" presId="urn:microsoft.com/office/officeart/2005/8/layout/orgChart1"/>
    <dgm:cxn modelId="{D64CD7EB-5388-4814-86C0-D496100E6E9F}" type="presOf" srcId="{02F4C57B-9AFC-4899-AA7C-F2CF80B53E77}" destId="{A1A15AE3-FC16-4D08-BB2E-1BBC5629C926}" srcOrd="1" destOrd="0" presId="urn:microsoft.com/office/officeart/2005/8/layout/orgChart1"/>
    <dgm:cxn modelId="{2E112DC0-C9DC-4060-93B9-D97EFCB3D29A}" type="presOf" srcId="{FC72B197-D9EE-4A2A-AA94-7F6188C6AA0C}" destId="{238BE920-CEA9-4B28-8F5B-FDE481BF5648}" srcOrd="0" destOrd="0" presId="urn:microsoft.com/office/officeart/2005/8/layout/orgChart1"/>
    <dgm:cxn modelId="{989BA2BA-4A41-4569-BE9E-1A053BCBEB7D}" type="presOf" srcId="{65627CEE-019C-4AA7-AAAE-29B19E7E31AD}" destId="{75A142B5-8D8E-462B-B846-22254F5E9B4F}" srcOrd="1" destOrd="0" presId="urn:microsoft.com/office/officeart/2005/8/layout/orgChart1"/>
    <dgm:cxn modelId="{5B93281F-A8AA-4D72-B583-F06B5F9F8EA6}" srcId="{DD9B1A84-9299-403C-BB24-FDCC09A5AA0E}" destId="{EADCA551-2600-43A3-8AC2-CC18642C78DA}" srcOrd="0" destOrd="0" parTransId="{8AF74993-2E4D-4D39-B607-CA8D4F0DFFD0}" sibTransId="{D2C18AFF-A1FC-4088-A01D-118825421F11}"/>
    <dgm:cxn modelId="{63260748-1C84-466A-90B6-EB3AA9001264}" type="presOf" srcId="{ABDD22B2-B92A-48B9-9679-7BC864FF3EFB}" destId="{4E37C8FC-5AFE-4C21-8BCA-5DE70F33248B}" srcOrd="0" destOrd="0" presId="urn:microsoft.com/office/officeart/2005/8/layout/orgChart1"/>
    <dgm:cxn modelId="{3964C81E-92F4-4D68-BE7B-5FC4D4C43DAA}" type="presOf" srcId="{067D796F-40D6-4F17-AA6A-1E353B330FC0}" destId="{483939FA-6EE2-4991-B9DA-8B7EED047D62}" srcOrd="0" destOrd="0" presId="urn:microsoft.com/office/officeart/2005/8/layout/orgChart1"/>
    <dgm:cxn modelId="{0496EA56-1553-47E9-8F67-7F91DBAFC3A1}" type="presOf" srcId="{FEBCA36F-A7AD-43AD-AEB9-FCD7F67E5489}" destId="{380F593B-F6EF-4C51-ACE7-854324062ECB}" srcOrd="0" destOrd="0" presId="urn:microsoft.com/office/officeart/2005/8/layout/orgChart1"/>
    <dgm:cxn modelId="{59927028-880F-4B47-9C42-20618CD0F020}" type="presOf" srcId="{C9E3B457-EFE0-4012-B908-D6CE83822B4C}" destId="{51393DD8-17D5-4DA6-9149-CAC89E5DBEF2}" srcOrd="0" destOrd="0" presId="urn:microsoft.com/office/officeart/2005/8/layout/orgChart1"/>
    <dgm:cxn modelId="{6FE0F95D-4CAB-467E-A882-5FB94E18DB7E}" type="presOf" srcId="{DF239AFA-D469-4663-98FC-86DABC03BD82}" destId="{1B07A0A3-73B2-4AE0-812E-E197EBB50AEF}" srcOrd="0" destOrd="0" presId="urn:microsoft.com/office/officeart/2005/8/layout/orgChart1"/>
    <dgm:cxn modelId="{8010E7ED-4EEE-4591-A55A-1B220ABA1B1A}" type="presOf" srcId="{FC47C8B6-92D3-4AE9-A891-A3D587A0E8E3}" destId="{E1B68F1C-9D9C-45B9-9FBB-03EFEC2C54BB}" srcOrd="1" destOrd="0" presId="urn:microsoft.com/office/officeart/2005/8/layout/orgChart1"/>
    <dgm:cxn modelId="{7DCE097B-4A8D-4172-8378-91C4F72D3AB7}" type="presOf" srcId="{40F9CE4C-F906-4137-BFD8-57050648F38D}" destId="{99EB813A-577A-4028-A50E-DA44E65AAA86}" srcOrd="1" destOrd="0" presId="urn:microsoft.com/office/officeart/2005/8/layout/orgChart1"/>
    <dgm:cxn modelId="{457B8CBE-8440-4EC9-B8ED-AE91A543670A}" srcId="{6E75FB75-8B74-4EB6-9C07-0CA3F2030906}" destId="{5F50C2CC-EFDC-4575-89F6-1C42CD7B20C7}" srcOrd="0" destOrd="0" parTransId="{7EF75CB6-5A7E-4FDF-9A04-8471E72FBF04}" sibTransId="{2D28A751-615B-4667-B4B3-203F60BAE56C}"/>
    <dgm:cxn modelId="{C9D8FD33-0A32-4B26-81AA-8AD5AAC6D8EF}" type="presOf" srcId="{067D796F-40D6-4F17-AA6A-1E353B330FC0}" destId="{8F2EB4A2-F988-447A-9B20-EE6BDB22DF56}" srcOrd="1" destOrd="0" presId="urn:microsoft.com/office/officeart/2005/8/layout/orgChart1"/>
    <dgm:cxn modelId="{9FADED4C-45E6-4809-BD60-958D51F0365E}" type="presOf" srcId="{7AD3A11F-2FF6-406F-8CBD-5246D830F685}" destId="{C28BD7F4-3E7C-40BC-B0BF-7ABA01402506}" srcOrd="1" destOrd="0" presId="urn:microsoft.com/office/officeart/2005/8/layout/orgChart1"/>
    <dgm:cxn modelId="{03405EC3-686B-46FA-A6EE-3C05FAFB2319}" type="presOf" srcId="{65A9F2BD-4891-4D7E-BFE9-F6503CDA5C74}" destId="{55374A99-5111-48B0-AA11-8BE18EDA722D}" srcOrd="1" destOrd="0" presId="urn:microsoft.com/office/officeart/2005/8/layout/orgChart1"/>
    <dgm:cxn modelId="{A59B46A0-E9B5-4C73-9295-94401CBEF1A7}" type="presOf" srcId="{030DB858-4372-4DB9-AD3B-0D5ED33E4BB2}" destId="{60872AB8-9296-4DEF-B4C4-E33DED7C06E9}" srcOrd="0" destOrd="0" presId="urn:microsoft.com/office/officeart/2005/8/layout/orgChart1"/>
    <dgm:cxn modelId="{D7861FB2-A321-4C73-B55A-A53DB31F2E17}" type="presOf" srcId="{3D1D9A24-F781-4F3A-99E2-68C4E26B7DFE}" destId="{186FED19-2A6A-46E0-AEBA-F4DD9005535D}" srcOrd="0" destOrd="0" presId="urn:microsoft.com/office/officeart/2005/8/layout/orgChart1"/>
    <dgm:cxn modelId="{5D961DAE-9D30-40A0-B793-C2AFC478159B}" srcId="{DD9B1A84-9299-403C-BB24-FDCC09A5AA0E}" destId="{65627CEE-019C-4AA7-AAAE-29B19E7E31AD}" srcOrd="1" destOrd="0" parTransId="{F35B8A38-C47B-4280-A21C-6540F92C9536}" sibTransId="{9588FED1-2D2A-4678-85BC-416DD940FD62}"/>
    <dgm:cxn modelId="{E4D4FA45-9EA1-4124-A89A-D44C6D67D2D0}" type="presOf" srcId="{D17ECC2C-EFC2-4B7E-8840-23D13C2573A6}" destId="{169DC649-1873-48B1-BA64-133A83B53CB8}" srcOrd="0" destOrd="0" presId="urn:microsoft.com/office/officeart/2005/8/layout/orgChart1"/>
    <dgm:cxn modelId="{591A17D2-9F28-4E4B-8AA4-DBBC0F527719}" type="presOf" srcId="{C26317F2-61E9-4B2E-98C3-BC274DCE75AC}" destId="{4A06A709-10E4-448E-9695-0EA0ACDF1A19}" srcOrd="0" destOrd="0" presId="urn:microsoft.com/office/officeart/2005/8/layout/orgChart1"/>
    <dgm:cxn modelId="{00D93506-F1E6-44A4-8C0C-0979608E40C7}" type="presOf" srcId="{8AF74993-2E4D-4D39-B607-CA8D4F0DFFD0}" destId="{AE538FE0-DC72-43D9-8B49-B790E47FD150}" srcOrd="0" destOrd="0" presId="urn:microsoft.com/office/officeart/2005/8/layout/orgChart1"/>
    <dgm:cxn modelId="{710E2A46-968C-4003-B82B-B61B8FC1A3D5}" type="presOf" srcId="{EADCA551-2600-43A3-8AC2-CC18642C78DA}" destId="{8D86D477-6E1F-44F9-AE72-28C8C81BB7DF}" srcOrd="0" destOrd="0" presId="urn:microsoft.com/office/officeart/2005/8/layout/orgChart1"/>
    <dgm:cxn modelId="{45D85C2A-CF86-47C0-81F1-582A5270C718}" srcId="{5F50C2CC-EFDC-4575-89F6-1C42CD7B20C7}" destId="{868313BA-C63E-476A-AFB2-95C6A2E4FEE8}" srcOrd="6" destOrd="0" parTransId="{AAAF5C45-DD61-467D-944D-FA5A2CFE93B9}" sibTransId="{CF9A5DF4-24E0-4268-AD0D-E962925CEEEB}"/>
    <dgm:cxn modelId="{71A9056A-B858-4795-8586-1787B1C0901B}" type="presOf" srcId="{D4124484-F12B-4507-9113-4DF81246A88B}" destId="{85CBAA15-C400-40B2-9EDD-9B74A1624EA2}" srcOrd="0" destOrd="0" presId="urn:microsoft.com/office/officeart/2005/8/layout/orgChart1"/>
    <dgm:cxn modelId="{0A0CB95C-4A6F-4445-8C36-3E86D419884C}" type="presOf" srcId="{78C2B353-A4A8-44A9-B47A-6D28BF4DB297}" destId="{9856994D-A5DC-4EB3-922E-4B613B782745}" srcOrd="0" destOrd="0" presId="urn:microsoft.com/office/officeart/2005/8/layout/orgChart1"/>
    <dgm:cxn modelId="{F3C3EC1C-CCB9-49CA-8086-5A36DE00A6D5}" srcId="{02F4C57B-9AFC-4899-AA7C-F2CF80B53E77}" destId="{7028C727-667A-486F-BFFD-7DF3E9014BA3}" srcOrd="1" destOrd="0" parTransId="{A28F87B3-ACB0-4D40-84AC-8F17D7B54BED}" sibTransId="{71331086-274C-47EA-A67B-C24FBED7ABBA}"/>
    <dgm:cxn modelId="{92EAC723-E477-46F3-8F69-CF2D6ED1C375}" type="presOf" srcId="{729990B3-3689-49EC-AE9C-BBAA3E45B615}" destId="{9E99333A-CDD1-4253-B720-357BBB18BC9D}" srcOrd="0" destOrd="0" presId="urn:microsoft.com/office/officeart/2005/8/layout/orgChart1"/>
    <dgm:cxn modelId="{5768167E-BFEA-4733-A8CA-64122F32FAA4}" type="presOf" srcId="{C67A9A49-F009-435D-BEA6-ED9989705D4E}" destId="{0B393595-6A0E-471D-9907-42633F2860E4}" srcOrd="1" destOrd="0" presId="urn:microsoft.com/office/officeart/2005/8/layout/orgChart1"/>
    <dgm:cxn modelId="{C4888A3A-1E65-4704-A1DA-25E85E3BF906}" type="presOf" srcId="{868313BA-C63E-476A-AFB2-95C6A2E4FEE8}" destId="{FDC377C4-0C17-4305-A3B5-607CD1922CF6}" srcOrd="1" destOrd="0" presId="urn:microsoft.com/office/officeart/2005/8/layout/orgChart1"/>
    <dgm:cxn modelId="{EC164D43-0ACB-4EB7-AC6C-BFCA13CB3118}" type="presOf" srcId="{A9AE01B8-650E-483B-98E3-7774A959A1E6}" destId="{EB9E09D2-067B-4B12-86D0-8934E5B21849}" srcOrd="1" destOrd="0" presId="urn:microsoft.com/office/officeart/2005/8/layout/orgChart1"/>
    <dgm:cxn modelId="{0D16938A-C675-40D6-BCF0-9F87C270DC25}" type="presOf" srcId="{EA586B79-0F83-4F45-A822-37663422A415}" destId="{36300B94-73BF-42EC-9F72-2E38137F1A02}" srcOrd="0" destOrd="0" presId="urn:microsoft.com/office/officeart/2005/8/layout/orgChart1"/>
    <dgm:cxn modelId="{2486911C-ADFE-41F9-BA57-C4CE97F4C3FF}" type="presOf" srcId="{40F9CE4C-F906-4137-BFD8-57050648F38D}" destId="{372B6A60-86F2-45CE-A225-EA1839865FE3}" srcOrd="0" destOrd="0" presId="urn:microsoft.com/office/officeart/2005/8/layout/orgChart1"/>
    <dgm:cxn modelId="{E64179B6-F9AE-4E64-9BB6-0BADDAE943FB}" srcId="{40F9CE4C-F906-4137-BFD8-57050648F38D}" destId="{DD9B1A84-9299-403C-BB24-FDCC09A5AA0E}" srcOrd="0" destOrd="0" parTransId="{D0E629F1-F0B3-439C-A51E-A8468CB07767}" sibTransId="{69FB43C7-6D97-466F-83A0-F2A17D8BEAF8}"/>
    <dgm:cxn modelId="{37134222-9BB3-4402-B1E5-852E08809A52}" type="presOf" srcId="{9FC24A41-C140-4B4F-8351-9ED2344B3F3B}" destId="{6B6D9D3D-15D1-407B-B6C0-D3B6DDEAAA6D}" srcOrd="1" destOrd="0" presId="urn:microsoft.com/office/officeart/2005/8/layout/orgChart1"/>
    <dgm:cxn modelId="{114EE6F5-4D85-4AF5-B944-4B8A707DE30E}" type="presOf" srcId="{D002AECC-D09D-4FA6-B235-3CF91E0DE42C}" destId="{8B1357D2-758C-41F4-A6E7-5F9EB96ECA65}" srcOrd="0" destOrd="0" presId="urn:microsoft.com/office/officeart/2005/8/layout/orgChart1"/>
    <dgm:cxn modelId="{71FC75E5-2E09-4F1A-BB11-2C4DD1459FC6}" type="presOf" srcId="{9FC24A41-C140-4B4F-8351-9ED2344B3F3B}" destId="{FBB6EFAA-C26C-49B1-9C77-DB1066710FC3}" srcOrd="0" destOrd="0" presId="urn:microsoft.com/office/officeart/2005/8/layout/orgChart1"/>
    <dgm:cxn modelId="{AB3F5EF4-874C-4B49-9FBE-0C463604141C}" type="presOf" srcId="{5F50C2CC-EFDC-4575-89F6-1C42CD7B20C7}" destId="{6A977574-277F-44EC-9D6D-A0ACBFA57EB7}" srcOrd="0" destOrd="0" presId="urn:microsoft.com/office/officeart/2005/8/layout/orgChart1"/>
    <dgm:cxn modelId="{15960EC4-CE62-43E4-B1B4-61B0277D8C84}" type="presOf" srcId="{CFE26002-4BC2-4BC0-9DBB-2A6985C594F7}" destId="{B7A89554-C8AE-4259-AE85-691B3B5DFADA}" srcOrd="0" destOrd="0" presId="urn:microsoft.com/office/officeart/2005/8/layout/orgChart1"/>
    <dgm:cxn modelId="{6B7E0ADB-83BC-44FD-B91A-86CC20B37D90}" type="presOf" srcId="{A28F87B3-ACB0-4D40-84AC-8F17D7B54BED}" destId="{7368B586-6CF5-4F66-855A-ECE5CEB8584D}" srcOrd="0" destOrd="0" presId="urn:microsoft.com/office/officeart/2005/8/layout/orgChart1"/>
    <dgm:cxn modelId="{AD64E953-2BBC-454C-BEEC-BB2F7B07E87F}" type="presOf" srcId="{868313BA-C63E-476A-AFB2-95C6A2E4FEE8}" destId="{5D32B778-CB6C-4302-A2A1-960C78DE84CF}" srcOrd="0" destOrd="0" presId="urn:microsoft.com/office/officeart/2005/8/layout/orgChart1"/>
    <dgm:cxn modelId="{3C25A2A4-C9FD-4EBA-865F-96BE3BA4696D}" srcId="{02F4C57B-9AFC-4899-AA7C-F2CF80B53E77}" destId="{78C2B353-A4A8-44A9-B47A-6D28BF4DB297}" srcOrd="0" destOrd="0" parTransId="{5B396696-AC51-4549-A09D-47387B4A6DCA}" sibTransId="{EB3A5022-BBF2-4240-A8ED-70EED4E35458}"/>
    <dgm:cxn modelId="{8BA3758A-4DF3-463C-8D01-1943DEDD157E}" type="presOf" srcId="{0F63EC89-3D22-4AAE-823F-7A47B6AA2D04}" destId="{F4380D3E-7456-4042-A55C-91F2CDAA438C}" srcOrd="0" destOrd="0" presId="urn:microsoft.com/office/officeart/2005/8/layout/orgChart1"/>
    <dgm:cxn modelId="{235F5981-67B6-49E3-BCB7-090FBC39F082}" srcId="{40F9CE4C-F906-4137-BFD8-57050648F38D}" destId="{A9AE01B8-650E-483B-98E3-7774A959A1E6}" srcOrd="1" destOrd="0" parTransId="{1051E66F-1D62-4CC8-B978-16990642308A}" sibTransId="{FEC8CC6B-3198-4672-8014-D10DB105112E}"/>
    <dgm:cxn modelId="{E2FEE5E1-9138-4811-A231-6FF23DCB9EEF}" type="presOf" srcId="{AAAF5C45-DD61-467D-944D-FA5A2CFE93B9}" destId="{27019C5F-C65D-40F4-BA16-790373D0AA97}" srcOrd="0" destOrd="0" presId="urn:microsoft.com/office/officeart/2005/8/layout/orgChart1"/>
    <dgm:cxn modelId="{E1E0C507-BE60-4B3C-80A8-69404D586CF5}" type="presOf" srcId="{1051E66F-1D62-4CC8-B978-16990642308A}" destId="{7FD91B42-FA6D-40A4-B51C-728ADB440077}" srcOrd="0" destOrd="0" presId="urn:microsoft.com/office/officeart/2005/8/layout/orgChart1"/>
    <dgm:cxn modelId="{CF02D34F-215F-47FB-AED6-5007B34ADC94}" srcId="{5F50C2CC-EFDC-4575-89F6-1C42CD7B20C7}" destId="{CFE26002-4BC2-4BC0-9DBB-2A6985C594F7}" srcOrd="4" destOrd="0" parTransId="{ABDD22B2-B92A-48B9-9679-7BC864FF3EFB}" sibTransId="{FD69FEC8-1386-4CF5-B307-DDE69BA2CFB5}"/>
    <dgm:cxn modelId="{16C657A8-5993-4ECF-A2B8-04CA3B06E9C9}" type="presOf" srcId="{65627CEE-019C-4AA7-AAAE-29B19E7E31AD}" destId="{534EF854-4C7B-4608-A7C6-E2B3F4C637C3}" srcOrd="0" destOrd="0" presId="urn:microsoft.com/office/officeart/2005/8/layout/orgChart1"/>
    <dgm:cxn modelId="{B8749EE7-799A-4DD9-AE6A-5C28C77CB832}" type="presOf" srcId="{D0E629F1-F0B3-439C-A51E-A8468CB07767}" destId="{18FB33CA-F33A-455E-95DD-575FC88821DB}" srcOrd="0" destOrd="0" presId="urn:microsoft.com/office/officeart/2005/8/layout/orgChart1"/>
    <dgm:cxn modelId="{680DCDF1-B9BA-4262-9BF7-E4FFEADD3219}" type="presOf" srcId="{3D1D9A24-F781-4F3A-99E2-68C4E26B7DFE}" destId="{9893C23C-55EF-4BC7-BFE7-167D5247961B}" srcOrd="1" destOrd="0" presId="urn:microsoft.com/office/officeart/2005/8/layout/orgChart1"/>
    <dgm:cxn modelId="{C0C8F7AC-FF7F-4C34-834D-A448ADF1732A}" type="presOf" srcId="{D4124484-F12B-4507-9113-4DF81246A88B}" destId="{4DBF934B-4CAB-4571-9071-C31C8DC9E68E}" srcOrd="1" destOrd="0" presId="urn:microsoft.com/office/officeart/2005/8/layout/orgChart1"/>
    <dgm:cxn modelId="{7B0DEFE9-D017-496C-8B13-C6ACD021BDB0}" type="presOf" srcId="{6E75FB75-8B74-4EB6-9C07-0CA3F2030906}" destId="{2441C188-F9E8-4822-B2D4-418B33EA0A17}" srcOrd="0" destOrd="0" presId="urn:microsoft.com/office/officeart/2005/8/layout/orgChart1"/>
    <dgm:cxn modelId="{663D512D-8107-4B8F-9446-D69F218D2ED7}" type="presOf" srcId="{7028C727-667A-486F-BFFD-7DF3E9014BA3}" destId="{5FC52D0F-C5D2-4CAB-BEF7-E76D59F98AD4}" srcOrd="1" destOrd="0" presId="urn:microsoft.com/office/officeart/2005/8/layout/orgChart1"/>
    <dgm:cxn modelId="{F1C39481-524A-4844-AB59-4C77AA56B3BD}" srcId="{5F50C2CC-EFDC-4575-89F6-1C42CD7B20C7}" destId="{A3661EF9-A7DF-4551-B059-24E7366A9342}" srcOrd="1" destOrd="0" parTransId="{EA586B79-0F83-4F45-A822-37663422A415}" sibTransId="{233C8D91-64C0-45E3-BF41-4EB3764D188C}"/>
    <dgm:cxn modelId="{1073F649-F342-42A5-A5F1-91A2FA873DCE}" srcId="{868313BA-C63E-476A-AFB2-95C6A2E4FEE8}" destId="{7AD3A11F-2FF6-406F-8CBD-5246D830F685}" srcOrd="0" destOrd="0" parTransId="{4C954C56-E3BB-45FF-8863-29F8CA5E9EC8}" sibTransId="{84E9BAF5-EA30-41D3-9EEF-BC71831EB013}"/>
    <dgm:cxn modelId="{D24047BA-D58F-4024-B303-AC229E790A61}" type="presOf" srcId="{E7A6ED9D-A52C-4414-82C2-0BB9BAE751AC}" destId="{4B6AB7FF-FA32-4499-A103-CE6AA2CA0460}" srcOrd="0" destOrd="0" presId="urn:microsoft.com/office/officeart/2005/8/layout/orgChart1"/>
    <dgm:cxn modelId="{D2F8839B-3FEB-47BE-BA6B-D19EBCCCAA68}" type="presOf" srcId="{A9AE01B8-650E-483B-98E3-7774A959A1E6}" destId="{DB5208DF-9589-47F6-9CB9-2F589C601E1A}" srcOrd="0" destOrd="0" presId="urn:microsoft.com/office/officeart/2005/8/layout/orgChart1"/>
    <dgm:cxn modelId="{F006149E-A692-4A63-9943-BA81DF4CDA4B}" type="presOf" srcId="{5F50C2CC-EFDC-4575-89F6-1C42CD7B20C7}" destId="{E824F374-C23B-4185-A73E-AF14895BFB4A}" srcOrd="1" destOrd="0" presId="urn:microsoft.com/office/officeart/2005/8/layout/orgChart1"/>
    <dgm:cxn modelId="{0621CA26-1E21-4A80-8E33-6186FA9FC496}" type="presOf" srcId="{FEBCA36F-A7AD-43AD-AEB9-FCD7F67E5489}" destId="{D55D0FBB-FD28-4CC5-B2A2-0DD0B75593FD}" srcOrd="1" destOrd="0" presId="urn:microsoft.com/office/officeart/2005/8/layout/orgChart1"/>
    <dgm:cxn modelId="{46575416-3E76-4D24-AA0A-6829BA5F4E80}" srcId="{02F4C57B-9AFC-4899-AA7C-F2CF80B53E77}" destId="{FC47C8B6-92D3-4AE9-A891-A3D587A0E8E3}" srcOrd="3" destOrd="0" parTransId="{030DB858-4372-4DB9-AD3B-0D5ED33E4BB2}" sibTransId="{E8BCBD6B-7244-4DD2-847F-EF8F109E71C5}"/>
    <dgm:cxn modelId="{D60373E4-980C-4D3F-BF2A-5B918A9655B8}" type="presOf" srcId="{6A034C51-4DE2-4C7F-9010-A363B0E04245}" destId="{388D4777-E21B-47C8-8003-C0BCC9905463}" srcOrd="1" destOrd="0" presId="urn:microsoft.com/office/officeart/2005/8/layout/orgChart1"/>
    <dgm:cxn modelId="{43BC3A4D-32B8-4994-B5AA-5512E9ABA480}" type="presOf" srcId="{DD9B1A84-9299-403C-BB24-FDCC09A5AA0E}" destId="{15ACEAC4-4125-4DF0-9C15-6EA274756DAF}" srcOrd="1" destOrd="0" presId="urn:microsoft.com/office/officeart/2005/8/layout/orgChart1"/>
    <dgm:cxn modelId="{EC504232-9A78-48A7-B85C-2506F0063866}" type="presOf" srcId="{CFE26002-4BC2-4BC0-9DBB-2A6985C594F7}" destId="{3738DCB1-56B0-41DC-B1D6-0A94CE417360}" srcOrd="1" destOrd="0" presId="urn:microsoft.com/office/officeart/2005/8/layout/orgChart1"/>
    <dgm:cxn modelId="{A628AF7E-ED00-4B24-82CF-435F83FC45FC}" type="presOf" srcId="{A3661EF9-A7DF-4551-B059-24E7366A9342}" destId="{973028D6-170F-4BF3-8C44-1B3398E26DF0}" srcOrd="0" destOrd="0" presId="urn:microsoft.com/office/officeart/2005/8/layout/orgChart1"/>
    <dgm:cxn modelId="{A63828B9-8826-406C-B8BC-F4F08C7217D0}" type="presOf" srcId="{9C70F258-9FA6-43FD-A87F-8A858B6CB1A1}" destId="{9A359104-0B4A-424C-BB60-F14EED79C401}" srcOrd="0" destOrd="0" presId="urn:microsoft.com/office/officeart/2005/8/layout/orgChart1"/>
    <dgm:cxn modelId="{7DAD894E-DF9C-40C7-9760-8E2A99C30893}" type="presOf" srcId="{65A9F2BD-4891-4D7E-BFE9-F6503CDA5C74}" destId="{03B0E8A4-E73B-4646-8618-9BD1E9D29B86}" srcOrd="0" destOrd="0" presId="urn:microsoft.com/office/officeart/2005/8/layout/orgChart1"/>
    <dgm:cxn modelId="{9B66A721-B3A5-4928-B438-360CC3C42A0E}" srcId="{78C2B353-A4A8-44A9-B47A-6D28BF4DB297}" destId="{40F9CE4C-F906-4137-BFD8-57050648F38D}" srcOrd="0" destOrd="0" parTransId="{37D3B0D2-669E-4E83-BEB7-876061399EB5}" sibTransId="{2A956239-2032-4C30-B0B5-227BADBC42B0}"/>
    <dgm:cxn modelId="{1F53F4F9-D655-46CF-8256-2D178F934A3C}" srcId="{5F50C2CC-EFDC-4575-89F6-1C42CD7B20C7}" destId="{067D796F-40D6-4F17-AA6A-1E353B330FC0}" srcOrd="0" destOrd="0" parTransId="{A8AFE8C5-F705-4D1E-8E63-B5F668615FED}" sibTransId="{AEC2CDA4-DCE8-4957-BC23-6D25C6444768}"/>
    <dgm:cxn modelId="{1540FE23-CA10-49B7-9C2D-06807B0DDDDB}" srcId="{7AD3A11F-2FF6-406F-8CBD-5246D830F685}" destId="{02F4C57B-9AFC-4899-AA7C-F2CF80B53E77}" srcOrd="0" destOrd="0" parTransId="{6154E92A-4733-4C04-9CED-54929BA07E7B}" sibTransId="{4ABC4621-A940-4981-9D96-3445FB325D66}"/>
    <dgm:cxn modelId="{B4B284A4-AB37-4E11-A50A-7E3D5E080470}" srcId="{5F50C2CC-EFDC-4575-89F6-1C42CD7B20C7}" destId="{16A61652-AF79-4BA8-B143-36DBB18B8B37}" srcOrd="8" destOrd="0" parTransId="{729990B3-3689-49EC-AE9C-BBAA3E45B615}" sibTransId="{679CEC27-7D2D-48B2-BE67-9212183F9F3B}"/>
    <dgm:cxn modelId="{96204EAE-4C5D-4D39-90B5-FEAC0D1A6E04}" type="presOf" srcId="{7AD3A11F-2FF6-406F-8CBD-5246D830F685}" destId="{A36FA510-75EA-4775-ABE7-D6B420229FC3}" srcOrd="0" destOrd="0" presId="urn:microsoft.com/office/officeart/2005/8/layout/orgChart1"/>
    <dgm:cxn modelId="{54DAB252-08BF-4376-9865-50BEE0456FC1}" type="presOf" srcId="{6A034C51-4DE2-4C7F-9010-A363B0E04245}" destId="{1769C511-7372-42B3-A15C-84DFB66D5F4C}" srcOrd="0" destOrd="0" presId="urn:microsoft.com/office/officeart/2005/8/layout/orgChart1"/>
    <dgm:cxn modelId="{60681927-74EF-48D7-A838-981E5B5C103E}" srcId="{868313BA-C63E-476A-AFB2-95C6A2E4FEE8}" destId="{65A9F2BD-4891-4D7E-BFE9-F6503CDA5C74}" srcOrd="2" destOrd="0" parTransId="{0F63EC89-3D22-4AAE-823F-7A47B6AA2D04}" sibTransId="{AD96B2BB-C11D-4045-849F-8AC439484EE9}"/>
    <dgm:cxn modelId="{5F264781-DD2F-41B3-9274-8445A55E4448}" type="presOf" srcId="{7028C727-667A-486F-BFFD-7DF3E9014BA3}" destId="{6763E358-71E1-4ABE-A48F-560EBA3B2377}" srcOrd="0" destOrd="0" presId="urn:microsoft.com/office/officeart/2005/8/layout/orgChart1"/>
    <dgm:cxn modelId="{D8FBEB1E-AAAE-4C10-9714-16E016796B85}" srcId="{5F50C2CC-EFDC-4575-89F6-1C42CD7B20C7}" destId="{C9E3B457-EFE0-4012-B908-D6CE83822B4C}" srcOrd="3" destOrd="0" parTransId="{4D5EC427-7C4D-4264-B35B-607AB2EF023F}" sibTransId="{510C73E2-12B0-47E0-826E-ACE727C4FF61}"/>
    <dgm:cxn modelId="{E4AE120C-74EA-4C31-A725-9E0618E32A6D}" type="presOf" srcId="{37D3B0D2-669E-4E83-BEB7-876061399EB5}" destId="{F9E9E024-7C2B-4B12-940E-8226870B2727}" srcOrd="0" destOrd="0" presId="urn:microsoft.com/office/officeart/2005/8/layout/orgChart1"/>
    <dgm:cxn modelId="{734EAD0E-2D5C-403B-A3EC-4C556F6FA685}" type="presOf" srcId="{78C2B353-A4A8-44A9-B47A-6D28BF4DB297}" destId="{2AB5BF0B-FBBE-4760-B50A-A11C54A66FDD}" srcOrd="1" destOrd="0" presId="urn:microsoft.com/office/officeart/2005/8/layout/orgChart1"/>
    <dgm:cxn modelId="{8876EA54-8A8C-4403-91CD-073F2BE1082D}" type="presOf" srcId="{F35B8A38-C47B-4280-A21C-6540F92C9536}" destId="{F626F07B-A0A6-444D-AA18-D144DAC3FD4F}" srcOrd="0" destOrd="0" presId="urn:microsoft.com/office/officeart/2005/8/layout/orgChart1"/>
    <dgm:cxn modelId="{C3F6CB18-A6BB-487C-9518-9B8796EA9247}" type="presOf" srcId="{02F4C57B-9AFC-4899-AA7C-F2CF80B53E77}" destId="{6F00A89B-9879-4FB0-BA88-A8D3CFF9BE0C}" srcOrd="0" destOrd="0" presId="urn:microsoft.com/office/officeart/2005/8/layout/orgChart1"/>
    <dgm:cxn modelId="{C9A96E6E-3616-446C-8AAF-27AA7DDC78A3}" type="presOf" srcId="{6154E92A-4733-4C04-9CED-54929BA07E7B}" destId="{98F861BC-C1D7-43C9-B108-B7D50D136060}" srcOrd="0" destOrd="0" presId="urn:microsoft.com/office/officeart/2005/8/layout/orgChart1"/>
    <dgm:cxn modelId="{48C4818A-10DC-4F93-B64B-4FF214311908}" type="presOf" srcId="{871EACF4-E361-417D-A2E8-1210CDB12B3A}" destId="{523A14A2-D571-4627-B658-CC617946B34F}" srcOrd="0" destOrd="0" presId="urn:microsoft.com/office/officeart/2005/8/layout/orgChart1"/>
    <dgm:cxn modelId="{757C4A7C-706D-41DA-BB53-A6B91514BDA1}" type="presOf" srcId="{FC47C8B6-92D3-4AE9-A891-A3D587A0E8E3}" destId="{FDE7CE90-5942-4DB7-AF52-AD81852CDFA7}" srcOrd="0" destOrd="0" presId="urn:microsoft.com/office/officeart/2005/8/layout/orgChart1"/>
    <dgm:cxn modelId="{31A98E22-8991-4016-8D7C-AEB3B14A57F2}" type="presOf" srcId="{4D5EC427-7C4D-4264-B35B-607AB2EF023F}" destId="{15805268-A196-4B04-AC2C-6CD20CCD87DE}" srcOrd="0" destOrd="0" presId="urn:microsoft.com/office/officeart/2005/8/layout/orgChart1"/>
    <dgm:cxn modelId="{A8BB1D30-DB16-4B86-B7D4-C25EB6F9D639}" srcId="{5F50C2CC-EFDC-4575-89F6-1C42CD7B20C7}" destId="{3D1D9A24-F781-4F3A-99E2-68C4E26B7DFE}" srcOrd="7" destOrd="0" parTransId="{D002AECC-D09D-4FA6-B235-3CF91E0DE42C}" sibTransId="{5E712376-CD1A-431F-A97A-E3548F898C07}"/>
    <dgm:cxn modelId="{B0059A63-925C-4C22-9B14-F3F2FEB4677F}" type="presOf" srcId="{DD9B1A84-9299-403C-BB24-FDCC09A5AA0E}" destId="{EEC0C19F-764D-4CFD-B6D4-1377CD2F85D2}" srcOrd="0" destOrd="0" presId="urn:microsoft.com/office/officeart/2005/8/layout/orgChart1"/>
    <dgm:cxn modelId="{8B2F03AB-8C8C-4D38-BCA8-79098AEC4A84}" type="presOf" srcId="{A3661EF9-A7DF-4551-B059-24E7366A9342}" destId="{238623A1-0286-4022-BAD0-CD588466B30C}" srcOrd="1" destOrd="0" presId="urn:microsoft.com/office/officeart/2005/8/layout/orgChart1"/>
    <dgm:cxn modelId="{7E6B61D2-7516-4C38-8ECD-C9E520BB6DB4}" srcId="{02F4C57B-9AFC-4899-AA7C-F2CF80B53E77}" destId="{FEBCA36F-A7AD-43AD-AEB9-FCD7F67E5489}" srcOrd="2" destOrd="0" parTransId="{DF239AFA-D469-4663-98FC-86DABC03BD82}" sibTransId="{F5CD3F2D-EB4E-4607-8D08-1DC8EE902317}"/>
    <dgm:cxn modelId="{6706229B-1A3F-4212-AF48-12DC2FFB6ACE}" srcId="{7AD3A11F-2FF6-406F-8CBD-5246D830F685}" destId="{C67A9A49-F009-435D-BEA6-ED9989705D4E}" srcOrd="1" destOrd="0" parTransId="{C26317F2-61E9-4B2E-98C3-BC274DCE75AC}" sibTransId="{427D9D75-4E27-43D8-A2C5-51418AD56274}"/>
    <dgm:cxn modelId="{F7F2AEF9-6517-4C48-A7E9-9006DBB38731}" type="presOf" srcId="{5B396696-AC51-4549-A09D-47387B4A6DCA}" destId="{A5F9C3B7-6694-4BCA-8F47-E5AF76A1F480}" srcOrd="0" destOrd="0" presId="urn:microsoft.com/office/officeart/2005/8/layout/orgChart1"/>
    <dgm:cxn modelId="{E832FCBC-FF40-418C-AC67-EB17D3FD014D}" type="presOf" srcId="{E7A6ED9D-A52C-4414-82C2-0BB9BAE751AC}" destId="{0360FA88-D5D1-4528-BE8A-475D0E5089E2}" srcOrd="1" destOrd="0" presId="urn:microsoft.com/office/officeart/2005/8/layout/orgChart1"/>
    <dgm:cxn modelId="{01CB62D0-2948-4764-90C1-0CEC802725E2}" type="presOf" srcId="{C67A9A49-F009-435D-BEA6-ED9989705D4E}" destId="{0E6AD9EE-D7D8-447C-BB21-F2114884DBA6}" srcOrd="0" destOrd="0" presId="urn:microsoft.com/office/officeart/2005/8/layout/orgChart1"/>
    <dgm:cxn modelId="{24B76D49-7E4C-4B1E-A186-1CE6221F8293}" srcId="{5F50C2CC-EFDC-4575-89F6-1C42CD7B20C7}" destId="{9FC24A41-C140-4B4F-8351-9ED2344B3F3B}" srcOrd="5" destOrd="0" parTransId="{D17ECC2C-EFC2-4B7E-8840-23D13C2573A6}" sibTransId="{8060E3D1-AF3D-4FC5-8170-4DEFA4D573C8}"/>
    <dgm:cxn modelId="{545DB863-EDC0-433D-9005-4560DCD5DF5B}" type="presOf" srcId="{16A61652-AF79-4BA8-B143-36DBB18B8B37}" destId="{E7B2B241-4044-4BFE-A86E-500968C721B9}" srcOrd="0" destOrd="0" presId="urn:microsoft.com/office/officeart/2005/8/layout/orgChart1"/>
    <dgm:cxn modelId="{CBBA4EF2-83A8-46B9-B372-CB6B1FE6E1EB}" srcId="{868313BA-C63E-476A-AFB2-95C6A2E4FEE8}" destId="{6A034C51-4DE2-4C7F-9010-A363B0E04245}" srcOrd="1" destOrd="0" parTransId="{FC72B197-D9EE-4A2A-AA94-7F6188C6AA0C}" sibTransId="{0B71BB6F-37BF-425D-91E9-5B9B5276DA6C}"/>
    <dgm:cxn modelId="{2B36EE82-EE4D-4477-A22D-6EA17C24F96E}" type="presOf" srcId="{EADCA551-2600-43A3-8AC2-CC18642C78DA}" destId="{157558E7-C0D8-4BC9-90FA-B9126783F253}" srcOrd="1" destOrd="0" presId="urn:microsoft.com/office/officeart/2005/8/layout/orgChart1"/>
    <dgm:cxn modelId="{9624B163-6CD4-46DF-BFCE-7F74779F9993}" type="presParOf" srcId="{2441C188-F9E8-4822-B2D4-418B33EA0A17}" destId="{8A62DF90-B315-4BEC-B29C-B5D3C17329C3}" srcOrd="0" destOrd="0" presId="urn:microsoft.com/office/officeart/2005/8/layout/orgChart1"/>
    <dgm:cxn modelId="{A8A664C3-B513-4149-B664-A87C2960DBB7}" type="presParOf" srcId="{8A62DF90-B315-4BEC-B29C-B5D3C17329C3}" destId="{8706919B-91AB-49C0-9900-63E6CF2DC795}" srcOrd="0" destOrd="0" presId="urn:microsoft.com/office/officeart/2005/8/layout/orgChart1"/>
    <dgm:cxn modelId="{C20F49D0-7572-4F1E-86D1-813001572EE3}" type="presParOf" srcId="{8706919B-91AB-49C0-9900-63E6CF2DC795}" destId="{6A977574-277F-44EC-9D6D-A0ACBFA57EB7}" srcOrd="0" destOrd="0" presId="urn:microsoft.com/office/officeart/2005/8/layout/orgChart1"/>
    <dgm:cxn modelId="{2870468F-49D3-47E0-A2EF-A8F3FC0976F0}" type="presParOf" srcId="{8706919B-91AB-49C0-9900-63E6CF2DC795}" destId="{E824F374-C23B-4185-A73E-AF14895BFB4A}" srcOrd="1" destOrd="0" presId="urn:microsoft.com/office/officeart/2005/8/layout/orgChart1"/>
    <dgm:cxn modelId="{01B022F7-1483-4856-923B-BE9D28585B72}" type="presParOf" srcId="{8A62DF90-B315-4BEC-B29C-B5D3C17329C3}" destId="{7786C9BD-5316-4960-93FF-187662439184}" srcOrd="1" destOrd="0" presId="urn:microsoft.com/office/officeart/2005/8/layout/orgChart1"/>
    <dgm:cxn modelId="{AC12552E-E529-4220-BBEC-A62E8D64964E}" type="presParOf" srcId="{7786C9BD-5316-4960-93FF-187662439184}" destId="{2FF340F4-0E9F-4278-A4F3-F6808F79EE36}" srcOrd="0" destOrd="0" presId="urn:microsoft.com/office/officeart/2005/8/layout/orgChart1"/>
    <dgm:cxn modelId="{FA1416C3-6143-4660-9690-0CD6692A929B}" type="presParOf" srcId="{7786C9BD-5316-4960-93FF-187662439184}" destId="{70E788AB-4169-47EE-940B-7B53398ED6E6}" srcOrd="1" destOrd="0" presId="urn:microsoft.com/office/officeart/2005/8/layout/orgChart1"/>
    <dgm:cxn modelId="{EE1FBE29-33F8-422F-B90C-380834FBF13F}" type="presParOf" srcId="{70E788AB-4169-47EE-940B-7B53398ED6E6}" destId="{B844DD13-26C9-4812-85AC-DED0A20F5A0F}" srcOrd="0" destOrd="0" presId="urn:microsoft.com/office/officeart/2005/8/layout/orgChart1"/>
    <dgm:cxn modelId="{B38F29B2-A0B9-4570-8E3C-9E661A5D3524}" type="presParOf" srcId="{B844DD13-26C9-4812-85AC-DED0A20F5A0F}" destId="{483939FA-6EE2-4991-B9DA-8B7EED047D62}" srcOrd="0" destOrd="0" presId="urn:microsoft.com/office/officeart/2005/8/layout/orgChart1"/>
    <dgm:cxn modelId="{7F10F1F4-63A1-4E72-B890-AD9A5904BE6A}" type="presParOf" srcId="{B844DD13-26C9-4812-85AC-DED0A20F5A0F}" destId="{8F2EB4A2-F988-447A-9B20-EE6BDB22DF56}" srcOrd="1" destOrd="0" presId="urn:microsoft.com/office/officeart/2005/8/layout/orgChart1"/>
    <dgm:cxn modelId="{49D206D0-49B7-4388-B905-71B41197B31C}" type="presParOf" srcId="{70E788AB-4169-47EE-940B-7B53398ED6E6}" destId="{0840563E-A227-4FE8-A482-5C5779303E67}" srcOrd="1" destOrd="0" presId="urn:microsoft.com/office/officeart/2005/8/layout/orgChart1"/>
    <dgm:cxn modelId="{B3DB21BA-7B2E-4C63-8662-7D98E991E54D}" type="presParOf" srcId="{70E788AB-4169-47EE-940B-7B53398ED6E6}" destId="{703F870A-381D-4D27-9D21-EEB03B909240}" srcOrd="2" destOrd="0" presId="urn:microsoft.com/office/officeart/2005/8/layout/orgChart1"/>
    <dgm:cxn modelId="{85D898C3-CC91-4DDF-98B7-8ECBD6603DE7}" type="presParOf" srcId="{7786C9BD-5316-4960-93FF-187662439184}" destId="{36300B94-73BF-42EC-9F72-2E38137F1A02}" srcOrd="2" destOrd="0" presId="urn:microsoft.com/office/officeart/2005/8/layout/orgChart1"/>
    <dgm:cxn modelId="{5125D1C9-7ACA-4926-BC6F-14CB79E94193}" type="presParOf" srcId="{7786C9BD-5316-4960-93FF-187662439184}" destId="{81BFBC02-C265-470D-9517-C7250A2F902C}" srcOrd="3" destOrd="0" presId="urn:microsoft.com/office/officeart/2005/8/layout/orgChart1"/>
    <dgm:cxn modelId="{240696B7-A586-4AD9-8B5A-E1F47DFDA816}" type="presParOf" srcId="{81BFBC02-C265-470D-9517-C7250A2F902C}" destId="{A959C1DD-D0E5-4B6F-A6A4-BCA35E6A2ABF}" srcOrd="0" destOrd="0" presId="urn:microsoft.com/office/officeart/2005/8/layout/orgChart1"/>
    <dgm:cxn modelId="{69DE3B4A-75D9-4ABB-82BE-D534789B8686}" type="presParOf" srcId="{A959C1DD-D0E5-4B6F-A6A4-BCA35E6A2ABF}" destId="{973028D6-170F-4BF3-8C44-1B3398E26DF0}" srcOrd="0" destOrd="0" presId="urn:microsoft.com/office/officeart/2005/8/layout/orgChart1"/>
    <dgm:cxn modelId="{6E8E1EA9-DF39-495C-9EB4-A1BDAB58774A}" type="presParOf" srcId="{A959C1DD-D0E5-4B6F-A6A4-BCA35E6A2ABF}" destId="{238623A1-0286-4022-BAD0-CD588466B30C}" srcOrd="1" destOrd="0" presId="urn:microsoft.com/office/officeart/2005/8/layout/orgChart1"/>
    <dgm:cxn modelId="{F319CAA7-ED45-4B42-9FEF-BBFE03C97991}" type="presParOf" srcId="{81BFBC02-C265-470D-9517-C7250A2F902C}" destId="{AB4F753E-37F8-4E64-84CD-BB90B029F877}" srcOrd="1" destOrd="0" presId="urn:microsoft.com/office/officeart/2005/8/layout/orgChart1"/>
    <dgm:cxn modelId="{7CB41560-F356-43B5-BEEA-97D245AC3993}" type="presParOf" srcId="{81BFBC02-C265-470D-9517-C7250A2F902C}" destId="{4671F941-7A21-44AF-9E92-931EA8267134}" srcOrd="2" destOrd="0" presId="urn:microsoft.com/office/officeart/2005/8/layout/orgChart1"/>
    <dgm:cxn modelId="{C2124976-35CB-4B13-8C58-FE11A571063A}" type="presParOf" srcId="{7786C9BD-5316-4960-93FF-187662439184}" destId="{523A14A2-D571-4627-B658-CC617946B34F}" srcOrd="4" destOrd="0" presId="urn:microsoft.com/office/officeart/2005/8/layout/orgChart1"/>
    <dgm:cxn modelId="{A59AB6C6-30F4-45D0-8518-3DC6F4725D8D}" type="presParOf" srcId="{7786C9BD-5316-4960-93FF-187662439184}" destId="{C880A21A-52ED-40FC-BCF3-AA5627443AC1}" srcOrd="5" destOrd="0" presId="urn:microsoft.com/office/officeart/2005/8/layout/orgChart1"/>
    <dgm:cxn modelId="{F65AB6CE-9C92-4259-A473-BC5BA0CCA118}" type="presParOf" srcId="{C880A21A-52ED-40FC-BCF3-AA5627443AC1}" destId="{91A90F64-AE14-4AE3-B0FB-FF77DDDF6AD0}" srcOrd="0" destOrd="0" presId="urn:microsoft.com/office/officeart/2005/8/layout/orgChart1"/>
    <dgm:cxn modelId="{480EA506-DB93-4740-AF31-06159AAACE3E}" type="presParOf" srcId="{91A90F64-AE14-4AE3-B0FB-FF77DDDF6AD0}" destId="{4B6AB7FF-FA32-4499-A103-CE6AA2CA0460}" srcOrd="0" destOrd="0" presId="urn:microsoft.com/office/officeart/2005/8/layout/orgChart1"/>
    <dgm:cxn modelId="{03E550CB-899E-429A-B0DF-FAF808E30960}" type="presParOf" srcId="{91A90F64-AE14-4AE3-B0FB-FF77DDDF6AD0}" destId="{0360FA88-D5D1-4528-BE8A-475D0E5089E2}" srcOrd="1" destOrd="0" presId="urn:microsoft.com/office/officeart/2005/8/layout/orgChart1"/>
    <dgm:cxn modelId="{C5E7BFF1-6516-4DD3-AAE7-56C91B562814}" type="presParOf" srcId="{C880A21A-52ED-40FC-BCF3-AA5627443AC1}" destId="{499FE101-F87F-4705-B33A-31958626FD5F}" srcOrd="1" destOrd="0" presId="urn:microsoft.com/office/officeart/2005/8/layout/orgChart1"/>
    <dgm:cxn modelId="{D9AB092D-71F5-4765-9843-C33A82BD5BB7}" type="presParOf" srcId="{C880A21A-52ED-40FC-BCF3-AA5627443AC1}" destId="{2BD7A1FF-E7A6-41E9-A916-CCDA06F71B4D}" srcOrd="2" destOrd="0" presId="urn:microsoft.com/office/officeart/2005/8/layout/orgChart1"/>
    <dgm:cxn modelId="{23A54A14-868C-4613-A0A4-FD013B80C158}" type="presParOf" srcId="{7786C9BD-5316-4960-93FF-187662439184}" destId="{15805268-A196-4B04-AC2C-6CD20CCD87DE}" srcOrd="6" destOrd="0" presId="urn:microsoft.com/office/officeart/2005/8/layout/orgChart1"/>
    <dgm:cxn modelId="{97BB45F4-AB47-4BF2-909B-EFFDFD18261C}" type="presParOf" srcId="{7786C9BD-5316-4960-93FF-187662439184}" destId="{75DEC1B4-25C2-4833-BFA9-A602D16C8AAC}" srcOrd="7" destOrd="0" presId="urn:microsoft.com/office/officeart/2005/8/layout/orgChart1"/>
    <dgm:cxn modelId="{2BFAD5AD-CDFC-43C5-94D6-0EEA9F603D1C}" type="presParOf" srcId="{75DEC1B4-25C2-4833-BFA9-A602D16C8AAC}" destId="{F5648B53-3C07-4CAD-8D26-0B2960C06AAD}" srcOrd="0" destOrd="0" presId="urn:microsoft.com/office/officeart/2005/8/layout/orgChart1"/>
    <dgm:cxn modelId="{B40B6B30-70AD-49C4-8371-630BCDE8ED49}" type="presParOf" srcId="{F5648B53-3C07-4CAD-8D26-0B2960C06AAD}" destId="{51393DD8-17D5-4DA6-9149-CAC89E5DBEF2}" srcOrd="0" destOrd="0" presId="urn:microsoft.com/office/officeart/2005/8/layout/orgChart1"/>
    <dgm:cxn modelId="{0651F626-194B-41AD-A29F-FEEE1F21A9DB}" type="presParOf" srcId="{F5648B53-3C07-4CAD-8D26-0B2960C06AAD}" destId="{05FF9B56-C6A2-4CDB-8101-2C8730D52FCF}" srcOrd="1" destOrd="0" presId="urn:microsoft.com/office/officeart/2005/8/layout/orgChart1"/>
    <dgm:cxn modelId="{1088EBEC-2DD4-4B3E-A09A-0EEACA1F3B20}" type="presParOf" srcId="{75DEC1B4-25C2-4833-BFA9-A602D16C8AAC}" destId="{62657151-3E4A-42FE-BF41-E56AAE627510}" srcOrd="1" destOrd="0" presId="urn:microsoft.com/office/officeart/2005/8/layout/orgChart1"/>
    <dgm:cxn modelId="{B55AAB16-F26F-41CF-A71A-C624F6B60A0E}" type="presParOf" srcId="{75DEC1B4-25C2-4833-BFA9-A602D16C8AAC}" destId="{35028898-C85E-4E8E-9B5F-4BAE8102C19C}" srcOrd="2" destOrd="0" presId="urn:microsoft.com/office/officeart/2005/8/layout/orgChart1"/>
    <dgm:cxn modelId="{DA542B54-0DCE-44D5-9873-088947C81429}" type="presParOf" srcId="{7786C9BD-5316-4960-93FF-187662439184}" destId="{4E37C8FC-5AFE-4C21-8BCA-5DE70F33248B}" srcOrd="8" destOrd="0" presId="urn:microsoft.com/office/officeart/2005/8/layout/orgChart1"/>
    <dgm:cxn modelId="{F3BAE5B9-67DB-4DE6-9991-12722168614B}" type="presParOf" srcId="{7786C9BD-5316-4960-93FF-187662439184}" destId="{BA59526F-A8C0-41A9-89B1-1AC699DD6FCF}" srcOrd="9" destOrd="0" presId="urn:microsoft.com/office/officeart/2005/8/layout/orgChart1"/>
    <dgm:cxn modelId="{C3F1BE35-8207-4589-AF2A-C34F3DEDE997}" type="presParOf" srcId="{BA59526F-A8C0-41A9-89B1-1AC699DD6FCF}" destId="{957C0BED-212E-463C-BEF1-548AC2EB7D04}" srcOrd="0" destOrd="0" presId="urn:microsoft.com/office/officeart/2005/8/layout/orgChart1"/>
    <dgm:cxn modelId="{E8A3AAE3-B282-4B05-899D-F3CF662B5DBB}" type="presParOf" srcId="{957C0BED-212E-463C-BEF1-548AC2EB7D04}" destId="{B7A89554-C8AE-4259-AE85-691B3B5DFADA}" srcOrd="0" destOrd="0" presId="urn:microsoft.com/office/officeart/2005/8/layout/orgChart1"/>
    <dgm:cxn modelId="{62F23FC2-649D-4131-A2A6-54610CC1F6E1}" type="presParOf" srcId="{957C0BED-212E-463C-BEF1-548AC2EB7D04}" destId="{3738DCB1-56B0-41DC-B1D6-0A94CE417360}" srcOrd="1" destOrd="0" presId="urn:microsoft.com/office/officeart/2005/8/layout/orgChart1"/>
    <dgm:cxn modelId="{426BEF97-2024-4D90-8DB9-BE70DD33E572}" type="presParOf" srcId="{BA59526F-A8C0-41A9-89B1-1AC699DD6FCF}" destId="{B1480695-0F23-4636-B474-7CE3A02375FC}" srcOrd="1" destOrd="0" presId="urn:microsoft.com/office/officeart/2005/8/layout/orgChart1"/>
    <dgm:cxn modelId="{2CAF3E6F-2E3C-467F-A620-53BBB7B3D6F6}" type="presParOf" srcId="{BA59526F-A8C0-41A9-89B1-1AC699DD6FCF}" destId="{32581DE5-733E-4A4A-8A91-3B1147C90811}" srcOrd="2" destOrd="0" presId="urn:microsoft.com/office/officeart/2005/8/layout/orgChart1"/>
    <dgm:cxn modelId="{1552BC4F-BC29-46B6-80CE-0DA06DD2F57C}" type="presParOf" srcId="{7786C9BD-5316-4960-93FF-187662439184}" destId="{169DC649-1873-48B1-BA64-133A83B53CB8}" srcOrd="10" destOrd="0" presId="urn:microsoft.com/office/officeart/2005/8/layout/orgChart1"/>
    <dgm:cxn modelId="{3AA82B28-436C-4979-9EF7-53B9247A6BF8}" type="presParOf" srcId="{7786C9BD-5316-4960-93FF-187662439184}" destId="{B5EFDC11-463C-41B8-9860-A4043773C502}" srcOrd="11" destOrd="0" presId="urn:microsoft.com/office/officeart/2005/8/layout/orgChart1"/>
    <dgm:cxn modelId="{168364B4-0476-44B5-B660-0A39BB0EBE07}" type="presParOf" srcId="{B5EFDC11-463C-41B8-9860-A4043773C502}" destId="{BDC7F5DC-D5E6-4A4A-85F9-3E9136379E41}" srcOrd="0" destOrd="0" presId="urn:microsoft.com/office/officeart/2005/8/layout/orgChart1"/>
    <dgm:cxn modelId="{4B41C5EA-480F-44E3-83A2-7659AAF4913D}" type="presParOf" srcId="{BDC7F5DC-D5E6-4A4A-85F9-3E9136379E41}" destId="{FBB6EFAA-C26C-49B1-9C77-DB1066710FC3}" srcOrd="0" destOrd="0" presId="urn:microsoft.com/office/officeart/2005/8/layout/orgChart1"/>
    <dgm:cxn modelId="{9BBFCC49-9E16-44F9-BF60-59EEE0CEB208}" type="presParOf" srcId="{BDC7F5DC-D5E6-4A4A-85F9-3E9136379E41}" destId="{6B6D9D3D-15D1-407B-B6C0-D3B6DDEAAA6D}" srcOrd="1" destOrd="0" presId="urn:microsoft.com/office/officeart/2005/8/layout/orgChart1"/>
    <dgm:cxn modelId="{5C20984B-83D6-4B54-9EB3-CEF6916CE173}" type="presParOf" srcId="{B5EFDC11-463C-41B8-9860-A4043773C502}" destId="{8544387D-2BD6-4526-A566-80F8D736A74E}" srcOrd="1" destOrd="0" presId="urn:microsoft.com/office/officeart/2005/8/layout/orgChart1"/>
    <dgm:cxn modelId="{322E564B-1FCD-4C59-885B-EDB524996002}" type="presParOf" srcId="{B5EFDC11-463C-41B8-9860-A4043773C502}" destId="{90AB40C8-DF96-436B-9A54-857640E88A0A}" srcOrd="2" destOrd="0" presId="urn:microsoft.com/office/officeart/2005/8/layout/orgChart1"/>
    <dgm:cxn modelId="{60C98A82-7C02-4731-A9C3-775434C41C90}" type="presParOf" srcId="{7786C9BD-5316-4960-93FF-187662439184}" destId="{27019C5F-C65D-40F4-BA16-790373D0AA97}" srcOrd="12" destOrd="0" presId="urn:microsoft.com/office/officeart/2005/8/layout/orgChart1"/>
    <dgm:cxn modelId="{DA43FDD4-3A1E-4F7E-8934-F3D9907A3197}" type="presParOf" srcId="{7786C9BD-5316-4960-93FF-187662439184}" destId="{7F191167-D664-431F-80C9-88557A5350BD}" srcOrd="13" destOrd="0" presId="urn:microsoft.com/office/officeart/2005/8/layout/orgChart1"/>
    <dgm:cxn modelId="{5238BFBE-10DF-42A8-9DB4-F179790F19B3}" type="presParOf" srcId="{7F191167-D664-431F-80C9-88557A5350BD}" destId="{8F1DA82E-1442-466C-89A8-1B02DDDEFC24}" srcOrd="0" destOrd="0" presId="urn:microsoft.com/office/officeart/2005/8/layout/orgChart1"/>
    <dgm:cxn modelId="{99D04927-EAD0-428E-8477-4214F63E3914}" type="presParOf" srcId="{8F1DA82E-1442-466C-89A8-1B02DDDEFC24}" destId="{5D32B778-CB6C-4302-A2A1-960C78DE84CF}" srcOrd="0" destOrd="0" presId="urn:microsoft.com/office/officeart/2005/8/layout/orgChart1"/>
    <dgm:cxn modelId="{00647F77-A553-49D5-878B-5846269DBF65}" type="presParOf" srcId="{8F1DA82E-1442-466C-89A8-1B02DDDEFC24}" destId="{FDC377C4-0C17-4305-A3B5-607CD1922CF6}" srcOrd="1" destOrd="0" presId="urn:microsoft.com/office/officeart/2005/8/layout/orgChart1"/>
    <dgm:cxn modelId="{DE8C4C31-7285-4FB0-90DC-77EFB686C5A4}" type="presParOf" srcId="{7F191167-D664-431F-80C9-88557A5350BD}" destId="{1EC9B979-1896-411E-B34A-4981177C8AB0}" srcOrd="1" destOrd="0" presId="urn:microsoft.com/office/officeart/2005/8/layout/orgChart1"/>
    <dgm:cxn modelId="{A1005615-ECF3-4F57-9A26-556E08FA6AB8}" type="presParOf" srcId="{1EC9B979-1896-411E-B34A-4981177C8AB0}" destId="{B66D88AB-99D9-44E3-B55E-55363548DE06}" srcOrd="0" destOrd="0" presId="urn:microsoft.com/office/officeart/2005/8/layout/orgChart1"/>
    <dgm:cxn modelId="{F74EF203-9F80-4507-81F3-F1886FAE79F7}" type="presParOf" srcId="{1EC9B979-1896-411E-B34A-4981177C8AB0}" destId="{FBDAA90A-4D4E-41BC-A3C7-EC50220449B4}" srcOrd="1" destOrd="0" presId="urn:microsoft.com/office/officeart/2005/8/layout/orgChart1"/>
    <dgm:cxn modelId="{E52FB815-2E63-49D9-8371-AC3513CDCFA1}" type="presParOf" srcId="{FBDAA90A-4D4E-41BC-A3C7-EC50220449B4}" destId="{04981034-5562-4C95-A7BA-D14D92410FF2}" srcOrd="0" destOrd="0" presId="urn:microsoft.com/office/officeart/2005/8/layout/orgChart1"/>
    <dgm:cxn modelId="{3BA6CBEA-8AF4-47B9-BCFA-CD553AD1B314}" type="presParOf" srcId="{04981034-5562-4C95-A7BA-D14D92410FF2}" destId="{A36FA510-75EA-4775-ABE7-D6B420229FC3}" srcOrd="0" destOrd="0" presId="urn:microsoft.com/office/officeart/2005/8/layout/orgChart1"/>
    <dgm:cxn modelId="{FC3C460B-5A7A-40C1-980A-B8A3901C5276}" type="presParOf" srcId="{04981034-5562-4C95-A7BA-D14D92410FF2}" destId="{C28BD7F4-3E7C-40BC-B0BF-7ABA01402506}" srcOrd="1" destOrd="0" presId="urn:microsoft.com/office/officeart/2005/8/layout/orgChart1"/>
    <dgm:cxn modelId="{3538B76B-5F15-4ECA-9013-DDC84D8936E0}" type="presParOf" srcId="{FBDAA90A-4D4E-41BC-A3C7-EC50220449B4}" destId="{068EF975-9AD3-446C-814C-655221C2B9D0}" srcOrd="1" destOrd="0" presId="urn:microsoft.com/office/officeart/2005/8/layout/orgChart1"/>
    <dgm:cxn modelId="{2E70ABAC-9D4D-47F1-9B94-DA382918030C}" type="presParOf" srcId="{068EF975-9AD3-446C-814C-655221C2B9D0}" destId="{98F861BC-C1D7-43C9-B108-B7D50D136060}" srcOrd="0" destOrd="0" presId="urn:microsoft.com/office/officeart/2005/8/layout/orgChart1"/>
    <dgm:cxn modelId="{A15112F7-898A-44CF-A3FE-28193A35153B}" type="presParOf" srcId="{068EF975-9AD3-446C-814C-655221C2B9D0}" destId="{1ACF6F6B-7399-4BD8-938F-28D920590620}" srcOrd="1" destOrd="0" presId="urn:microsoft.com/office/officeart/2005/8/layout/orgChart1"/>
    <dgm:cxn modelId="{A62CCAF0-2E9B-4FDF-8822-B3AFF11E4A72}" type="presParOf" srcId="{1ACF6F6B-7399-4BD8-938F-28D920590620}" destId="{9D338BF3-BE49-46BE-BCA9-D9A8480C843F}" srcOrd="0" destOrd="0" presId="urn:microsoft.com/office/officeart/2005/8/layout/orgChart1"/>
    <dgm:cxn modelId="{A62D4788-D101-4BE9-805E-58440DA15A64}" type="presParOf" srcId="{9D338BF3-BE49-46BE-BCA9-D9A8480C843F}" destId="{6F00A89B-9879-4FB0-BA88-A8D3CFF9BE0C}" srcOrd="0" destOrd="0" presId="urn:microsoft.com/office/officeart/2005/8/layout/orgChart1"/>
    <dgm:cxn modelId="{00AF4E00-4D39-4B74-B293-1C77BA827666}" type="presParOf" srcId="{9D338BF3-BE49-46BE-BCA9-D9A8480C843F}" destId="{A1A15AE3-FC16-4D08-BB2E-1BBC5629C926}" srcOrd="1" destOrd="0" presId="urn:microsoft.com/office/officeart/2005/8/layout/orgChart1"/>
    <dgm:cxn modelId="{F8F37B97-7736-48F0-9AC8-539507D42C0B}" type="presParOf" srcId="{1ACF6F6B-7399-4BD8-938F-28D920590620}" destId="{27284E37-69B5-466A-B393-A31CC34A5CC2}" srcOrd="1" destOrd="0" presId="urn:microsoft.com/office/officeart/2005/8/layout/orgChart1"/>
    <dgm:cxn modelId="{35537C30-1EE4-44CD-A839-EAEC342316F3}" type="presParOf" srcId="{27284E37-69B5-466A-B393-A31CC34A5CC2}" destId="{A5F9C3B7-6694-4BCA-8F47-E5AF76A1F480}" srcOrd="0" destOrd="0" presId="urn:microsoft.com/office/officeart/2005/8/layout/orgChart1"/>
    <dgm:cxn modelId="{C19F4DC7-BE0B-4F23-948A-0B1BE69275EF}" type="presParOf" srcId="{27284E37-69B5-466A-B393-A31CC34A5CC2}" destId="{E822E2B6-93BA-44E1-B4A3-DC405ECEF55D}" srcOrd="1" destOrd="0" presId="urn:microsoft.com/office/officeart/2005/8/layout/orgChart1"/>
    <dgm:cxn modelId="{D495E460-D5C2-4E65-84BD-88AF9B796D1D}" type="presParOf" srcId="{E822E2B6-93BA-44E1-B4A3-DC405ECEF55D}" destId="{2C908B47-3470-4407-AC2B-8F9680091E03}" srcOrd="0" destOrd="0" presId="urn:microsoft.com/office/officeart/2005/8/layout/orgChart1"/>
    <dgm:cxn modelId="{5D8B0E18-19C4-49D5-952B-21AB290CF804}" type="presParOf" srcId="{2C908B47-3470-4407-AC2B-8F9680091E03}" destId="{9856994D-A5DC-4EB3-922E-4B613B782745}" srcOrd="0" destOrd="0" presId="urn:microsoft.com/office/officeart/2005/8/layout/orgChart1"/>
    <dgm:cxn modelId="{DAB7B0D9-B126-4262-B6B6-5DD8598E3BA9}" type="presParOf" srcId="{2C908B47-3470-4407-AC2B-8F9680091E03}" destId="{2AB5BF0B-FBBE-4760-B50A-A11C54A66FDD}" srcOrd="1" destOrd="0" presId="urn:microsoft.com/office/officeart/2005/8/layout/orgChart1"/>
    <dgm:cxn modelId="{DE253299-6D91-44AE-B208-CC1CB7E2A6BD}" type="presParOf" srcId="{E822E2B6-93BA-44E1-B4A3-DC405ECEF55D}" destId="{6FECE5FF-D952-4477-9443-8C1BA4B6F34C}" srcOrd="1" destOrd="0" presId="urn:microsoft.com/office/officeart/2005/8/layout/orgChart1"/>
    <dgm:cxn modelId="{5BEA2856-5673-40F5-A179-774A0F85591B}" type="presParOf" srcId="{6FECE5FF-D952-4477-9443-8C1BA4B6F34C}" destId="{F9E9E024-7C2B-4B12-940E-8226870B2727}" srcOrd="0" destOrd="0" presId="urn:microsoft.com/office/officeart/2005/8/layout/orgChart1"/>
    <dgm:cxn modelId="{88AFFFBE-1645-4F03-B186-012AA7A7E898}" type="presParOf" srcId="{6FECE5FF-D952-4477-9443-8C1BA4B6F34C}" destId="{90576B9E-6D56-4CEE-9B72-F263F0E0FD94}" srcOrd="1" destOrd="0" presId="urn:microsoft.com/office/officeart/2005/8/layout/orgChart1"/>
    <dgm:cxn modelId="{F74E552D-DD76-435B-A838-C7CA793ECBFB}" type="presParOf" srcId="{90576B9E-6D56-4CEE-9B72-F263F0E0FD94}" destId="{C1250DCA-8C13-41F1-8F16-F394E2BE27C0}" srcOrd="0" destOrd="0" presId="urn:microsoft.com/office/officeart/2005/8/layout/orgChart1"/>
    <dgm:cxn modelId="{F2A9ABC1-1CFF-479E-A2D2-30D1AB841E7F}" type="presParOf" srcId="{C1250DCA-8C13-41F1-8F16-F394E2BE27C0}" destId="{372B6A60-86F2-45CE-A225-EA1839865FE3}" srcOrd="0" destOrd="0" presId="urn:microsoft.com/office/officeart/2005/8/layout/orgChart1"/>
    <dgm:cxn modelId="{11D88DA4-4F15-48B6-95C7-38E29F30F0FB}" type="presParOf" srcId="{C1250DCA-8C13-41F1-8F16-F394E2BE27C0}" destId="{99EB813A-577A-4028-A50E-DA44E65AAA86}" srcOrd="1" destOrd="0" presId="urn:microsoft.com/office/officeart/2005/8/layout/orgChart1"/>
    <dgm:cxn modelId="{CD226659-7B43-40BE-8E7E-359487D30645}" type="presParOf" srcId="{90576B9E-6D56-4CEE-9B72-F263F0E0FD94}" destId="{5C2C7D14-030F-4536-930E-8720DF62B76C}" srcOrd="1" destOrd="0" presId="urn:microsoft.com/office/officeart/2005/8/layout/orgChart1"/>
    <dgm:cxn modelId="{D2163B8C-418C-4833-B4F3-C438C9F40780}" type="presParOf" srcId="{5C2C7D14-030F-4536-930E-8720DF62B76C}" destId="{18FB33CA-F33A-455E-95DD-575FC88821DB}" srcOrd="0" destOrd="0" presId="urn:microsoft.com/office/officeart/2005/8/layout/orgChart1"/>
    <dgm:cxn modelId="{B26B957A-FBAD-47C5-805A-7F907BA0884D}" type="presParOf" srcId="{5C2C7D14-030F-4536-930E-8720DF62B76C}" destId="{B036B103-DF62-4D67-80AE-84CACB9A5B02}" srcOrd="1" destOrd="0" presId="urn:microsoft.com/office/officeart/2005/8/layout/orgChart1"/>
    <dgm:cxn modelId="{90614D45-2796-44E2-BD92-853CCB846DA5}" type="presParOf" srcId="{B036B103-DF62-4D67-80AE-84CACB9A5B02}" destId="{E550419D-A67F-4DCF-A159-70C965317ACA}" srcOrd="0" destOrd="0" presId="urn:microsoft.com/office/officeart/2005/8/layout/orgChart1"/>
    <dgm:cxn modelId="{21EFFF19-A856-415B-8D74-D31E57CFF430}" type="presParOf" srcId="{E550419D-A67F-4DCF-A159-70C965317ACA}" destId="{EEC0C19F-764D-4CFD-B6D4-1377CD2F85D2}" srcOrd="0" destOrd="0" presId="urn:microsoft.com/office/officeart/2005/8/layout/orgChart1"/>
    <dgm:cxn modelId="{B679CC2E-C930-4CD9-B465-F57483730611}" type="presParOf" srcId="{E550419D-A67F-4DCF-A159-70C965317ACA}" destId="{15ACEAC4-4125-4DF0-9C15-6EA274756DAF}" srcOrd="1" destOrd="0" presId="urn:microsoft.com/office/officeart/2005/8/layout/orgChart1"/>
    <dgm:cxn modelId="{7B73990D-A33D-4DB2-806F-285E04774E80}" type="presParOf" srcId="{B036B103-DF62-4D67-80AE-84CACB9A5B02}" destId="{2F118D24-E764-4785-A050-561B4FC23B20}" srcOrd="1" destOrd="0" presId="urn:microsoft.com/office/officeart/2005/8/layout/orgChart1"/>
    <dgm:cxn modelId="{ACE60F23-2E20-403D-80BE-518BB93AA5AE}" type="presParOf" srcId="{2F118D24-E764-4785-A050-561B4FC23B20}" destId="{AE538FE0-DC72-43D9-8B49-B790E47FD150}" srcOrd="0" destOrd="0" presId="urn:microsoft.com/office/officeart/2005/8/layout/orgChart1"/>
    <dgm:cxn modelId="{AD393A19-9933-4137-B7FF-E88ED255769D}" type="presParOf" srcId="{2F118D24-E764-4785-A050-561B4FC23B20}" destId="{C8819D55-56E8-427D-9DD1-C45C2756A280}" srcOrd="1" destOrd="0" presId="urn:microsoft.com/office/officeart/2005/8/layout/orgChart1"/>
    <dgm:cxn modelId="{A817862C-0D94-4539-B02E-DC339E400AFB}" type="presParOf" srcId="{C8819D55-56E8-427D-9DD1-C45C2756A280}" destId="{D4BA168E-4040-4B39-860D-01B747B5406F}" srcOrd="0" destOrd="0" presId="urn:microsoft.com/office/officeart/2005/8/layout/orgChart1"/>
    <dgm:cxn modelId="{67184B88-98BB-4F1E-A4FB-F54A31C68D5B}" type="presParOf" srcId="{D4BA168E-4040-4B39-860D-01B747B5406F}" destId="{8D86D477-6E1F-44F9-AE72-28C8C81BB7DF}" srcOrd="0" destOrd="0" presId="urn:microsoft.com/office/officeart/2005/8/layout/orgChart1"/>
    <dgm:cxn modelId="{2A87E411-BA7E-46D0-ACB8-7FB3BC488AB0}" type="presParOf" srcId="{D4BA168E-4040-4B39-860D-01B747B5406F}" destId="{157558E7-C0D8-4BC9-90FA-B9126783F253}" srcOrd="1" destOrd="0" presId="urn:microsoft.com/office/officeart/2005/8/layout/orgChart1"/>
    <dgm:cxn modelId="{801491AF-2A0A-4057-AACD-CFBD6E73C597}" type="presParOf" srcId="{C8819D55-56E8-427D-9DD1-C45C2756A280}" destId="{2C7D27AA-8AEB-4D76-B333-A47345258326}" srcOrd="1" destOrd="0" presId="urn:microsoft.com/office/officeart/2005/8/layout/orgChart1"/>
    <dgm:cxn modelId="{A58E0150-640D-44A3-83F1-266D54282A17}" type="presParOf" srcId="{C8819D55-56E8-427D-9DD1-C45C2756A280}" destId="{B419B8FA-44AF-464D-9E35-396004D6CF47}" srcOrd="2" destOrd="0" presId="urn:microsoft.com/office/officeart/2005/8/layout/orgChart1"/>
    <dgm:cxn modelId="{7342D484-04B6-4739-B3D8-EE61467D1F5D}" type="presParOf" srcId="{2F118D24-E764-4785-A050-561B4FC23B20}" destId="{F626F07B-A0A6-444D-AA18-D144DAC3FD4F}" srcOrd="2" destOrd="0" presId="urn:microsoft.com/office/officeart/2005/8/layout/orgChart1"/>
    <dgm:cxn modelId="{50411ABA-A7E1-48E0-90AF-1F3134860D84}" type="presParOf" srcId="{2F118D24-E764-4785-A050-561B4FC23B20}" destId="{DDC6490B-4F8A-4BEB-8CB8-C54B91A09497}" srcOrd="3" destOrd="0" presId="urn:microsoft.com/office/officeart/2005/8/layout/orgChart1"/>
    <dgm:cxn modelId="{479BDD37-CC5F-48A1-BFD2-09A7CBDD29FB}" type="presParOf" srcId="{DDC6490B-4F8A-4BEB-8CB8-C54B91A09497}" destId="{94924B0A-4DF1-41FE-B4AD-C0ED1AC80CC2}" srcOrd="0" destOrd="0" presId="urn:microsoft.com/office/officeart/2005/8/layout/orgChart1"/>
    <dgm:cxn modelId="{AEDA6462-A386-4A33-BB73-2DD2F7913039}" type="presParOf" srcId="{94924B0A-4DF1-41FE-B4AD-C0ED1AC80CC2}" destId="{534EF854-4C7B-4608-A7C6-E2B3F4C637C3}" srcOrd="0" destOrd="0" presId="urn:microsoft.com/office/officeart/2005/8/layout/orgChart1"/>
    <dgm:cxn modelId="{87A03D31-A522-4025-8800-D769D475F887}" type="presParOf" srcId="{94924B0A-4DF1-41FE-B4AD-C0ED1AC80CC2}" destId="{75A142B5-8D8E-462B-B846-22254F5E9B4F}" srcOrd="1" destOrd="0" presId="urn:microsoft.com/office/officeart/2005/8/layout/orgChart1"/>
    <dgm:cxn modelId="{003BA2B3-96AB-4E91-8883-DF7CDE7FD657}" type="presParOf" srcId="{DDC6490B-4F8A-4BEB-8CB8-C54B91A09497}" destId="{FBFA09C5-18ED-4ECC-96BB-EB37D8325BB4}" srcOrd="1" destOrd="0" presId="urn:microsoft.com/office/officeart/2005/8/layout/orgChart1"/>
    <dgm:cxn modelId="{4EE98A95-7951-4B45-B82B-414046062B33}" type="presParOf" srcId="{DDC6490B-4F8A-4BEB-8CB8-C54B91A09497}" destId="{74063E0F-33ED-41DE-AAD5-A28FCA137981}" srcOrd="2" destOrd="0" presId="urn:microsoft.com/office/officeart/2005/8/layout/orgChart1"/>
    <dgm:cxn modelId="{7EAA8869-F481-4C04-BFC7-55D21F900AF9}" type="presParOf" srcId="{B036B103-DF62-4D67-80AE-84CACB9A5B02}" destId="{4232116F-C4D3-4851-9470-B2A3DACC7A09}" srcOrd="2" destOrd="0" presId="urn:microsoft.com/office/officeart/2005/8/layout/orgChart1"/>
    <dgm:cxn modelId="{903341E7-82B1-4E61-95EA-2A16531B51EE}" type="presParOf" srcId="{5C2C7D14-030F-4536-930E-8720DF62B76C}" destId="{7FD91B42-FA6D-40A4-B51C-728ADB440077}" srcOrd="2" destOrd="0" presId="urn:microsoft.com/office/officeart/2005/8/layout/orgChart1"/>
    <dgm:cxn modelId="{1447904B-B0A3-4FE5-B6E3-D01F73C0DABA}" type="presParOf" srcId="{5C2C7D14-030F-4536-930E-8720DF62B76C}" destId="{FB2081E7-6917-4692-B07E-00C522D0337B}" srcOrd="3" destOrd="0" presId="urn:microsoft.com/office/officeart/2005/8/layout/orgChart1"/>
    <dgm:cxn modelId="{D03B1546-5F41-4D35-B31B-05F97CE5DD46}" type="presParOf" srcId="{FB2081E7-6917-4692-B07E-00C522D0337B}" destId="{7D7C7186-CA3D-4E19-ACC9-273110AEC013}" srcOrd="0" destOrd="0" presId="urn:microsoft.com/office/officeart/2005/8/layout/orgChart1"/>
    <dgm:cxn modelId="{AD7B8B96-A5AA-4FFD-A2A0-0024F35CC43A}" type="presParOf" srcId="{7D7C7186-CA3D-4E19-ACC9-273110AEC013}" destId="{DB5208DF-9589-47F6-9CB9-2F589C601E1A}" srcOrd="0" destOrd="0" presId="urn:microsoft.com/office/officeart/2005/8/layout/orgChart1"/>
    <dgm:cxn modelId="{F3866A5C-E77D-493A-AF96-9CB805EFB222}" type="presParOf" srcId="{7D7C7186-CA3D-4E19-ACC9-273110AEC013}" destId="{EB9E09D2-067B-4B12-86D0-8934E5B21849}" srcOrd="1" destOrd="0" presId="urn:microsoft.com/office/officeart/2005/8/layout/orgChart1"/>
    <dgm:cxn modelId="{C970C9B9-5303-456D-A728-53E92C14B558}" type="presParOf" srcId="{FB2081E7-6917-4692-B07E-00C522D0337B}" destId="{BE36A921-F11E-4011-B87D-B87C0985A158}" srcOrd="1" destOrd="0" presId="urn:microsoft.com/office/officeart/2005/8/layout/orgChart1"/>
    <dgm:cxn modelId="{2BAF4595-7C75-470D-B30A-5027F2D91F84}" type="presParOf" srcId="{FB2081E7-6917-4692-B07E-00C522D0337B}" destId="{D6C8AE36-EFB6-41B0-B55F-3EAC3C2A3670}" srcOrd="2" destOrd="0" presId="urn:microsoft.com/office/officeart/2005/8/layout/orgChart1"/>
    <dgm:cxn modelId="{77727CAE-04BF-47D6-8D30-BF19EAC69A61}" type="presParOf" srcId="{90576B9E-6D56-4CEE-9B72-F263F0E0FD94}" destId="{5144BE63-FC75-43F6-841A-1B1FFAD37254}" srcOrd="2" destOrd="0" presId="urn:microsoft.com/office/officeart/2005/8/layout/orgChart1"/>
    <dgm:cxn modelId="{991464DE-2CE7-499E-8E50-13BE697B68A1}" type="presParOf" srcId="{E822E2B6-93BA-44E1-B4A3-DC405ECEF55D}" destId="{EE1BA953-0489-4F79-A131-666ACA0E163E}" srcOrd="2" destOrd="0" presId="urn:microsoft.com/office/officeart/2005/8/layout/orgChart1"/>
    <dgm:cxn modelId="{1303A76C-31C3-4630-9ACB-464B6A6C5967}" type="presParOf" srcId="{27284E37-69B5-466A-B393-A31CC34A5CC2}" destId="{7368B586-6CF5-4F66-855A-ECE5CEB8584D}" srcOrd="2" destOrd="0" presId="urn:microsoft.com/office/officeart/2005/8/layout/orgChart1"/>
    <dgm:cxn modelId="{2EF81A71-D8DB-4995-847A-0492BA09516B}" type="presParOf" srcId="{27284E37-69B5-466A-B393-A31CC34A5CC2}" destId="{8E3A0649-1C34-4F3D-B5DA-47C95D1D64C4}" srcOrd="3" destOrd="0" presId="urn:microsoft.com/office/officeart/2005/8/layout/orgChart1"/>
    <dgm:cxn modelId="{A3DD3BEC-D4D6-4657-8AA7-155340694E68}" type="presParOf" srcId="{8E3A0649-1C34-4F3D-B5DA-47C95D1D64C4}" destId="{9BBEC408-F47B-460A-BA65-C75AF46482EA}" srcOrd="0" destOrd="0" presId="urn:microsoft.com/office/officeart/2005/8/layout/orgChart1"/>
    <dgm:cxn modelId="{957C0A97-6CC3-48C6-A596-20E08382C898}" type="presParOf" srcId="{9BBEC408-F47B-460A-BA65-C75AF46482EA}" destId="{6763E358-71E1-4ABE-A48F-560EBA3B2377}" srcOrd="0" destOrd="0" presId="urn:microsoft.com/office/officeart/2005/8/layout/orgChart1"/>
    <dgm:cxn modelId="{9E41F669-DCA6-4938-BA30-31562BBDFEC0}" type="presParOf" srcId="{9BBEC408-F47B-460A-BA65-C75AF46482EA}" destId="{5FC52D0F-C5D2-4CAB-BEF7-E76D59F98AD4}" srcOrd="1" destOrd="0" presId="urn:microsoft.com/office/officeart/2005/8/layout/orgChart1"/>
    <dgm:cxn modelId="{249DCDC6-2EF3-4A42-A1F1-2FFD94DFED85}" type="presParOf" srcId="{8E3A0649-1C34-4F3D-B5DA-47C95D1D64C4}" destId="{766C5184-9A65-46B5-9F82-F26DD4C7FDC0}" srcOrd="1" destOrd="0" presId="urn:microsoft.com/office/officeart/2005/8/layout/orgChart1"/>
    <dgm:cxn modelId="{32D8D44D-542B-410A-8551-F6CA1836375C}" type="presParOf" srcId="{8E3A0649-1C34-4F3D-B5DA-47C95D1D64C4}" destId="{C02C9268-D2BF-4328-B482-C5A7F26D4C68}" srcOrd="2" destOrd="0" presId="urn:microsoft.com/office/officeart/2005/8/layout/orgChart1"/>
    <dgm:cxn modelId="{4A9581D5-21A4-43AC-9FEC-C267356096E6}" type="presParOf" srcId="{27284E37-69B5-466A-B393-A31CC34A5CC2}" destId="{1B07A0A3-73B2-4AE0-812E-E197EBB50AEF}" srcOrd="4" destOrd="0" presId="urn:microsoft.com/office/officeart/2005/8/layout/orgChart1"/>
    <dgm:cxn modelId="{005C3616-20EE-470D-9E6E-06D5D7B42A0E}" type="presParOf" srcId="{27284E37-69B5-466A-B393-A31CC34A5CC2}" destId="{CE7ECEB2-D665-45EC-8FD8-44D98211F4FD}" srcOrd="5" destOrd="0" presId="urn:microsoft.com/office/officeart/2005/8/layout/orgChart1"/>
    <dgm:cxn modelId="{81A015EB-B06C-475C-9E2E-3BC346BC354D}" type="presParOf" srcId="{CE7ECEB2-D665-45EC-8FD8-44D98211F4FD}" destId="{254F95B0-C615-4F38-ACD7-9AE58ABE8D38}" srcOrd="0" destOrd="0" presId="urn:microsoft.com/office/officeart/2005/8/layout/orgChart1"/>
    <dgm:cxn modelId="{D1BF64B4-3CC7-4B63-AAA7-CF9BD21AE1F1}" type="presParOf" srcId="{254F95B0-C615-4F38-ACD7-9AE58ABE8D38}" destId="{380F593B-F6EF-4C51-ACE7-854324062ECB}" srcOrd="0" destOrd="0" presId="urn:microsoft.com/office/officeart/2005/8/layout/orgChart1"/>
    <dgm:cxn modelId="{D702625D-8F31-4867-97F3-49F484411FE9}" type="presParOf" srcId="{254F95B0-C615-4F38-ACD7-9AE58ABE8D38}" destId="{D55D0FBB-FD28-4CC5-B2A2-0DD0B75593FD}" srcOrd="1" destOrd="0" presId="urn:microsoft.com/office/officeart/2005/8/layout/orgChart1"/>
    <dgm:cxn modelId="{B7F740DA-C3D9-4FD9-AAF6-820E4B62C44E}" type="presParOf" srcId="{CE7ECEB2-D665-45EC-8FD8-44D98211F4FD}" destId="{25A7508B-B8AE-447F-87AD-8278C22E0FE4}" srcOrd="1" destOrd="0" presId="urn:microsoft.com/office/officeart/2005/8/layout/orgChart1"/>
    <dgm:cxn modelId="{2BE7BF55-30D6-4326-BA63-62D6D5121A73}" type="presParOf" srcId="{CE7ECEB2-D665-45EC-8FD8-44D98211F4FD}" destId="{18F36469-3F2C-4D1D-A620-C638CCC23D18}" srcOrd="2" destOrd="0" presId="urn:microsoft.com/office/officeart/2005/8/layout/orgChart1"/>
    <dgm:cxn modelId="{AEF08856-F28A-4956-AC57-0CD803475CBF}" type="presParOf" srcId="{27284E37-69B5-466A-B393-A31CC34A5CC2}" destId="{60872AB8-9296-4DEF-B4C4-E33DED7C06E9}" srcOrd="6" destOrd="0" presId="urn:microsoft.com/office/officeart/2005/8/layout/orgChart1"/>
    <dgm:cxn modelId="{8F6E55EA-EFDB-41E4-B358-88827FA3B9A0}" type="presParOf" srcId="{27284E37-69B5-466A-B393-A31CC34A5CC2}" destId="{683ADAC4-A2E5-47A7-940A-B92277BB90D3}" srcOrd="7" destOrd="0" presId="urn:microsoft.com/office/officeart/2005/8/layout/orgChart1"/>
    <dgm:cxn modelId="{CEBED157-FB9E-4568-897C-0F2231F0682B}" type="presParOf" srcId="{683ADAC4-A2E5-47A7-940A-B92277BB90D3}" destId="{38A37817-49C1-47F1-BB83-15EE31E10065}" srcOrd="0" destOrd="0" presId="urn:microsoft.com/office/officeart/2005/8/layout/orgChart1"/>
    <dgm:cxn modelId="{5A08941E-8A46-4115-B8A1-F042FA32165B}" type="presParOf" srcId="{38A37817-49C1-47F1-BB83-15EE31E10065}" destId="{FDE7CE90-5942-4DB7-AF52-AD81852CDFA7}" srcOrd="0" destOrd="0" presId="urn:microsoft.com/office/officeart/2005/8/layout/orgChart1"/>
    <dgm:cxn modelId="{45E11D7F-1199-457F-BEB3-AC0B0212ED8D}" type="presParOf" srcId="{38A37817-49C1-47F1-BB83-15EE31E10065}" destId="{E1B68F1C-9D9C-45B9-9FBB-03EFEC2C54BB}" srcOrd="1" destOrd="0" presId="urn:microsoft.com/office/officeart/2005/8/layout/orgChart1"/>
    <dgm:cxn modelId="{D56D2DE7-979E-4717-8819-E7CCA1AC76C1}" type="presParOf" srcId="{683ADAC4-A2E5-47A7-940A-B92277BB90D3}" destId="{4541C7FE-9930-4A8D-ADEC-914CF1D3A286}" srcOrd="1" destOrd="0" presId="urn:microsoft.com/office/officeart/2005/8/layout/orgChart1"/>
    <dgm:cxn modelId="{2CC5E24F-FF3C-46C3-9DC3-E286F3D5A2AA}" type="presParOf" srcId="{683ADAC4-A2E5-47A7-940A-B92277BB90D3}" destId="{4D05A192-AF1A-4B80-A688-76902B8AB541}" srcOrd="2" destOrd="0" presId="urn:microsoft.com/office/officeart/2005/8/layout/orgChart1"/>
    <dgm:cxn modelId="{41721550-878D-4CA8-A154-3E46C49B3CBB}" type="presParOf" srcId="{1ACF6F6B-7399-4BD8-938F-28D920590620}" destId="{30A47E29-5731-488A-A450-CA8DD86AF4B8}" srcOrd="2" destOrd="0" presId="urn:microsoft.com/office/officeart/2005/8/layout/orgChart1"/>
    <dgm:cxn modelId="{5BE1E841-30EC-4FE9-829D-CD39ED4675D8}" type="presParOf" srcId="{068EF975-9AD3-446C-814C-655221C2B9D0}" destId="{4A06A709-10E4-448E-9695-0EA0ACDF1A19}" srcOrd="2" destOrd="0" presId="urn:microsoft.com/office/officeart/2005/8/layout/orgChart1"/>
    <dgm:cxn modelId="{07C082B4-7D63-4E9F-BC72-E4F7E4A87201}" type="presParOf" srcId="{068EF975-9AD3-446C-814C-655221C2B9D0}" destId="{8080AED0-803B-4970-8D99-394A89B18252}" srcOrd="3" destOrd="0" presId="urn:microsoft.com/office/officeart/2005/8/layout/orgChart1"/>
    <dgm:cxn modelId="{838D546A-FCDF-4644-8DF3-8B593A1E7555}" type="presParOf" srcId="{8080AED0-803B-4970-8D99-394A89B18252}" destId="{03928460-C78A-41BF-A229-3697A5FEFD39}" srcOrd="0" destOrd="0" presId="urn:microsoft.com/office/officeart/2005/8/layout/orgChart1"/>
    <dgm:cxn modelId="{37A441CC-F305-413E-89C6-5ED364B8DB84}" type="presParOf" srcId="{03928460-C78A-41BF-A229-3697A5FEFD39}" destId="{0E6AD9EE-D7D8-447C-BB21-F2114884DBA6}" srcOrd="0" destOrd="0" presId="urn:microsoft.com/office/officeart/2005/8/layout/orgChart1"/>
    <dgm:cxn modelId="{6890605C-1080-4A04-A1DC-7FCC0D6C169E}" type="presParOf" srcId="{03928460-C78A-41BF-A229-3697A5FEFD39}" destId="{0B393595-6A0E-471D-9907-42633F2860E4}" srcOrd="1" destOrd="0" presId="urn:microsoft.com/office/officeart/2005/8/layout/orgChart1"/>
    <dgm:cxn modelId="{1A5D3085-4041-473E-BE80-5938EC724F96}" type="presParOf" srcId="{8080AED0-803B-4970-8D99-394A89B18252}" destId="{EE7D1CCB-559E-443B-AE35-4156D9AC5BEF}" srcOrd="1" destOrd="0" presId="urn:microsoft.com/office/officeart/2005/8/layout/orgChart1"/>
    <dgm:cxn modelId="{C55CDF69-AFEE-4C73-B340-0145FAF478F6}" type="presParOf" srcId="{8080AED0-803B-4970-8D99-394A89B18252}" destId="{B7325CFE-6C3F-460C-A5B0-00FC21A1C469}" srcOrd="2" destOrd="0" presId="urn:microsoft.com/office/officeart/2005/8/layout/orgChart1"/>
    <dgm:cxn modelId="{4D67362B-BA9C-43EA-BCF5-DB40D72447A0}" type="presParOf" srcId="{068EF975-9AD3-446C-814C-655221C2B9D0}" destId="{9A359104-0B4A-424C-BB60-F14EED79C401}" srcOrd="4" destOrd="0" presId="urn:microsoft.com/office/officeart/2005/8/layout/orgChart1"/>
    <dgm:cxn modelId="{12EF88F8-FD23-4CEB-9A00-CE86EBA6EADF}" type="presParOf" srcId="{068EF975-9AD3-446C-814C-655221C2B9D0}" destId="{E07EA05F-5E94-4F96-BD95-B2527D1611F7}" srcOrd="5" destOrd="0" presId="urn:microsoft.com/office/officeart/2005/8/layout/orgChart1"/>
    <dgm:cxn modelId="{DC5EFE4E-9F1F-421A-8204-FA31DFDFA882}" type="presParOf" srcId="{E07EA05F-5E94-4F96-BD95-B2527D1611F7}" destId="{5AE035ED-90FB-468E-9210-C0872127F36A}" srcOrd="0" destOrd="0" presId="urn:microsoft.com/office/officeart/2005/8/layout/orgChart1"/>
    <dgm:cxn modelId="{75D4C426-39DA-4742-9C4B-73BCB3942C12}" type="presParOf" srcId="{5AE035ED-90FB-468E-9210-C0872127F36A}" destId="{85CBAA15-C400-40B2-9EDD-9B74A1624EA2}" srcOrd="0" destOrd="0" presId="urn:microsoft.com/office/officeart/2005/8/layout/orgChart1"/>
    <dgm:cxn modelId="{6C9C6D64-32B0-4E5D-9228-A3F812EEE16E}" type="presParOf" srcId="{5AE035ED-90FB-468E-9210-C0872127F36A}" destId="{4DBF934B-4CAB-4571-9071-C31C8DC9E68E}" srcOrd="1" destOrd="0" presId="urn:microsoft.com/office/officeart/2005/8/layout/orgChart1"/>
    <dgm:cxn modelId="{F9AFAD5B-3EBB-4FCD-9ADD-F2C7C95C3D08}" type="presParOf" srcId="{E07EA05F-5E94-4F96-BD95-B2527D1611F7}" destId="{1CB79CFB-E53A-4E43-9DE5-009AA2E76465}" srcOrd="1" destOrd="0" presId="urn:microsoft.com/office/officeart/2005/8/layout/orgChart1"/>
    <dgm:cxn modelId="{B6D57CBA-4F60-43ED-8EEF-C64B79FD8D46}" type="presParOf" srcId="{E07EA05F-5E94-4F96-BD95-B2527D1611F7}" destId="{35B64228-79DF-4EFA-95E4-7C44EBA4BE20}" srcOrd="2" destOrd="0" presId="urn:microsoft.com/office/officeart/2005/8/layout/orgChart1"/>
    <dgm:cxn modelId="{F146B367-9E74-4916-8AF9-0AE80EFE8A93}" type="presParOf" srcId="{FBDAA90A-4D4E-41BC-A3C7-EC50220449B4}" destId="{F6530E1D-2595-43BF-8CC9-0917C4073174}" srcOrd="2" destOrd="0" presId="urn:microsoft.com/office/officeart/2005/8/layout/orgChart1"/>
    <dgm:cxn modelId="{6670E756-4397-481F-8C8E-BD6F037DC202}" type="presParOf" srcId="{1EC9B979-1896-411E-B34A-4981177C8AB0}" destId="{238BE920-CEA9-4B28-8F5B-FDE481BF5648}" srcOrd="2" destOrd="0" presId="urn:microsoft.com/office/officeart/2005/8/layout/orgChart1"/>
    <dgm:cxn modelId="{0A558DE0-7D8D-460D-8757-822755797560}" type="presParOf" srcId="{1EC9B979-1896-411E-B34A-4981177C8AB0}" destId="{E77E1A54-31EF-49AF-96FA-7C15A667EB75}" srcOrd="3" destOrd="0" presId="urn:microsoft.com/office/officeart/2005/8/layout/orgChart1"/>
    <dgm:cxn modelId="{4B96E92D-9207-41C0-9D60-6427A3567124}" type="presParOf" srcId="{E77E1A54-31EF-49AF-96FA-7C15A667EB75}" destId="{01E4FE84-C390-4C20-AD3C-0603347FBEAD}" srcOrd="0" destOrd="0" presId="urn:microsoft.com/office/officeart/2005/8/layout/orgChart1"/>
    <dgm:cxn modelId="{7C964E08-3BAB-4B3E-94E1-06B1CDC39A4F}" type="presParOf" srcId="{01E4FE84-C390-4C20-AD3C-0603347FBEAD}" destId="{1769C511-7372-42B3-A15C-84DFB66D5F4C}" srcOrd="0" destOrd="0" presId="urn:microsoft.com/office/officeart/2005/8/layout/orgChart1"/>
    <dgm:cxn modelId="{51D6CCC9-E317-4E77-9232-A35E0B267247}" type="presParOf" srcId="{01E4FE84-C390-4C20-AD3C-0603347FBEAD}" destId="{388D4777-E21B-47C8-8003-C0BCC9905463}" srcOrd="1" destOrd="0" presId="urn:microsoft.com/office/officeart/2005/8/layout/orgChart1"/>
    <dgm:cxn modelId="{AA5F1C49-CB9F-40B4-83D8-1458AB1D1609}" type="presParOf" srcId="{E77E1A54-31EF-49AF-96FA-7C15A667EB75}" destId="{CEB352C5-22A1-4701-8ED2-93763B7212E7}" srcOrd="1" destOrd="0" presId="urn:microsoft.com/office/officeart/2005/8/layout/orgChart1"/>
    <dgm:cxn modelId="{1820C6B4-D7CE-45CE-9912-03A9A9C896EC}" type="presParOf" srcId="{E77E1A54-31EF-49AF-96FA-7C15A667EB75}" destId="{F7FBB928-EDA6-45F5-8A70-F41BC7A62B31}" srcOrd="2" destOrd="0" presId="urn:microsoft.com/office/officeart/2005/8/layout/orgChart1"/>
    <dgm:cxn modelId="{805D6729-3905-48B4-9C91-E5891DA56E55}" type="presParOf" srcId="{1EC9B979-1896-411E-B34A-4981177C8AB0}" destId="{F4380D3E-7456-4042-A55C-91F2CDAA438C}" srcOrd="4" destOrd="0" presId="urn:microsoft.com/office/officeart/2005/8/layout/orgChart1"/>
    <dgm:cxn modelId="{A58D0AC3-1516-4AB6-992D-BC1AE96A0827}" type="presParOf" srcId="{1EC9B979-1896-411E-B34A-4981177C8AB0}" destId="{B4BA29A3-0FBA-404E-94A0-A77FE344514D}" srcOrd="5" destOrd="0" presId="urn:microsoft.com/office/officeart/2005/8/layout/orgChart1"/>
    <dgm:cxn modelId="{6322E2FA-3A3E-4721-A73B-34D4202B53E5}" type="presParOf" srcId="{B4BA29A3-0FBA-404E-94A0-A77FE344514D}" destId="{A9966735-4942-45F6-B0CE-39AEA9E29210}" srcOrd="0" destOrd="0" presId="urn:microsoft.com/office/officeart/2005/8/layout/orgChart1"/>
    <dgm:cxn modelId="{B985077D-35CA-49C4-B7E4-F3DE60D90A36}" type="presParOf" srcId="{A9966735-4942-45F6-B0CE-39AEA9E29210}" destId="{03B0E8A4-E73B-4646-8618-9BD1E9D29B86}" srcOrd="0" destOrd="0" presId="urn:microsoft.com/office/officeart/2005/8/layout/orgChart1"/>
    <dgm:cxn modelId="{486BA380-E560-4C7D-8A4E-E944254787B3}" type="presParOf" srcId="{A9966735-4942-45F6-B0CE-39AEA9E29210}" destId="{55374A99-5111-48B0-AA11-8BE18EDA722D}" srcOrd="1" destOrd="0" presId="urn:microsoft.com/office/officeart/2005/8/layout/orgChart1"/>
    <dgm:cxn modelId="{28520C45-79C9-49F4-82CF-ECF646C42157}" type="presParOf" srcId="{B4BA29A3-0FBA-404E-94A0-A77FE344514D}" destId="{0A7F2133-5E95-484B-B1F1-A8F31159AED4}" srcOrd="1" destOrd="0" presId="urn:microsoft.com/office/officeart/2005/8/layout/orgChart1"/>
    <dgm:cxn modelId="{FDB3FBF1-680E-425D-BEAF-48FA87E0E78E}" type="presParOf" srcId="{B4BA29A3-0FBA-404E-94A0-A77FE344514D}" destId="{AF068E55-991C-4E22-927C-AB8E00F49DA2}" srcOrd="2" destOrd="0" presId="urn:microsoft.com/office/officeart/2005/8/layout/orgChart1"/>
    <dgm:cxn modelId="{61875104-61A0-4CAE-AC6D-6178FBB2B222}" type="presParOf" srcId="{7F191167-D664-431F-80C9-88557A5350BD}" destId="{657FE082-3674-43EC-9962-0E77C9E6B548}" srcOrd="2" destOrd="0" presId="urn:microsoft.com/office/officeart/2005/8/layout/orgChart1"/>
    <dgm:cxn modelId="{CA08E750-D880-476C-B8B9-199707C52858}" type="presParOf" srcId="{7786C9BD-5316-4960-93FF-187662439184}" destId="{8B1357D2-758C-41F4-A6E7-5F9EB96ECA65}" srcOrd="14" destOrd="0" presId="urn:microsoft.com/office/officeart/2005/8/layout/orgChart1"/>
    <dgm:cxn modelId="{FF258919-470D-4E6A-B0D6-029F458E1E9B}" type="presParOf" srcId="{7786C9BD-5316-4960-93FF-187662439184}" destId="{C52D0D34-EBA0-4E1D-B1C3-817E73A037CF}" srcOrd="15" destOrd="0" presId="urn:microsoft.com/office/officeart/2005/8/layout/orgChart1"/>
    <dgm:cxn modelId="{70FE9158-F6E8-44CD-A061-EE30489C2443}" type="presParOf" srcId="{C52D0D34-EBA0-4E1D-B1C3-817E73A037CF}" destId="{49D6048F-B984-4EF3-A2FB-67442DFF27E9}" srcOrd="0" destOrd="0" presId="urn:microsoft.com/office/officeart/2005/8/layout/orgChart1"/>
    <dgm:cxn modelId="{B6BBDA4B-3DD0-473A-B9E2-00AFAA2FAEEF}" type="presParOf" srcId="{49D6048F-B984-4EF3-A2FB-67442DFF27E9}" destId="{186FED19-2A6A-46E0-AEBA-F4DD9005535D}" srcOrd="0" destOrd="0" presId="urn:microsoft.com/office/officeart/2005/8/layout/orgChart1"/>
    <dgm:cxn modelId="{564A2E5D-5855-4ECC-A471-C298DE772150}" type="presParOf" srcId="{49D6048F-B984-4EF3-A2FB-67442DFF27E9}" destId="{9893C23C-55EF-4BC7-BFE7-167D5247961B}" srcOrd="1" destOrd="0" presId="urn:microsoft.com/office/officeart/2005/8/layout/orgChart1"/>
    <dgm:cxn modelId="{F042556D-C2E6-4568-BA9E-256ADA7ED026}" type="presParOf" srcId="{C52D0D34-EBA0-4E1D-B1C3-817E73A037CF}" destId="{3DCC3E28-30AA-49D3-B1B3-0106EF8B31C9}" srcOrd="1" destOrd="0" presId="urn:microsoft.com/office/officeart/2005/8/layout/orgChart1"/>
    <dgm:cxn modelId="{ACEC48EC-CB21-4C32-B834-E40FAD09B3B3}" type="presParOf" srcId="{C52D0D34-EBA0-4E1D-B1C3-817E73A037CF}" destId="{FE891891-E85E-4F33-BE7F-5A592CDE4F71}" srcOrd="2" destOrd="0" presId="urn:microsoft.com/office/officeart/2005/8/layout/orgChart1"/>
    <dgm:cxn modelId="{04EDC25E-1076-442E-A7C4-6B304877B791}" type="presParOf" srcId="{7786C9BD-5316-4960-93FF-187662439184}" destId="{9E99333A-CDD1-4253-B720-357BBB18BC9D}" srcOrd="16" destOrd="0" presId="urn:microsoft.com/office/officeart/2005/8/layout/orgChart1"/>
    <dgm:cxn modelId="{B49FD6DF-F55B-4EC5-9950-F199A93D2F5D}" type="presParOf" srcId="{7786C9BD-5316-4960-93FF-187662439184}" destId="{EF1F1FEA-C7AF-4D11-A2EF-FD37F61B9762}" srcOrd="17" destOrd="0" presId="urn:microsoft.com/office/officeart/2005/8/layout/orgChart1"/>
    <dgm:cxn modelId="{2FC81513-60D7-4346-81A7-6FECBF226E4E}" type="presParOf" srcId="{EF1F1FEA-C7AF-4D11-A2EF-FD37F61B9762}" destId="{F6920DCE-3295-4E71-B6D7-BADE6A150F87}" srcOrd="0" destOrd="0" presId="urn:microsoft.com/office/officeart/2005/8/layout/orgChart1"/>
    <dgm:cxn modelId="{62EA1C69-A015-4829-B302-052F4B86C6BF}" type="presParOf" srcId="{F6920DCE-3295-4E71-B6D7-BADE6A150F87}" destId="{E7B2B241-4044-4BFE-A86E-500968C721B9}" srcOrd="0" destOrd="0" presId="urn:microsoft.com/office/officeart/2005/8/layout/orgChart1"/>
    <dgm:cxn modelId="{55DA9A04-56E9-47E6-87D3-309B5E39AC85}" type="presParOf" srcId="{F6920DCE-3295-4E71-B6D7-BADE6A150F87}" destId="{598A231A-F4BD-4493-BC7A-55ABFEBCD89D}" srcOrd="1" destOrd="0" presId="urn:microsoft.com/office/officeart/2005/8/layout/orgChart1"/>
    <dgm:cxn modelId="{45C8EE98-8C0B-4113-BA4B-E2C3FFD5A323}" type="presParOf" srcId="{EF1F1FEA-C7AF-4D11-A2EF-FD37F61B9762}" destId="{455E7B89-EEBB-4545-97A6-1792BAD7A4F8}" srcOrd="1" destOrd="0" presId="urn:microsoft.com/office/officeart/2005/8/layout/orgChart1"/>
    <dgm:cxn modelId="{2176F136-C87A-4696-923C-864EF5FAEDA0}" type="presParOf" srcId="{EF1F1FEA-C7AF-4D11-A2EF-FD37F61B9762}" destId="{4FC8716D-330F-4D39-98AE-DA3543284D26}" srcOrd="2" destOrd="0" presId="urn:microsoft.com/office/officeart/2005/8/layout/orgChart1"/>
    <dgm:cxn modelId="{F40EEBB7-AD07-4FD5-812E-E0299C55092A}" type="presParOf" srcId="{8A62DF90-B315-4BEC-B29C-B5D3C17329C3}" destId="{E758D54B-C341-4AC4-9C60-02C84D3062D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9E62C-6FA6-49A0-9890-3BF1924528AE}">
      <dsp:nvSpPr>
        <dsp:cNvPr id="0" name=""/>
        <dsp:cNvSpPr/>
      </dsp:nvSpPr>
      <dsp:spPr>
        <a:xfrm flipH="1">
          <a:off x="739890" y="0"/>
          <a:ext cx="180033" cy="263004"/>
        </a:xfrm>
        <a:prstGeom prst="flowChartConnector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60033" tIns="86678" rIns="86678" bIns="86678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b="1" kern="1200" dirty="0"/>
        </a:p>
      </dsp:txBody>
      <dsp:txXfrm flipH="1">
        <a:off x="739890" y="0"/>
        <a:ext cx="180033" cy="263004"/>
      </dsp:txXfrm>
    </dsp:sp>
    <dsp:sp modelId="{3611C331-E257-467B-9BC4-246B86BC5160}">
      <dsp:nvSpPr>
        <dsp:cNvPr id="0" name=""/>
        <dsp:cNvSpPr/>
      </dsp:nvSpPr>
      <dsp:spPr>
        <a:xfrm>
          <a:off x="1219189" y="324680"/>
          <a:ext cx="2401341" cy="960536"/>
        </a:xfrm>
        <a:prstGeom prst="chevron">
          <a:avLst/>
        </a:prstGeom>
        <a:solidFill>
          <a:srgbClr val="465B9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Collect Seeds</a:t>
          </a:r>
          <a:endParaRPr lang="en-US" sz="2000" b="1" kern="1200" dirty="0"/>
        </a:p>
      </dsp:txBody>
      <dsp:txXfrm>
        <a:off x="1219189" y="324680"/>
        <a:ext cx="2401341" cy="960536"/>
      </dsp:txXfrm>
    </dsp:sp>
    <dsp:sp modelId="{44712717-AEC8-4E2E-BB4B-D504B5217909}">
      <dsp:nvSpPr>
        <dsp:cNvPr id="0" name=""/>
        <dsp:cNvSpPr/>
      </dsp:nvSpPr>
      <dsp:spPr>
        <a:xfrm>
          <a:off x="3195662" y="321424"/>
          <a:ext cx="2401341" cy="960536"/>
        </a:xfrm>
        <a:prstGeom prst="chevron">
          <a:avLst/>
        </a:prstGeom>
        <a:solidFill>
          <a:srgbClr val="654A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Crawl</a:t>
          </a:r>
          <a:endParaRPr lang="en-US" sz="2000" b="1" kern="1200" dirty="0"/>
        </a:p>
      </dsp:txBody>
      <dsp:txXfrm>
        <a:off x="3195662" y="321424"/>
        <a:ext cx="2401341" cy="960536"/>
      </dsp:txXfrm>
    </dsp:sp>
    <dsp:sp modelId="{5E2CF449-14CF-47AF-B821-237256997EE6}">
      <dsp:nvSpPr>
        <dsp:cNvPr id="0" name=""/>
        <dsp:cNvSpPr/>
      </dsp:nvSpPr>
      <dsp:spPr>
        <a:xfrm>
          <a:off x="3195662" y="1402027"/>
          <a:ext cx="1921073" cy="1877827"/>
        </a:xfrm>
        <a:prstGeom prst="flowChartDocument">
          <a:avLst/>
        </a:prstGeom>
        <a:solidFill>
          <a:srgbClr val="654A99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>
              <a:solidFill>
                <a:schemeClr val="bg1"/>
              </a:solidFill>
            </a:rPr>
            <a:t>Index crawl data from Heritrix</a:t>
          </a:r>
          <a:endParaRPr lang="en-US" sz="2300" kern="1200" dirty="0">
            <a:solidFill>
              <a:schemeClr val="bg1"/>
            </a:solidFill>
          </a:endParaRPr>
        </a:p>
      </dsp:txBody>
      <dsp:txXfrm>
        <a:off x="3195662" y="1402027"/>
        <a:ext cx="1921073" cy="1877827"/>
      </dsp:txXfrm>
    </dsp:sp>
    <dsp:sp modelId="{FA6E9E06-C4C7-4215-A6B9-EE48500E81FD}">
      <dsp:nvSpPr>
        <dsp:cNvPr id="0" name=""/>
        <dsp:cNvSpPr/>
      </dsp:nvSpPr>
      <dsp:spPr>
        <a:xfrm>
          <a:off x="5381004" y="321424"/>
          <a:ext cx="2401341" cy="960536"/>
        </a:xfrm>
        <a:prstGeom prst="chevron">
          <a:avLst/>
        </a:prstGeom>
        <a:solidFill>
          <a:srgbClr val="734B9C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Index Data</a:t>
          </a:r>
          <a:endParaRPr lang="en-US" sz="2000" b="1" kern="1200" dirty="0"/>
        </a:p>
      </dsp:txBody>
      <dsp:txXfrm>
        <a:off x="5381004" y="321424"/>
        <a:ext cx="2401341" cy="960536"/>
      </dsp:txXfrm>
    </dsp:sp>
    <dsp:sp modelId="{B2FBD554-1C00-4914-A357-4891A23E6D14}">
      <dsp:nvSpPr>
        <dsp:cNvPr id="0" name=""/>
        <dsp:cNvSpPr/>
      </dsp:nvSpPr>
      <dsp:spPr>
        <a:xfrm>
          <a:off x="5381004" y="1402027"/>
          <a:ext cx="1921073" cy="1877827"/>
        </a:xfrm>
        <a:prstGeom prst="flowChartDocumen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tx1"/>
              </a:solidFill>
            </a:rPr>
            <a:t>Use NutchWax to </a:t>
          </a:r>
          <a:r>
            <a:rPr lang="en-US" sz="2000" kern="1200" dirty="0" smtClean="0">
              <a:solidFill>
                <a:schemeClr val="tx1"/>
              </a:solidFill>
            </a:rPr>
            <a:t>preliminarily </a:t>
          </a:r>
          <a:r>
            <a:rPr lang="en-US" sz="2000" kern="1200" dirty="0" smtClean="0">
              <a:solidFill>
                <a:schemeClr val="tx1"/>
              </a:solidFill>
            </a:rPr>
            <a:t>analyze seed quality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5381004" y="1402027"/>
        <a:ext cx="1921073" cy="1877827"/>
      </dsp:txXfrm>
    </dsp:sp>
    <dsp:sp modelId="{67F1DA71-A82E-4C11-8029-618AB4B6C2FC}">
      <dsp:nvSpPr>
        <dsp:cNvPr id="0" name=""/>
        <dsp:cNvSpPr/>
      </dsp:nvSpPr>
      <dsp:spPr>
        <a:xfrm>
          <a:off x="7619992" y="304797"/>
          <a:ext cx="2401341" cy="960536"/>
        </a:xfrm>
        <a:prstGeom prst="chevron">
          <a:avLst/>
        </a:prstGeom>
        <a:solidFill>
          <a:schemeClr val="accent3"/>
        </a:solidFill>
        <a:ln w="38100" cap="flat" cmpd="sng" algn="ctr">
          <a:solidFill>
            <a:schemeClr val="tx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00B050"/>
              </a:solidFill>
            </a:rPr>
            <a:t>Pass Along</a:t>
          </a:r>
          <a:endParaRPr lang="en-US" sz="2000" b="1" kern="1200" dirty="0">
            <a:solidFill>
              <a:srgbClr val="00B050"/>
            </a:solidFill>
          </a:endParaRPr>
        </a:p>
      </dsp:txBody>
      <dsp:txXfrm>
        <a:off x="7619992" y="304797"/>
        <a:ext cx="2401341" cy="960536"/>
      </dsp:txXfrm>
    </dsp:sp>
    <dsp:sp modelId="{7BBFBC5C-A69B-472D-859D-7134ABBCC9C9}">
      <dsp:nvSpPr>
        <dsp:cNvPr id="0" name=""/>
        <dsp:cNvSpPr/>
      </dsp:nvSpPr>
      <dsp:spPr>
        <a:xfrm>
          <a:off x="7566346" y="1402027"/>
          <a:ext cx="1921073" cy="1877827"/>
        </a:xfrm>
        <a:prstGeom prst="flowChartDocumen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rgbClr val="C00000"/>
              </a:solidFill>
            </a:rPr>
            <a:t>Send ARC files on for Story-telling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7566346" y="1402027"/>
        <a:ext cx="1921073" cy="187782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C9E62C-6FA6-49A0-9890-3BF1924528AE}">
      <dsp:nvSpPr>
        <dsp:cNvPr id="0" name=""/>
        <dsp:cNvSpPr/>
      </dsp:nvSpPr>
      <dsp:spPr>
        <a:xfrm>
          <a:off x="4372" y="774975"/>
          <a:ext cx="2371292" cy="864000"/>
        </a:xfrm>
        <a:prstGeom prst="chevron">
          <a:avLst/>
        </a:prstGeom>
        <a:solidFill>
          <a:srgbClr val="43808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Crawling</a:t>
          </a:r>
          <a:endParaRPr lang="en-US" sz="1700" b="1" kern="1200" dirty="0"/>
        </a:p>
      </dsp:txBody>
      <dsp:txXfrm>
        <a:off x="4372" y="774975"/>
        <a:ext cx="2371292" cy="864000"/>
      </dsp:txXfrm>
    </dsp:sp>
    <dsp:sp modelId="{3611C331-E257-467B-9BC4-246B86BC5160}">
      <dsp:nvSpPr>
        <dsp:cNvPr id="0" name=""/>
        <dsp:cNvSpPr/>
      </dsp:nvSpPr>
      <dsp:spPr>
        <a:xfrm>
          <a:off x="2159664" y="774975"/>
          <a:ext cx="2371292" cy="864000"/>
        </a:xfrm>
        <a:prstGeom prst="chevron">
          <a:avLst/>
        </a:prstGeom>
        <a:solidFill>
          <a:srgbClr val="465B9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Preprocessing</a:t>
          </a:r>
          <a:endParaRPr lang="en-US" sz="2000" b="1" kern="1200" dirty="0"/>
        </a:p>
      </dsp:txBody>
      <dsp:txXfrm>
        <a:off x="2159664" y="774975"/>
        <a:ext cx="2371292" cy="864000"/>
      </dsp:txXfrm>
    </dsp:sp>
    <dsp:sp modelId="{6C980A67-F403-46AD-B8BD-780840098FD0}">
      <dsp:nvSpPr>
        <dsp:cNvPr id="0" name=""/>
        <dsp:cNvSpPr/>
      </dsp:nvSpPr>
      <dsp:spPr>
        <a:xfrm>
          <a:off x="2159664" y="1746975"/>
          <a:ext cx="1897033" cy="2126250"/>
        </a:xfrm>
        <a:prstGeom prst="flowChartDocument">
          <a:avLst/>
        </a:prstGeom>
        <a:solidFill>
          <a:srgbClr val="465B90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Extracting Text</a:t>
          </a:r>
          <a:endParaRPr lang="en-US" sz="2000" kern="1200" dirty="0">
            <a:solidFill>
              <a:schemeClr val="bg1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solidFill>
                <a:schemeClr val="bg1"/>
              </a:solidFill>
            </a:rPr>
            <a:t>Basic Text Cleanup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159664" y="1746975"/>
        <a:ext cx="1897033" cy="2126250"/>
      </dsp:txXfrm>
    </dsp:sp>
    <dsp:sp modelId="{44712717-AEC8-4E2E-BB4B-D504B5217909}">
      <dsp:nvSpPr>
        <dsp:cNvPr id="0" name=""/>
        <dsp:cNvSpPr/>
      </dsp:nvSpPr>
      <dsp:spPr>
        <a:xfrm>
          <a:off x="4314956" y="774975"/>
          <a:ext cx="2371292" cy="864000"/>
        </a:xfrm>
        <a:prstGeom prst="chevron">
          <a:avLst/>
        </a:prstGeom>
        <a:solidFill>
          <a:srgbClr val="654A99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Classification</a:t>
          </a:r>
          <a:endParaRPr lang="en-US" sz="1600" b="1" kern="1200" dirty="0"/>
        </a:p>
      </dsp:txBody>
      <dsp:txXfrm>
        <a:off x="4314956" y="774975"/>
        <a:ext cx="2371292" cy="864000"/>
      </dsp:txXfrm>
    </dsp:sp>
    <dsp:sp modelId="{5E2CF449-14CF-47AF-B821-237256997EE6}">
      <dsp:nvSpPr>
        <dsp:cNvPr id="0" name=""/>
        <dsp:cNvSpPr/>
      </dsp:nvSpPr>
      <dsp:spPr>
        <a:xfrm>
          <a:off x="4314956" y="1746975"/>
          <a:ext cx="1897033" cy="2126250"/>
        </a:xfrm>
        <a:prstGeom prst="flowChartDocument">
          <a:avLst/>
        </a:prstGeom>
        <a:solidFill>
          <a:srgbClr val="654A99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Supervised learning methods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Evaluation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Classifying new data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4314956" y="1746975"/>
        <a:ext cx="1897033" cy="2126250"/>
      </dsp:txXfrm>
    </dsp:sp>
    <dsp:sp modelId="{FA6E9E06-C4C7-4215-A6B9-EE48500E81FD}">
      <dsp:nvSpPr>
        <dsp:cNvPr id="0" name=""/>
        <dsp:cNvSpPr/>
      </dsp:nvSpPr>
      <dsp:spPr>
        <a:xfrm>
          <a:off x="6470248" y="774975"/>
          <a:ext cx="2371292" cy="864000"/>
        </a:xfrm>
        <a:prstGeom prst="chevron">
          <a:avLst/>
        </a:prstGeom>
        <a:solidFill>
          <a:schemeClr val="tx1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Storytelling</a:t>
          </a:r>
          <a:endParaRPr lang="en-US" sz="1600" b="1" kern="1200" dirty="0"/>
        </a:p>
      </dsp:txBody>
      <dsp:txXfrm>
        <a:off x="6470248" y="774975"/>
        <a:ext cx="2371292" cy="864000"/>
      </dsp:txXfrm>
    </dsp:sp>
    <dsp:sp modelId="{B2FBD554-1C00-4914-A357-4891A23E6D14}">
      <dsp:nvSpPr>
        <dsp:cNvPr id="0" name=""/>
        <dsp:cNvSpPr/>
      </dsp:nvSpPr>
      <dsp:spPr>
        <a:xfrm>
          <a:off x="6470248" y="1746975"/>
          <a:ext cx="1897033" cy="2126250"/>
        </a:xfrm>
        <a:prstGeom prst="flowChartDocument">
          <a:avLst/>
        </a:prstGeom>
        <a:solidFill>
          <a:schemeClr val="tx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Generating stories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Visualization</a:t>
          </a:r>
          <a:endParaRPr lang="en-US" sz="1800" kern="1200" dirty="0">
            <a:solidFill>
              <a:schemeClr val="bg1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>
              <a:solidFill>
                <a:schemeClr val="bg1"/>
              </a:solidFill>
            </a:rPr>
            <a:t>Story analysis</a:t>
          </a:r>
          <a:endParaRPr lang="en-US" sz="1800" kern="1200" dirty="0">
            <a:solidFill>
              <a:schemeClr val="bg1"/>
            </a:solidFill>
          </a:endParaRPr>
        </a:p>
      </dsp:txBody>
      <dsp:txXfrm>
        <a:off x="6470248" y="1746975"/>
        <a:ext cx="1897033" cy="21262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12591A-BA28-4E02-B130-698744DB83DE}">
      <dsp:nvSpPr>
        <dsp:cNvPr id="0" name=""/>
        <dsp:cNvSpPr/>
      </dsp:nvSpPr>
      <dsp:spPr>
        <a:xfrm>
          <a:off x="2189226" y="0"/>
          <a:ext cx="3811582" cy="381158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32307D-04C3-4752-B7B1-B9564537CAE2}">
      <dsp:nvSpPr>
        <dsp:cNvPr id="0" name=""/>
        <dsp:cNvSpPr/>
      </dsp:nvSpPr>
      <dsp:spPr>
        <a:xfrm>
          <a:off x="3828931" y="381530"/>
          <a:ext cx="2477528" cy="5419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Word level</a:t>
          </a:r>
          <a:endParaRPr lang="ko-KR" altLang="en-US" sz="2300" kern="1200" dirty="0"/>
        </a:p>
      </dsp:txBody>
      <dsp:txXfrm>
        <a:off x="3828931" y="381530"/>
        <a:ext cx="2477528" cy="541959"/>
      </dsp:txXfrm>
    </dsp:sp>
    <dsp:sp modelId="{E61122B8-F7EF-4503-9E47-1C5D501CE616}">
      <dsp:nvSpPr>
        <dsp:cNvPr id="0" name=""/>
        <dsp:cNvSpPr/>
      </dsp:nvSpPr>
      <dsp:spPr>
        <a:xfrm>
          <a:off x="3828931" y="991234"/>
          <a:ext cx="2477528" cy="5419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Phrase </a:t>
          </a:r>
          <a:r>
            <a:rPr lang="en-US" altLang="ko-KR" sz="2300" kern="1200" dirty="0" smtClean="0"/>
            <a:t>level</a:t>
          </a:r>
          <a:endParaRPr lang="ko-KR" altLang="en-US" sz="2300" kern="1200" dirty="0"/>
        </a:p>
      </dsp:txBody>
      <dsp:txXfrm>
        <a:off x="3828931" y="991234"/>
        <a:ext cx="2477528" cy="541959"/>
      </dsp:txXfrm>
    </dsp:sp>
    <dsp:sp modelId="{729D844D-BBA7-4D8F-8A11-5351F1FAEA98}">
      <dsp:nvSpPr>
        <dsp:cNvPr id="0" name=""/>
        <dsp:cNvSpPr/>
      </dsp:nvSpPr>
      <dsp:spPr>
        <a:xfrm>
          <a:off x="3828931" y="1600939"/>
          <a:ext cx="2477528" cy="5419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Sentence level</a:t>
          </a:r>
          <a:endParaRPr lang="ko-KR" altLang="en-US" sz="2300" kern="1200" dirty="0"/>
        </a:p>
      </dsp:txBody>
      <dsp:txXfrm>
        <a:off x="3828931" y="1600939"/>
        <a:ext cx="2477528" cy="541959"/>
      </dsp:txXfrm>
    </dsp:sp>
    <dsp:sp modelId="{CEF744EB-FD9B-498D-A6C4-30CD9307A505}">
      <dsp:nvSpPr>
        <dsp:cNvPr id="0" name=""/>
        <dsp:cNvSpPr/>
      </dsp:nvSpPr>
      <dsp:spPr>
        <a:xfrm>
          <a:off x="3828931" y="2210643"/>
          <a:ext cx="2477528" cy="5419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Passage level</a:t>
          </a:r>
          <a:endParaRPr lang="ko-KR" altLang="en-US" sz="2300" kern="1200" dirty="0"/>
        </a:p>
      </dsp:txBody>
      <dsp:txXfrm>
        <a:off x="3828931" y="2210643"/>
        <a:ext cx="2477528" cy="541959"/>
      </dsp:txXfrm>
    </dsp:sp>
    <dsp:sp modelId="{15C3C037-E524-411B-851C-B8622218C394}">
      <dsp:nvSpPr>
        <dsp:cNvPr id="0" name=""/>
        <dsp:cNvSpPr/>
      </dsp:nvSpPr>
      <dsp:spPr>
        <a:xfrm>
          <a:off x="3828931" y="2820348"/>
          <a:ext cx="2477528" cy="54195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300" kern="1200" dirty="0" smtClean="0"/>
            <a:t>Document level</a:t>
          </a:r>
          <a:endParaRPr lang="ko-KR" altLang="en-US" sz="2300" kern="1200" dirty="0"/>
        </a:p>
      </dsp:txBody>
      <dsp:txXfrm>
        <a:off x="3828931" y="2820348"/>
        <a:ext cx="2477528" cy="541959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99333A-CDD1-4253-B720-357BBB18BC9D}">
      <dsp:nvSpPr>
        <dsp:cNvPr id="0" name=""/>
        <dsp:cNvSpPr/>
      </dsp:nvSpPr>
      <dsp:spPr>
        <a:xfrm>
          <a:off x="4419599" y="408155"/>
          <a:ext cx="3936368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3936368" y="85396"/>
              </a:lnTo>
              <a:lnTo>
                <a:pt x="3936368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1357D2-758C-41F4-A6E7-5F9EB96ECA65}">
      <dsp:nvSpPr>
        <dsp:cNvPr id="0" name=""/>
        <dsp:cNvSpPr/>
      </dsp:nvSpPr>
      <dsp:spPr>
        <a:xfrm>
          <a:off x="4419599" y="408155"/>
          <a:ext cx="2952276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2952276" y="85396"/>
              </a:lnTo>
              <a:lnTo>
                <a:pt x="2952276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380D3E-7456-4042-A55C-91F2CDAA438C}">
      <dsp:nvSpPr>
        <dsp:cNvPr id="0" name=""/>
        <dsp:cNvSpPr/>
      </dsp:nvSpPr>
      <dsp:spPr>
        <a:xfrm>
          <a:off x="6387784" y="985597"/>
          <a:ext cx="984092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984092" y="85396"/>
              </a:lnTo>
              <a:lnTo>
                <a:pt x="984092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BE920-CEA9-4B28-8F5B-FDE481BF5648}">
      <dsp:nvSpPr>
        <dsp:cNvPr id="0" name=""/>
        <dsp:cNvSpPr/>
      </dsp:nvSpPr>
      <dsp:spPr>
        <a:xfrm>
          <a:off x="6342064" y="985597"/>
          <a:ext cx="91440" cy="170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359104-0B4A-424C-BB60-F14EED79C401}">
      <dsp:nvSpPr>
        <dsp:cNvPr id="0" name=""/>
        <dsp:cNvSpPr/>
      </dsp:nvSpPr>
      <dsp:spPr>
        <a:xfrm>
          <a:off x="5403692" y="1563039"/>
          <a:ext cx="984092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984092" y="85396"/>
              </a:lnTo>
              <a:lnTo>
                <a:pt x="984092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06A709-10E4-448E-9695-0EA0ACDF1A19}">
      <dsp:nvSpPr>
        <dsp:cNvPr id="0" name=""/>
        <dsp:cNvSpPr/>
      </dsp:nvSpPr>
      <dsp:spPr>
        <a:xfrm>
          <a:off x="5357972" y="1563039"/>
          <a:ext cx="91440" cy="170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872AB8-9296-4DEF-B4C4-E33DED7C06E9}">
      <dsp:nvSpPr>
        <dsp:cNvPr id="0" name=""/>
        <dsp:cNvSpPr/>
      </dsp:nvSpPr>
      <dsp:spPr>
        <a:xfrm>
          <a:off x="4419599" y="2140482"/>
          <a:ext cx="1476138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1476138" y="85396"/>
              </a:lnTo>
              <a:lnTo>
                <a:pt x="1476138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07A0A3-73B2-4AE0-812E-E197EBB50AEF}">
      <dsp:nvSpPr>
        <dsp:cNvPr id="0" name=""/>
        <dsp:cNvSpPr/>
      </dsp:nvSpPr>
      <dsp:spPr>
        <a:xfrm>
          <a:off x="4419599" y="2140482"/>
          <a:ext cx="492046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492046" y="85396"/>
              </a:lnTo>
              <a:lnTo>
                <a:pt x="492046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68B586-6CF5-4F66-855A-ECE5CEB8584D}">
      <dsp:nvSpPr>
        <dsp:cNvPr id="0" name=""/>
        <dsp:cNvSpPr/>
      </dsp:nvSpPr>
      <dsp:spPr>
        <a:xfrm>
          <a:off x="3927553" y="2140482"/>
          <a:ext cx="492046" cy="170792"/>
        </a:xfrm>
        <a:custGeom>
          <a:avLst/>
          <a:gdLst/>
          <a:ahLst/>
          <a:cxnLst/>
          <a:rect l="0" t="0" r="0" b="0"/>
          <a:pathLst>
            <a:path>
              <a:moveTo>
                <a:pt x="492046" y="0"/>
              </a:moveTo>
              <a:lnTo>
                <a:pt x="492046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D91B42-FA6D-40A4-B51C-728ADB440077}">
      <dsp:nvSpPr>
        <dsp:cNvPr id="0" name=""/>
        <dsp:cNvSpPr/>
      </dsp:nvSpPr>
      <dsp:spPr>
        <a:xfrm>
          <a:off x="2943461" y="3295367"/>
          <a:ext cx="492046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492046" y="85396"/>
              </a:lnTo>
              <a:lnTo>
                <a:pt x="492046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6F07B-A0A6-444D-AA18-D144DAC3FD4F}">
      <dsp:nvSpPr>
        <dsp:cNvPr id="0" name=""/>
        <dsp:cNvSpPr/>
      </dsp:nvSpPr>
      <dsp:spPr>
        <a:xfrm>
          <a:off x="2126096" y="3872809"/>
          <a:ext cx="121994" cy="9515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51560"/>
              </a:lnTo>
              <a:lnTo>
                <a:pt x="121994" y="95156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538FE0-DC72-43D9-8B49-B790E47FD150}">
      <dsp:nvSpPr>
        <dsp:cNvPr id="0" name=""/>
        <dsp:cNvSpPr/>
      </dsp:nvSpPr>
      <dsp:spPr>
        <a:xfrm>
          <a:off x="2126096" y="3872809"/>
          <a:ext cx="121994" cy="3741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117"/>
              </a:lnTo>
              <a:lnTo>
                <a:pt x="121994" y="37411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FB33CA-F33A-455E-95DD-575FC88821DB}">
      <dsp:nvSpPr>
        <dsp:cNvPr id="0" name=""/>
        <dsp:cNvSpPr/>
      </dsp:nvSpPr>
      <dsp:spPr>
        <a:xfrm>
          <a:off x="2451415" y="3295367"/>
          <a:ext cx="492046" cy="170792"/>
        </a:xfrm>
        <a:custGeom>
          <a:avLst/>
          <a:gdLst/>
          <a:ahLst/>
          <a:cxnLst/>
          <a:rect l="0" t="0" r="0" b="0"/>
          <a:pathLst>
            <a:path>
              <a:moveTo>
                <a:pt x="492046" y="0"/>
              </a:moveTo>
              <a:lnTo>
                <a:pt x="492046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E9E024-7C2B-4B12-940E-8226870B2727}">
      <dsp:nvSpPr>
        <dsp:cNvPr id="0" name=""/>
        <dsp:cNvSpPr/>
      </dsp:nvSpPr>
      <dsp:spPr>
        <a:xfrm>
          <a:off x="2897741" y="2717924"/>
          <a:ext cx="91440" cy="170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F9C3B7-6694-4BCA-8F47-E5AF76A1F480}">
      <dsp:nvSpPr>
        <dsp:cNvPr id="0" name=""/>
        <dsp:cNvSpPr/>
      </dsp:nvSpPr>
      <dsp:spPr>
        <a:xfrm>
          <a:off x="2943461" y="2140482"/>
          <a:ext cx="1476138" cy="170792"/>
        </a:xfrm>
        <a:custGeom>
          <a:avLst/>
          <a:gdLst/>
          <a:ahLst/>
          <a:cxnLst/>
          <a:rect l="0" t="0" r="0" b="0"/>
          <a:pathLst>
            <a:path>
              <a:moveTo>
                <a:pt x="1476138" y="0"/>
              </a:moveTo>
              <a:lnTo>
                <a:pt x="1476138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861BC-C1D7-43C9-B108-B7D50D136060}">
      <dsp:nvSpPr>
        <dsp:cNvPr id="0" name=""/>
        <dsp:cNvSpPr/>
      </dsp:nvSpPr>
      <dsp:spPr>
        <a:xfrm>
          <a:off x="4419599" y="1563039"/>
          <a:ext cx="984092" cy="170792"/>
        </a:xfrm>
        <a:custGeom>
          <a:avLst/>
          <a:gdLst/>
          <a:ahLst/>
          <a:cxnLst/>
          <a:rect l="0" t="0" r="0" b="0"/>
          <a:pathLst>
            <a:path>
              <a:moveTo>
                <a:pt x="984092" y="0"/>
              </a:moveTo>
              <a:lnTo>
                <a:pt x="984092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6D88AB-99D9-44E3-B55E-55363548DE06}">
      <dsp:nvSpPr>
        <dsp:cNvPr id="0" name=""/>
        <dsp:cNvSpPr/>
      </dsp:nvSpPr>
      <dsp:spPr>
        <a:xfrm>
          <a:off x="5403692" y="985597"/>
          <a:ext cx="984092" cy="170792"/>
        </a:xfrm>
        <a:custGeom>
          <a:avLst/>
          <a:gdLst/>
          <a:ahLst/>
          <a:cxnLst/>
          <a:rect l="0" t="0" r="0" b="0"/>
          <a:pathLst>
            <a:path>
              <a:moveTo>
                <a:pt x="984092" y="0"/>
              </a:moveTo>
              <a:lnTo>
                <a:pt x="984092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19C5F-C65D-40F4-BA16-790373D0AA97}">
      <dsp:nvSpPr>
        <dsp:cNvPr id="0" name=""/>
        <dsp:cNvSpPr/>
      </dsp:nvSpPr>
      <dsp:spPr>
        <a:xfrm>
          <a:off x="4419599" y="408155"/>
          <a:ext cx="1968184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1968184" y="85396"/>
              </a:lnTo>
              <a:lnTo>
                <a:pt x="1968184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9DC649-1873-48B1-BA64-133A83B53CB8}">
      <dsp:nvSpPr>
        <dsp:cNvPr id="0" name=""/>
        <dsp:cNvSpPr/>
      </dsp:nvSpPr>
      <dsp:spPr>
        <a:xfrm>
          <a:off x="4419599" y="408155"/>
          <a:ext cx="984092" cy="1707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396"/>
              </a:lnTo>
              <a:lnTo>
                <a:pt x="984092" y="85396"/>
              </a:lnTo>
              <a:lnTo>
                <a:pt x="984092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37C8FC-5AFE-4C21-8BCA-5DE70F33248B}">
      <dsp:nvSpPr>
        <dsp:cNvPr id="0" name=""/>
        <dsp:cNvSpPr/>
      </dsp:nvSpPr>
      <dsp:spPr>
        <a:xfrm>
          <a:off x="4373880" y="408155"/>
          <a:ext cx="91440" cy="17079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05268-A196-4B04-AC2C-6CD20CCD87DE}">
      <dsp:nvSpPr>
        <dsp:cNvPr id="0" name=""/>
        <dsp:cNvSpPr/>
      </dsp:nvSpPr>
      <dsp:spPr>
        <a:xfrm>
          <a:off x="3435507" y="408155"/>
          <a:ext cx="984092" cy="170792"/>
        </a:xfrm>
        <a:custGeom>
          <a:avLst/>
          <a:gdLst/>
          <a:ahLst/>
          <a:cxnLst/>
          <a:rect l="0" t="0" r="0" b="0"/>
          <a:pathLst>
            <a:path>
              <a:moveTo>
                <a:pt x="984092" y="0"/>
              </a:moveTo>
              <a:lnTo>
                <a:pt x="984092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A14A2-D571-4627-B658-CC617946B34F}">
      <dsp:nvSpPr>
        <dsp:cNvPr id="0" name=""/>
        <dsp:cNvSpPr/>
      </dsp:nvSpPr>
      <dsp:spPr>
        <a:xfrm>
          <a:off x="2451415" y="408155"/>
          <a:ext cx="1968184" cy="170792"/>
        </a:xfrm>
        <a:custGeom>
          <a:avLst/>
          <a:gdLst/>
          <a:ahLst/>
          <a:cxnLst/>
          <a:rect l="0" t="0" r="0" b="0"/>
          <a:pathLst>
            <a:path>
              <a:moveTo>
                <a:pt x="1968184" y="0"/>
              </a:moveTo>
              <a:lnTo>
                <a:pt x="1968184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00B94-73BF-42EC-9F72-2E38137F1A02}">
      <dsp:nvSpPr>
        <dsp:cNvPr id="0" name=""/>
        <dsp:cNvSpPr/>
      </dsp:nvSpPr>
      <dsp:spPr>
        <a:xfrm>
          <a:off x="1467323" y="408155"/>
          <a:ext cx="2952276" cy="170792"/>
        </a:xfrm>
        <a:custGeom>
          <a:avLst/>
          <a:gdLst/>
          <a:ahLst/>
          <a:cxnLst/>
          <a:rect l="0" t="0" r="0" b="0"/>
          <a:pathLst>
            <a:path>
              <a:moveTo>
                <a:pt x="2952276" y="0"/>
              </a:moveTo>
              <a:lnTo>
                <a:pt x="2952276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F340F4-0E9F-4278-A4F3-F6808F79EE36}">
      <dsp:nvSpPr>
        <dsp:cNvPr id="0" name=""/>
        <dsp:cNvSpPr/>
      </dsp:nvSpPr>
      <dsp:spPr>
        <a:xfrm>
          <a:off x="483231" y="408155"/>
          <a:ext cx="3936368" cy="170792"/>
        </a:xfrm>
        <a:custGeom>
          <a:avLst/>
          <a:gdLst/>
          <a:ahLst/>
          <a:cxnLst/>
          <a:rect l="0" t="0" r="0" b="0"/>
          <a:pathLst>
            <a:path>
              <a:moveTo>
                <a:pt x="3936368" y="0"/>
              </a:moveTo>
              <a:lnTo>
                <a:pt x="3936368" y="85396"/>
              </a:lnTo>
              <a:lnTo>
                <a:pt x="0" y="85396"/>
              </a:lnTo>
              <a:lnTo>
                <a:pt x="0" y="1707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977574-277F-44EC-9D6D-A0ACBFA57EB7}">
      <dsp:nvSpPr>
        <dsp:cNvPr id="0" name=""/>
        <dsp:cNvSpPr/>
      </dsp:nvSpPr>
      <dsp:spPr>
        <a:xfrm>
          <a:off x="4012950" y="1505"/>
          <a:ext cx="813299" cy="406649"/>
        </a:xfrm>
        <a:prstGeom prst="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ETD</a:t>
          </a:r>
          <a:endParaRPr lang="ko-KR" sz="700" kern="1200" dirty="0"/>
        </a:p>
      </dsp:txBody>
      <dsp:txXfrm>
        <a:off x="4012950" y="1505"/>
        <a:ext cx="813299" cy="406649"/>
      </dsp:txXfrm>
    </dsp:sp>
    <dsp:sp modelId="{483939FA-6EE2-4991-B9DA-8B7EED047D62}">
      <dsp:nvSpPr>
        <dsp:cNvPr id="0" name=""/>
        <dsp:cNvSpPr/>
      </dsp:nvSpPr>
      <dsp:spPr>
        <a:xfrm>
          <a:off x="76582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Cover</a:t>
          </a:r>
          <a:endParaRPr lang="ko-KR" sz="700" kern="1200" dirty="0"/>
        </a:p>
      </dsp:txBody>
      <dsp:txXfrm>
        <a:off x="76582" y="578947"/>
        <a:ext cx="813299" cy="406649"/>
      </dsp:txXfrm>
    </dsp:sp>
    <dsp:sp modelId="{973028D6-170F-4BF3-8C44-1B3398E26DF0}">
      <dsp:nvSpPr>
        <dsp:cNvPr id="0" name=""/>
        <dsp:cNvSpPr/>
      </dsp:nvSpPr>
      <dsp:spPr>
        <a:xfrm>
          <a:off x="1060674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Abstract</a:t>
          </a:r>
          <a:endParaRPr lang="ko-KR" sz="700" kern="1200" dirty="0"/>
        </a:p>
      </dsp:txBody>
      <dsp:txXfrm>
        <a:off x="1060674" y="578947"/>
        <a:ext cx="813299" cy="406649"/>
      </dsp:txXfrm>
    </dsp:sp>
    <dsp:sp modelId="{4B6AB7FF-FA32-4499-A103-CE6AA2CA0460}">
      <dsp:nvSpPr>
        <dsp:cNvPr id="0" name=""/>
        <dsp:cNvSpPr/>
      </dsp:nvSpPr>
      <dsp:spPr>
        <a:xfrm>
          <a:off x="2044766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Acknowledgement</a:t>
          </a:r>
          <a:endParaRPr lang="ko-KR" sz="700" kern="1200" dirty="0"/>
        </a:p>
      </dsp:txBody>
      <dsp:txXfrm>
        <a:off x="2044766" y="578947"/>
        <a:ext cx="813299" cy="406649"/>
      </dsp:txXfrm>
    </dsp:sp>
    <dsp:sp modelId="{51393DD8-17D5-4DA6-9149-CAC89E5DBEF2}">
      <dsp:nvSpPr>
        <dsp:cNvPr id="0" name=""/>
        <dsp:cNvSpPr/>
      </dsp:nvSpPr>
      <dsp:spPr>
        <a:xfrm>
          <a:off x="3028858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Table of contents</a:t>
          </a:r>
          <a:endParaRPr lang="ko-KR" sz="700" kern="1200" dirty="0"/>
        </a:p>
      </dsp:txBody>
      <dsp:txXfrm>
        <a:off x="3028858" y="578947"/>
        <a:ext cx="813299" cy="406649"/>
      </dsp:txXfrm>
    </dsp:sp>
    <dsp:sp modelId="{B7A89554-C8AE-4259-AE85-691B3B5DFADA}">
      <dsp:nvSpPr>
        <dsp:cNvPr id="0" name=""/>
        <dsp:cNvSpPr/>
      </dsp:nvSpPr>
      <dsp:spPr>
        <a:xfrm>
          <a:off x="4012950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List of tables</a:t>
          </a:r>
          <a:endParaRPr lang="ko-KR" sz="700" kern="1200" dirty="0"/>
        </a:p>
      </dsp:txBody>
      <dsp:txXfrm>
        <a:off x="4012950" y="578947"/>
        <a:ext cx="813299" cy="406649"/>
      </dsp:txXfrm>
    </dsp:sp>
    <dsp:sp modelId="{FBB6EFAA-C26C-49B1-9C77-DB1066710FC3}">
      <dsp:nvSpPr>
        <dsp:cNvPr id="0" name=""/>
        <dsp:cNvSpPr/>
      </dsp:nvSpPr>
      <dsp:spPr>
        <a:xfrm>
          <a:off x="4997042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List of figures</a:t>
          </a:r>
          <a:endParaRPr lang="ko-KR" sz="700" kern="1200" dirty="0"/>
        </a:p>
      </dsp:txBody>
      <dsp:txXfrm>
        <a:off x="4997042" y="578947"/>
        <a:ext cx="813299" cy="406649"/>
      </dsp:txXfrm>
    </dsp:sp>
    <dsp:sp modelId="{5D32B778-CB6C-4302-A2A1-960C78DE84CF}">
      <dsp:nvSpPr>
        <dsp:cNvPr id="0" name=""/>
        <dsp:cNvSpPr/>
      </dsp:nvSpPr>
      <dsp:spPr>
        <a:xfrm>
          <a:off x="5981134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Part I</a:t>
          </a:r>
          <a:endParaRPr lang="ko-KR" sz="700" kern="1200" dirty="0"/>
        </a:p>
      </dsp:txBody>
      <dsp:txXfrm>
        <a:off x="5981134" y="578947"/>
        <a:ext cx="813299" cy="406649"/>
      </dsp:txXfrm>
    </dsp:sp>
    <dsp:sp modelId="{A36FA510-75EA-4775-ABE7-D6B420229FC3}">
      <dsp:nvSpPr>
        <dsp:cNvPr id="0" name=""/>
        <dsp:cNvSpPr/>
      </dsp:nvSpPr>
      <dsp:spPr>
        <a:xfrm>
          <a:off x="4997042" y="1156390"/>
          <a:ext cx="813299" cy="40664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Chapter 1</a:t>
          </a:r>
          <a:endParaRPr lang="ko-KR" sz="700" kern="1200" dirty="0"/>
        </a:p>
      </dsp:txBody>
      <dsp:txXfrm>
        <a:off x="4997042" y="1156390"/>
        <a:ext cx="813299" cy="406649"/>
      </dsp:txXfrm>
    </dsp:sp>
    <dsp:sp modelId="{6F00A89B-9879-4FB0-BA88-A8D3CFF9BE0C}">
      <dsp:nvSpPr>
        <dsp:cNvPr id="0" name=""/>
        <dsp:cNvSpPr/>
      </dsp:nvSpPr>
      <dsp:spPr>
        <a:xfrm>
          <a:off x="4012950" y="1733832"/>
          <a:ext cx="813299" cy="40664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Section 1</a:t>
          </a:r>
          <a:endParaRPr lang="ko-KR" sz="700" kern="1200" dirty="0"/>
        </a:p>
      </dsp:txBody>
      <dsp:txXfrm>
        <a:off x="4012950" y="1733832"/>
        <a:ext cx="813299" cy="406649"/>
      </dsp:txXfrm>
    </dsp:sp>
    <dsp:sp modelId="{9856994D-A5DC-4EB3-922E-4B613B782745}">
      <dsp:nvSpPr>
        <dsp:cNvPr id="0" name=""/>
        <dsp:cNvSpPr/>
      </dsp:nvSpPr>
      <dsp:spPr>
        <a:xfrm>
          <a:off x="2536812" y="2311275"/>
          <a:ext cx="813299" cy="406649"/>
        </a:xfrm>
        <a:prstGeom prst="rect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Paragraph 1</a:t>
          </a:r>
          <a:endParaRPr lang="ko-KR" sz="700" kern="1200" dirty="0"/>
        </a:p>
      </dsp:txBody>
      <dsp:txXfrm>
        <a:off x="2536812" y="2311275"/>
        <a:ext cx="813299" cy="406649"/>
      </dsp:txXfrm>
    </dsp:sp>
    <dsp:sp modelId="{372B6A60-86F2-45CE-A225-EA1839865FE3}">
      <dsp:nvSpPr>
        <dsp:cNvPr id="0" name=""/>
        <dsp:cNvSpPr/>
      </dsp:nvSpPr>
      <dsp:spPr>
        <a:xfrm>
          <a:off x="2536812" y="2888717"/>
          <a:ext cx="813299" cy="406649"/>
        </a:xfrm>
        <a:prstGeom prst="rect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Sentence 1</a:t>
          </a:r>
          <a:endParaRPr lang="ko-KR" sz="700" kern="1200" dirty="0"/>
        </a:p>
      </dsp:txBody>
      <dsp:txXfrm>
        <a:off x="2536812" y="2888717"/>
        <a:ext cx="813299" cy="406649"/>
      </dsp:txXfrm>
    </dsp:sp>
    <dsp:sp modelId="{EEC0C19F-764D-4CFD-B6D4-1377CD2F85D2}">
      <dsp:nvSpPr>
        <dsp:cNvPr id="0" name=""/>
        <dsp:cNvSpPr/>
      </dsp:nvSpPr>
      <dsp:spPr>
        <a:xfrm>
          <a:off x="2044766" y="3466160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Phrase 1</a:t>
          </a:r>
          <a:endParaRPr lang="ko-KR" sz="700" kern="1200" dirty="0"/>
        </a:p>
      </dsp:txBody>
      <dsp:txXfrm>
        <a:off x="2044766" y="3466160"/>
        <a:ext cx="813299" cy="406649"/>
      </dsp:txXfrm>
    </dsp:sp>
    <dsp:sp modelId="{8D86D477-6E1F-44F9-AE72-28C8C81BB7DF}">
      <dsp:nvSpPr>
        <dsp:cNvPr id="0" name=""/>
        <dsp:cNvSpPr/>
      </dsp:nvSpPr>
      <dsp:spPr>
        <a:xfrm>
          <a:off x="2248091" y="4043602"/>
          <a:ext cx="813299" cy="406649"/>
        </a:xfrm>
        <a:prstGeom prst="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Word 1</a:t>
          </a:r>
          <a:endParaRPr lang="ko-KR" sz="700" kern="1200" dirty="0"/>
        </a:p>
      </dsp:txBody>
      <dsp:txXfrm>
        <a:off x="2248091" y="4043602"/>
        <a:ext cx="813299" cy="406649"/>
      </dsp:txXfrm>
    </dsp:sp>
    <dsp:sp modelId="{534EF854-4C7B-4608-A7C6-E2B3F4C637C3}">
      <dsp:nvSpPr>
        <dsp:cNvPr id="0" name=""/>
        <dsp:cNvSpPr/>
      </dsp:nvSpPr>
      <dsp:spPr>
        <a:xfrm>
          <a:off x="2248091" y="4621044"/>
          <a:ext cx="813299" cy="40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..</a:t>
          </a:r>
          <a:endParaRPr lang="ko-KR" sz="700" kern="1200" dirty="0"/>
        </a:p>
      </dsp:txBody>
      <dsp:txXfrm>
        <a:off x="2248091" y="4621044"/>
        <a:ext cx="813299" cy="406649"/>
      </dsp:txXfrm>
    </dsp:sp>
    <dsp:sp modelId="{DB5208DF-9589-47F6-9CB9-2F589C601E1A}">
      <dsp:nvSpPr>
        <dsp:cNvPr id="0" name=""/>
        <dsp:cNvSpPr/>
      </dsp:nvSpPr>
      <dsp:spPr>
        <a:xfrm>
          <a:off x="3028858" y="3466160"/>
          <a:ext cx="813299" cy="40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ko-KR" sz="700" kern="1200" dirty="0"/>
        </a:p>
      </dsp:txBody>
      <dsp:txXfrm>
        <a:off x="3028858" y="3466160"/>
        <a:ext cx="813299" cy="406649"/>
      </dsp:txXfrm>
    </dsp:sp>
    <dsp:sp modelId="{6763E358-71E1-4ABE-A48F-560EBA3B2377}">
      <dsp:nvSpPr>
        <dsp:cNvPr id="0" name=""/>
        <dsp:cNvSpPr/>
      </dsp:nvSpPr>
      <dsp:spPr>
        <a:xfrm>
          <a:off x="3520904" y="2311275"/>
          <a:ext cx="813299" cy="40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Character 1</a:t>
          </a:r>
          <a:endParaRPr lang="ko-KR" sz="700" kern="1200" dirty="0"/>
        </a:p>
      </dsp:txBody>
      <dsp:txXfrm>
        <a:off x="3520904" y="2311275"/>
        <a:ext cx="813299" cy="406649"/>
      </dsp:txXfrm>
    </dsp:sp>
    <dsp:sp modelId="{380F593B-F6EF-4C51-ACE7-854324062ECB}">
      <dsp:nvSpPr>
        <dsp:cNvPr id="0" name=""/>
        <dsp:cNvSpPr/>
      </dsp:nvSpPr>
      <dsp:spPr>
        <a:xfrm>
          <a:off x="4504996" y="2311275"/>
          <a:ext cx="813299" cy="40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…</a:t>
          </a:r>
          <a:endParaRPr lang="ko-KR" sz="700" kern="1200" dirty="0"/>
        </a:p>
      </dsp:txBody>
      <dsp:txXfrm>
        <a:off x="4504996" y="2311275"/>
        <a:ext cx="813299" cy="406649"/>
      </dsp:txXfrm>
    </dsp:sp>
    <dsp:sp modelId="{FDE7CE90-5942-4DB7-AF52-AD81852CDFA7}">
      <dsp:nvSpPr>
        <dsp:cNvPr id="0" name=""/>
        <dsp:cNvSpPr/>
      </dsp:nvSpPr>
      <dsp:spPr>
        <a:xfrm>
          <a:off x="5489088" y="2311275"/>
          <a:ext cx="813299" cy="40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Character n</a:t>
          </a:r>
          <a:endParaRPr lang="ko-KR" sz="700" kern="1200" dirty="0"/>
        </a:p>
      </dsp:txBody>
      <dsp:txXfrm>
        <a:off x="5489088" y="2311275"/>
        <a:ext cx="813299" cy="406649"/>
      </dsp:txXfrm>
    </dsp:sp>
    <dsp:sp modelId="{0E6AD9EE-D7D8-447C-BB21-F2114884DBA6}">
      <dsp:nvSpPr>
        <dsp:cNvPr id="0" name=""/>
        <dsp:cNvSpPr/>
      </dsp:nvSpPr>
      <dsp:spPr>
        <a:xfrm>
          <a:off x="4997042" y="1733832"/>
          <a:ext cx="813299" cy="40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…</a:t>
          </a:r>
          <a:endParaRPr lang="ko-KR" sz="700" kern="1200" dirty="0"/>
        </a:p>
      </dsp:txBody>
      <dsp:txXfrm>
        <a:off x="4997042" y="1733832"/>
        <a:ext cx="813299" cy="406649"/>
      </dsp:txXfrm>
    </dsp:sp>
    <dsp:sp modelId="{85CBAA15-C400-40B2-9EDD-9B74A1624EA2}">
      <dsp:nvSpPr>
        <dsp:cNvPr id="0" name=""/>
        <dsp:cNvSpPr/>
      </dsp:nvSpPr>
      <dsp:spPr>
        <a:xfrm>
          <a:off x="5981134" y="1733832"/>
          <a:ext cx="813299" cy="406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Token 2</a:t>
          </a:r>
          <a:endParaRPr lang="ko-KR" sz="700" kern="1200" dirty="0"/>
        </a:p>
      </dsp:txBody>
      <dsp:txXfrm>
        <a:off x="5981134" y="1733832"/>
        <a:ext cx="813299" cy="406649"/>
      </dsp:txXfrm>
    </dsp:sp>
    <dsp:sp modelId="{1769C511-7372-42B3-A15C-84DFB66D5F4C}">
      <dsp:nvSpPr>
        <dsp:cNvPr id="0" name=""/>
        <dsp:cNvSpPr/>
      </dsp:nvSpPr>
      <dsp:spPr>
        <a:xfrm>
          <a:off x="5981134" y="1156390"/>
          <a:ext cx="813299" cy="40664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…</a:t>
          </a:r>
          <a:endParaRPr lang="ko-KR" sz="700" kern="1200" dirty="0"/>
        </a:p>
      </dsp:txBody>
      <dsp:txXfrm>
        <a:off x="5981134" y="1156390"/>
        <a:ext cx="813299" cy="406649"/>
      </dsp:txXfrm>
    </dsp:sp>
    <dsp:sp modelId="{03B0E8A4-E73B-4646-8618-9BD1E9D29B86}">
      <dsp:nvSpPr>
        <dsp:cNvPr id="0" name=""/>
        <dsp:cNvSpPr/>
      </dsp:nvSpPr>
      <dsp:spPr>
        <a:xfrm>
          <a:off x="6965226" y="1156390"/>
          <a:ext cx="813299" cy="40664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Line n</a:t>
          </a:r>
          <a:endParaRPr lang="ko-KR" sz="700" kern="1200" dirty="0"/>
        </a:p>
      </dsp:txBody>
      <dsp:txXfrm>
        <a:off x="6965226" y="1156390"/>
        <a:ext cx="813299" cy="406649"/>
      </dsp:txXfrm>
    </dsp:sp>
    <dsp:sp modelId="{186FED19-2A6A-46E0-AEBA-F4DD9005535D}">
      <dsp:nvSpPr>
        <dsp:cNvPr id="0" name=""/>
        <dsp:cNvSpPr/>
      </dsp:nvSpPr>
      <dsp:spPr>
        <a:xfrm>
          <a:off x="6965226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…</a:t>
          </a:r>
          <a:endParaRPr lang="ko-KR" sz="700" kern="1200" dirty="0"/>
        </a:p>
      </dsp:txBody>
      <dsp:txXfrm>
        <a:off x="6965226" y="578947"/>
        <a:ext cx="813299" cy="406649"/>
      </dsp:txXfrm>
    </dsp:sp>
    <dsp:sp modelId="{E7B2B241-4044-4BFE-A86E-500968C721B9}">
      <dsp:nvSpPr>
        <dsp:cNvPr id="0" name=""/>
        <dsp:cNvSpPr/>
      </dsp:nvSpPr>
      <dsp:spPr>
        <a:xfrm>
          <a:off x="7949318" y="578947"/>
          <a:ext cx="813299" cy="406649"/>
        </a:xfrm>
        <a:prstGeom prst="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 rtl="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700" kern="1200" dirty="0" smtClean="0"/>
            <a:t>Page n</a:t>
          </a:r>
          <a:endParaRPr lang="ko-KR" sz="700" kern="1200" dirty="0"/>
        </a:p>
      </dsp:txBody>
      <dsp:txXfrm>
        <a:off x="7949318" y="578947"/>
        <a:ext cx="813299" cy="406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4" Type="http://schemas.openxmlformats.org/officeDocument/2006/relationships/image" Target="../media/image4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59563"/>
            <a:ext cx="4029075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5F1FDE90-57BA-4F0C-A5C2-A5FFC523D7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7438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32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7754ABC5-5AEC-4FDB-9BE8-DCC9EF4B4C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EE13B-381C-42B5-A4D6-D5F33923080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78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2895600" y="533400"/>
            <a:ext cx="3505200" cy="2628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929640" y="3329940"/>
            <a:ext cx="7437120" cy="3154680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34E2E7-55FB-4D59-A511-5FA119AC5C28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FF3D7-FAB8-4863-ADFB-7018E083EB3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9FF3D7-FAB8-4863-ADFB-7018E083EB3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5265810" y="6658663"/>
            <a:ext cx="4028440" cy="35052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3324" tIns="46662" rIns="93324" bIns="46662"/>
          <a:lstStyle/>
          <a:p>
            <a:fld id="{2CECB1EA-6F6E-4032-875A-DA8D4578AC8D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0901B6-1589-4926-8627-C50F5073E6A7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16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63BA7-6861-400D-95E3-F3D31C59286E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17</a:t>
            </a:fld>
            <a:endParaRPr lang="en-US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4ABC5-5AEC-4FDB-9BE8-DCC9EF4B4C8C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4ABC5-5AEC-4FDB-9BE8-DCC9EF4B4C8C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79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70928E-8157-4922-A6D7-9C35C495D91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31B4F0-75B9-4EB1-AD75-AAE01B716D1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297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297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F632C-683F-4F2D-8743-0E095D033A9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2990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299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4E880-BEA7-4CB6-99E2-22382A4D6772}" type="slidenum">
              <a:rPr lang="en-US" smtClean="0">
                <a:latin typeface="Times New Roman" pitchFamily="16" charset="0"/>
              </a:rPr>
              <a:pPr/>
              <a:t>22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ADBFC0-AA4D-41E7-8262-C22DFD408A68}" type="slidenum">
              <a:rPr lang="en-US" smtClean="0">
                <a:latin typeface="Times New Roman" pitchFamily="16" charset="0"/>
              </a:rPr>
              <a:pPr/>
              <a:t>23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256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pitchFamily="16" charset="0"/>
              </a:rPr>
              <a:t>This is a simplification of the previous slide.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635462-D27F-46BA-B497-614003B40B81}" type="slidenum">
              <a:rPr lang="en-US" smtClean="0">
                <a:latin typeface="Times New Roman" pitchFamily="16" charset="0"/>
              </a:rPr>
              <a:pPr/>
              <a:t>24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870889-17BF-449A-87B8-6015DC0DA0EC}" type="slidenum">
              <a:rPr lang="en-US" smtClean="0">
                <a:latin typeface="Times New Roman" pitchFamily="16" charset="0"/>
              </a:rPr>
              <a:pPr/>
              <a:t>25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2662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B3E113-56A9-446B-845E-09A2CF0E3CC9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3747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FEC4-DF53-4B72-B74C-CAC69AF63F31}" type="slidenum">
              <a:rPr lang="en-US" smtClean="0"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927B19-FC82-4CF0-B2B8-D0E6DEB2694C}" type="slidenum">
              <a:rPr lang="ko-KR" altLang="en-US" smtClean="0"/>
              <a:pPr/>
              <a:t>28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42EDB1-BC7A-4F4F-8AFD-9B4070FF7C4C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06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6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4ABC5-5AEC-4FDB-9BE8-DCC9EF4B4C8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12E22B-305E-4A8E-8DE8-C15BAD506831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075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A0938-C490-4605-9C2E-61D5A33632BF}" type="slidenum">
              <a:rPr lang="en-US" smtClean="0">
                <a:latin typeface="Times New Roman" pitchFamily="16" charset="0"/>
              </a:rPr>
              <a:pPr/>
              <a:t>31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5FC96-165B-4A29-804F-C65D3488236A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CBE618-5DB2-427A-80B1-26F7021B5C0A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3205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2901950" y="530225"/>
            <a:ext cx="3492500" cy="2619375"/>
          </a:xfrm>
          <a:ln/>
        </p:spPr>
      </p:sp>
      <p:sp>
        <p:nvSpPr>
          <p:cNvPr id="320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838" y="3330575"/>
            <a:ext cx="6816725" cy="3154363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DCE388-0406-4E68-B4C9-31D42119444D}" type="slidenum">
              <a:rPr lang="en-US" smtClean="0">
                <a:latin typeface="Times New Roman" pitchFamily="16" charset="0"/>
              </a:rPr>
              <a:pPr/>
              <a:t>34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4ABC5-5AEC-4FDB-9BE8-DCC9EF4B4C8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456A9C-A333-4E46-8E9F-F26E7A5A8F56}" type="slidenum">
              <a:rPr lang="en-US" smtClean="0">
                <a:latin typeface="Times New Roman" pitchFamily="16" charset="0"/>
              </a:rPr>
              <a:pPr/>
              <a:t>36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77CC92-1C65-41D5-B347-84652F026D19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3962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6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EC2B24-43AE-467C-89CB-452E6A3798DC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294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4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0CCC48-F472-4BAF-85AB-07C197481CA4}" type="slidenum">
              <a:rPr lang="en-US">
                <a:latin typeface="Arial" pitchFamily="34" charset="0"/>
              </a:rPr>
              <a:pPr/>
              <a:t>39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0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F85C88-E16E-4407-AC07-D952C7779E69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786C59-FD88-432B-861C-A442A0FB9F88}" type="slidenum">
              <a:rPr lang="en-US" smtClean="0">
                <a:latin typeface="Times New Roman" pitchFamily="16" charset="0"/>
              </a:rPr>
              <a:pPr/>
              <a:t>40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C139E-3473-40AD-B918-26786889EA2B}" type="slidenum">
              <a:rPr lang="en-US" smtClean="0">
                <a:latin typeface="Times New Roman" pitchFamily="16" charset="0"/>
              </a:rPr>
              <a:pPr/>
              <a:t>41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4ABC5-5AEC-4FDB-9BE8-DCC9EF4B4C8C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637FDF-FB00-4D15-A22E-228500914D9A}" type="slidenum">
              <a:rPr lang="en-US" smtClean="0">
                <a:latin typeface="Times New Roman" pitchFamily="16" charset="0"/>
              </a:rPr>
              <a:pPr/>
              <a:t>43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1863" eaLnBrk="0" hangingPunct="0"/>
            <a:r>
              <a:rPr lang="en-US" sz="1100" b="0" i="1">
                <a:latin typeface="Times New Roman" pitchFamily="16" charset="0"/>
              </a:rPr>
              <a:t>10</a:t>
            </a: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6872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822" tIns="46912" rIns="93822" bIns="46912"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ADDEBB-3DF5-4D74-AB12-28C0A4847F77}" type="slidenum">
              <a:rPr lang="en-US" smtClean="0">
                <a:latin typeface="Times New Roman" pitchFamily="16" charset="0"/>
              </a:rPr>
              <a:pPr/>
              <a:t>44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5268913" y="0"/>
            <a:ext cx="402748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2" name="Rectangle 3"/>
          <p:cNvSpPr>
            <a:spLocks noChangeArrowheads="1"/>
          </p:cNvSpPr>
          <p:nvPr/>
        </p:nvSpPr>
        <p:spPr bwMode="auto">
          <a:xfrm>
            <a:off x="5268913" y="6659563"/>
            <a:ext cx="4027487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9411" tIns="0" rIns="19411" bIns="0" anchor="b"/>
          <a:lstStyle/>
          <a:p>
            <a:pPr algn="r" defTabSz="931863" eaLnBrk="0" hangingPunct="0"/>
            <a:r>
              <a:rPr lang="en-US" sz="1100" b="0" i="1">
                <a:latin typeface="Times New Roman" pitchFamily="16" charset="0"/>
              </a:rPr>
              <a:t>12</a:t>
            </a:r>
          </a:p>
        </p:txBody>
      </p:sp>
      <p:sp>
        <p:nvSpPr>
          <p:cNvPr id="37893" name="Rectangle 4"/>
          <p:cNvSpPr>
            <a:spLocks noChangeArrowheads="1"/>
          </p:cNvSpPr>
          <p:nvPr/>
        </p:nvSpPr>
        <p:spPr bwMode="auto">
          <a:xfrm>
            <a:off x="0" y="6659563"/>
            <a:ext cx="4027488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0"/>
            <a:ext cx="4027488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Rectangle 6"/>
          <p:cNvSpPr>
            <a:spLocks noRot="1" noChangeArrowheads="1" noTextEdit="1"/>
          </p:cNvSpPr>
          <p:nvPr>
            <p:ph type="sldImg"/>
          </p:nvPr>
        </p:nvSpPr>
        <p:spPr>
          <a:xfrm>
            <a:off x="2905125" y="530225"/>
            <a:ext cx="3492500" cy="2619375"/>
          </a:xfrm>
          <a:ln w="12700" cap="flat">
            <a:solidFill>
              <a:schemeClr val="tx1"/>
            </a:solidFill>
          </a:ln>
        </p:spPr>
      </p:sp>
      <p:sp>
        <p:nvSpPr>
          <p:cNvPr id="3789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38250" y="3330575"/>
            <a:ext cx="6819900" cy="3154363"/>
          </a:xfrm>
          <a:noFill/>
          <a:ln/>
        </p:spPr>
        <p:txBody>
          <a:bodyPr lIns="93822" tIns="46912" rIns="93822" bIns="46912"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4ABC5-5AEC-4FDB-9BE8-DCC9EF4B4C8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4ABC5-5AEC-4FDB-9BE8-DCC9EF4B4C8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7E2757-AECD-4566-9887-0E8C2C5F65C1}" type="slidenum">
              <a:rPr lang="en-US" smtClean="0">
                <a:latin typeface="Times New Roman" pitchFamily="16" charset="0"/>
              </a:rPr>
              <a:pPr/>
              <a:t>47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D3E5E-F041-43A8-B8B2-737DE222395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D3E5E-F041-43A8-B8B2-737DE222395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1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80628-7658-4683-82F6-1999BDC7C60C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7D3E5E-F041-43A8-B8B2-737DE2223951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7AC4A6-046A-4875-8FDE-2BAF9CE3DBA9}" type="slidenum">
              <a:rPr lang="en-US" smtClean="0">
                <a:latin typeface="Times New Roman" pitchFamily="16" charset="0"/>
              </a:rPr>
              <a:pPr/>
              <a:t>51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04BA8E-0D1B-4C48-94A2-C872B628A046}" type="slidenum">
              <a:rPr lang="en-US" smtClean="0">
                <a:latin typeface="Times New Roman" pitchFamily="16" charset="0"/>
              </a:rPr>
              <a:pPr/>
              <a:t>52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9B7183-E779-4608-B62B-1B323ADEF43D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33587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5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BDDB56-CDE1-4815-8B4E-B9024B9377D6}" type="slidenum">
              <a:rPr lang="en-US" smtClean="0">
                <a:latin typeface="Times New Roman" pitchFamily="16" charset="0"/>
              </a:rPr>
              <a:pPr/>
              <a:t>54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98BC13-B811-4848-A784-33575A7BD5B0}" type="slidenum">
              <a:rPr lang="en-US" smtClean="0">
                <a:latin typeface="Times New Roman" pitchFamily="16" charset="0"/>
              </a:rPr>
              <a:pPr/>
              <a:t>55</a:t>
            </a:fld>
            <a:endParaRPr lang="en-US" smtClean="0">
              <a:latin typeface="Times New Roman" pitchFamily="16" charset="0"/>
            </a:endParaRPr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BFEC4-DF53-4B72-B74C-CAC69AF63F31}" type="slidenum">
              <a:rPr lang="en-US" smtClean="0"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0EFA5EC-673F-4103-ABCB-7EBCEEF041FE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4ABC5-5AEC-4FDB-9BE8-DCC9EF4B4C8C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754ABC5-5AEC-4FDB-9BE8-DCC9EF4B4C8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2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AE2731-FE56-41DA-A327-5854044EDA0B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83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EFF556-B808-48DC-9458-2DF7272D84FC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ABD09-AE65-4648-BA28-9717F0F493F8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400" smtClean="0"/>
              <a:t>Help affected communities to recover more quickly and effectively </a:t>
            </a:r>
          </a:p>
          <a:p>
            <a:pPr lvl="1" eaLnBrk="1" hangingPunct="1"/>
            <a:r>
              <a:rPr lang="en-US" sz="1400" smtClean="0"/>
              <a:t>Provide global network with relevant information and resources</a:t>
            </a:r>
          </a:p>
          <a:p>
            <a:pPr eaLnBrk="1" hangingPunct="1"/>
            <a:r>
              <a:rPr lang="en-US" sz="1400" smtClean="0"/>
              <a:t>Support the research community, emergency personnel, decision makers, and the public in reacting to and recovering from crises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509076-F8BE-406C-81A0-489D1A9EAD4B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457200"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1FDBB5-93C7-4268-A58E-026C90B27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E467FF-645D-4A93-B93A-3D06150A18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96D56-735C-43FB-A1B7-BF24432B76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338BA-A3E3-4D1A-9028-6FFF60BB3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D63E-FBC4-4E07-818E-87DA32BE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2A1A6-B0AF-44F4-A818-78CC60B6B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A8250-3F92-46C1-ACF4-BED57FE21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433D2-9D46-4858-B3CE-2E7A2291E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5D2E3-1D19-4C38-A109-69384BC739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B7F15-D864-4490-B95E-143B7AD27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84EA40-BD45-43D4-832E-ADE9121D3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ECBF01-FE91-4C7F-B36E-E99BBFEB3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EA619-CEF5-4B08-AB6B-69ECAC9123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1BF7F-83BD-4936-B628-5FBE6D18C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9B2AF-0239-4341-B6DD-46A844D27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6AFF3-9DED-4124-8FF2-3ECBD8E16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2A8E4-6B08-42E1-A8A9-77C390589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7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pitchFamily="34" charset="0"/>
              </a:defRPr>
            </a:lvl1pPr>
          </a:lstStyle>
          <a:p>
            <a:pPr>
              <a:defRPr/>
            </a:pPr>
            <a:fld id="{669C591E-77E7-4057-8559-04454BC89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10" Type="http://schemas.openxmlformats.org/officeDocument/2006/relationships/image" Target="../media/image10.jpeg"/><Relationship Id="rId4" Type="http://schemas.openxmlformats.org/officeDocument/2006/relationships/image" Target="../media/image5.jpe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image" Target="../media/image24.wmf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wmf"/><Relationship Id="rId5" Type="http://schemas.openxmlformats.org/officeDocument/2006/relationships/image" Target="../media/image27.gif"/><Relationship Id="rId4" Type="http://schemas.openxmlformats.org/officeDocument/2006/relationships/image" Target="../media/image2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notesSlide" Target="../notesSlides/notesSlide44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9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1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iteulike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01D067-BE54-4AAD-883E-ABD859838D15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1</a:t>
            </a:r>
            <a:r>
              <a:rPr lang="en-US" sz="4000" b="1" baseline="30000" dirty="0" smtClean="0"/>
              <a:t>st</a:t>
            </a:r>
            <a:r>
              <a:rPr lang="en-US" sz="4000" b="1" dirty="0" smtClean="0"/>
              <a:t> Canadian ETD &amp;</a:t>
            </a:r>
            <a:br>
              <a:rPr lang="en-US" sz="4000" b="1" dirty="0" smtClean="0"/>
            </a:br>
            <a:r>
              <a:rPr lang="en-US" sz="4000" b="1" dirty="0" smtClean="0"/>
              <a:t>Open Repositories Workshop</a:t>
            </a:r>
            <a:br>
              <a:rPr lang="en-US" sz="4000" b="1" dirty="0" smtClean="0"/>
            </a:br>
            <a:r>
              <a:rPr lang="en-US" sz="2400" b="1" dirty="0" smtClean="0"/>
              <a:t>May 10-11, 2010      Carleton University, Ottawa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“Opening and Expanding</a:t>
            </a:r>
            <a:br>
              <a:rPr lang="en-US" b="1" dirty="0" smtClean="0"/>
            </a:br>
            <a:r>
              <a:rPr lang="en-US" b="1" dirty="0" smtClean="0"/>
              <a:t>Digital Library Services”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by Edward A. Fox 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4876800"/>
            <a:ext cx="8229600" cy="185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fox@vt.edu    http://fox.cs.vt.edu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Dept. of Computer Science, Virginia Tech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3200" b="0" kern="0" dirty="0">
                <a:latin typeface="+mn-lt"/>
              </a:rPr>
              <a:t>Blacksburg, VA 24061 USA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4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05231"/>
            <a:ext cx="9144000" cy="575276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1910" y="304800"/>
            <a:ext cx="9175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Haiti Photographs, Content Based Image Retrieval Evaluation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for Ontology for CTR</a:t>
            </a:r>
            <a:endParaRPr lang="en-US" dirty="0" smtClean="0"/>
          </a:p>
        </p:txBody>
      </p:sp>
      <p:sp>
        <p:nvSpPr>
          <p:cNvPr id="102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43ED5-6A57-4117-8506-BF1EE6DD2678}" type="slidenum">
              <a:rPr lang="en-US" smtClean="0"/>
              <a:pPr/>
              <a:t>11</a:t>
            </a:fld>
            <a:endParaRPr lang="en-US" smtClean="0"/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3276600" y="1219200"/>
            <a:ext cx="5562600" cy="5410200"/>
            <a:chOff x="8640" y="8112"/>
            <a:chExt cx="4800" cy="5328"/>
          </a:xfrm>
        </p:grpSpPr>
        <p:sp>
          <p:nvSpPr>
            <p:cNvPr id="1071" name="AutoShape 49"/>
            <p:cNvSpPr>
              <a:spLocks noChangeArrowheads="1"/>
            </p:cNvSpPr>
            <p:nvPr/>
          </p:nvSpPr>
          <p:spPr bwMode="auto">
            <a:xfrm>
              <a:off x="8640" y="8112"/>
              <a:ext cx="2256" cy="5328"/>
            </a:xfrm>
            <a:prstGeom prst="triangle">
              <a:avLst>
                <a:gd name="adj" fmla="val 100000"/>
              </a:avLst>
            </a:prstGeom>
            <a:solidFill>
              <a:srgbClr val="FBD79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2" name="Rectangle 50"/>
            <p:cNvSpPr>
              <a:spLocks noChangeArrowheads="1"/>
            </p:cNvSpPr>
            <p:nvPr/>
          </p:nvSpPr>
          <p:spPr bwMode="auto">
            <a:xfrm>
              <a:off x="10896" y="8112"/>
              <a:ext cx="2544" cy="5328"/>
            </a:xfrm>
            <a:prstGeom prst="rect">
              <a:avLst/>
            </a:prstGeom>
            <a:solidFill>
              <a:srgbClr val="FBD79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81000" y="1219200"/>
            <a:ext cx="5562600" cy="5410200"/>
            <a:chOff x="6143" y="8112"/>
            <a:chExt cx="4753" cy="5328"/>
          </a:xfrm>
        </p:grpSpPr>
        <p:sp>
          <p:nvSpPr>
            <p:cNvPr id="1069" name="AutoShape 52"/>
            <p:cNvSpPr>
              <a:spLocks noChangeArrowheads="1"/>
            </p:cNvSpPr>
            <p:nvPr/>
          </p:nvSpPr>
          <p:spPr bwMode="auto">
            <a:xfrm rot="10800000">
              <a:off x="8640" y="8112"/>
              <a:ext cx="2256" cy="5328"/>
            </a:xfrm>
            <a:prstGeom prst="triangle">
              <a:avLst>
                <a:gd name="adj" fmla="val 10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0" name="Rectangle 53"/>
            <p:cNvSpPr>
              <a:spLocks noChangeArrowheads="1"/>
            </p:cNvSpPr>
            <p:nvPr/>
          </p:nvSpPr>
          <p:spPr bwMode="auto">
            <a:xfrm rot="10800000">
              <a:off x="6143" y="8112"/>
              <a:ext cx="2544" cy="5328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1" name="Text Box 33"/>
          <p:cNvSpPr txBox="1">
            <a:spLocks noChangeArrowheads="1"/>
          </p:cNvSpPr>
          <p:nvPr/>
        </p:nvSpPr>
        <p:spPr bwMode="auto">
          <a:xfrm>
            <a:off x="381000" y="4800600"/>
            <a:ext cx="1735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51522" tIns="75760" rIns="151522" bIns="75760">
            <a:spAutoFit/>
          </a:bodyPr>
          <a:lstStyle/>
          <a:p>
            <a:pPr defTabSz="1516063"/>
            <a:r>
              <a:rPr lang="en-US" sz="1600" b="1"/>
              <a:t>Social network</a:t>
            </a:r>
          </a:p>
          <a:p>
            <a:pPr defTabSz="1516063"/>
            <a:r>
              <a:rPr lang="en-US" sz="1600" b="1"/>
              <a:t>applications</a:t>
            </a:r>
          </a:p>
        </p:txBody>
      </p: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533400" y="1295400"/>
            <a:ext cx="8382000" cy="5119688"/>
            <a:chOff x="336" y="816"/>
            <a:chExt cx="5280" cy="3225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576" y="844"/>
              <a:ext cx="1115" cy="404"/>
              <a:chOff x="576" y="844"/>
              <a:chExt cx="1115" cy="404"/>
            </a:xfrm>
          </p:grpSpPr>
          <p:pic>
            <p:nvPicPr>
              <p:cNvPr id="1067" name="Picture 6" descr="MPj04386780000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48" y="864"/>
                <a:ext cx="443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8" name="Text Box 7"/>
              <p:cNvSpPr txBox="1">
                <a:spLocks noChangeArrowheads="1"/>
              </p:cNvSpPr>
              <p:nvPr/>
            </p:nvSpPr>
            <p:spPr bwMode="auto">
              <a:xfrm>
                <a:off x="576" y="844"/>
                <a:ext cx="802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51522" tIns="75760" rIns="151522" bIns="75760">
                <a:spAutoFit/>
              </a:bodyPr>
              <a:lstStyle/>
              <a:p>
                <a:pPr algn="r" defTabSz="1516063"/>
                <a:r>
                  <a:rPr lang="en-US" sz="1600" b="1"/>
                  <a:t>CTR literature</a:t>
                </a:r>
              </a:p>
            </p:txBody>
          </p:sp>
        </p:grpSp>
        <p:pic>
          <p:nvPicPr>
            <p:cNvPr id="1036" name="Picture 9" descr="MCj04398590000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2" y="1296"/>
              <a:ext cx="527" cy="3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7" name="Text Box 10"/>
            <p:cNvSpPr txBox="1">
              <a:spLocks noChangeArrowheads="1"/>
            </p:cNvSpPr>
            <p:nvPr/>
          </p:nvSpPr>
          <p:spPr bwMode="auto">
            <a:xfrm>
              <a:off x="336" y="1622"/>
              <a:ext cx="10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1600" b="1"/>
                <a:t>Focus groups</a:t>
              </a:r>
            </a:p>
          </p:txBody>
        </p:sp>
        <p:graphicFrame>
          <p:nvGraphicFramePr>
            <p:cNvPr id="1026" name="Object 12"/>
            <p:cNvGraphicFramePr>
              <a:graphicFrameLocks noChangeAspect="1"/>
            </p:cNvGraphicFramePr>
            <p:nvPr/>
          </p:nvGraphicFramePr>
          <p:xfrm>
            <a:off x="480" y="1968"/>
            <a:ext cx="512" cy="384"/>
          </p:xfrm>
          <a:graphic>
            <a:graphicData uri="http://schemas.openxmlformats.org/presentationml/2006/ole">
              <p:oleObj spid="_x0000_s66562" name="Bitmap Image" r:id="rId6" imgW="7000000" imgH="5095238" progId="PBrush">
                <p:embed/>
              </p:oleObj>
            </a:graphicData>
          </a:graphic>
        </p:graphicFrame>
        <p:sp>
          <p:nvSpPr>
            <p:cNvPr id="1038" name="Text Box 13"/>
            <p:cNvSpPr txBox="1">
              <a:spLocks noChangeArrowheads="1"/>
            </p:cNvSpPr>
            <p:nvPr/>
          </p:nvSpPr>
          <p:spPr bwMode="auto">
            <a:xfrm>
              <a:off x="370" y="2284"/>
              <a:ext cx="116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1600" b="1"/>
                <a:t>Websites, </a:t>
              </a:r>
            </a:p>
            <a:p>
              <a:pPr defTabSz="1516063"/>
              <a:r>
                <a:rPr lang="en-US" sz="1600" b="1"/>
                <a:t>Internet Archive</a:t>
              </a:r>
            </a:p>
          </p:txBody>
        </p:sp>
        <p:sp>
          <p:nvSpPr>
            <p:cNvPr id="1039" name="Text Box 14"/>
            <p:cNvSpPr txBox="1">
              <a:spLocks noChangeArrowheads="1"/>
            </p:cNvSpPr>
            <p:nvPr/>
          </p:nvSpPr>
          <p:spPr bwMode="auto">
            <a:xfrm>
              <a:off x="4272" y="816"/>
              <a:ext cx="95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 b="1"/>
                <a:t>Browsing</a:t>
              </a:r>
            </a:p>
          </p:txBody>
        </p:sp>
        <p:sp>
          <p:nvSpPr>
            <p:cNvPr id="1040" name="Text Box 15"/>
            <p:cNvSpPr txBox="1">
              <a:spLocks noChangeArrowheads="1"/>
            </p:cNvSpPr>
            <p:nvPr/>
          </p:nvSpPr>
          <p:spPr bwMode="auto">
            <a:xfrm>
              <a:off x="4224" y="1344"/>
              <a:ext cx="1100" cy="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 b="1"/>
                <a:t>Searching</a:t>
              </a:r>
            </a:p>
            <a:p>
              <a:pPr marL="285750" lvl="1" defTabSz="1516063"/>
              <a:r>
                <a:rPr lang="en-US" sz="2000"/>
                <a:t>Query </a:t>
              </a:r>
            </a:p>
            <a:p>
              <a:pPr marL="285750" lvl="1" defTabSz="1516063"/>
              <a:r>
                <a:rPr lang="en-US" sz="2000"/>
                <a:t>expansion</a:t>
              </a:r>
            </a:p>
          </p:txBody>
        </p:sp>
        <p:sp>
          <p:nvSpPr>
            <p:cNvPr id="1041" name="Text Box 16"/>
            <p:cNvSpPr txBox="1">
              <a:spLocks noChangeArrowheads="1"/>
            </p:cNvSpPr>
            <p:nvPr/>
          </p:nvSpPr>
          <p:spPr bwMode="auto">
            <a:xfrm>
              <a:off x="4080" y="3696"/>
              <a:ext cx="1069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 b="1"/>
                <a:t>Visualizing</a:t>
              </a:r>
            </a:p>
          </p:txBody>
        </p:sp>
        <p:sp>
          <p:nvSpPr>
            <p:cNvPr id="1042" name="Text Box 17"/>
            <p:cNvSpPr txBox="1">
              <a:spLocks noChangeArrowheads="1"/>
            </p:cNvSpPr>
            <p:nvPr/>
          </p:nvSpPr>
          <p:spPr bwMode="auto">
            <a:xfrm>
              <a:off x="4272" y="2160"/>
              <a:ext cx="84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 b="1"/>
                <a:t>Tagging</a:t>
              </a:r>
            </a:p>
          </p:txBody>
        </p:sp>
        <p:sp>
          <p:nvSpPr>
            <p:cNvPr id="1043" name="Text Box 18"/>
            <p:cNvSpPr txBox="1">
              <a:spLocks noChangeArrowheads="1"/>
            </p:cNvSpPr>
            <p:nvPr/>
          </p:nvSpPr>
          <p:spPr bwMode="auto">
            <a:xfrm>
              <a:off x="4080" y="3168"/>
              <a:ext cx="1245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151522" tIns="75760" rIns="151522" bIns="75760">
              <a:spAutoFit/>
            </a:bodyPr>
            <a:lstStyle/>
            <a:p>
              <a:pPr defTabSz="1516063"/>
              <a:r>
                <a:rPr lang="en-US" sz="2100" b="1"/>
                <a:t>Summarizing</a:t>
              </a:r>
            </a:p>
          </p:txBody>
        </p:sp>
        <p:cxnSp>
          <p:nvCxnSpPr>
            <p:cNvPr id="1044" name="AutoShape 19"/>
            <p:cNvCxnSpPr>
              <a:cxnSpLocks noChangeShapeType="1"/>
              <a:stCxn id="1054" idx="3"/>
              <a:endCxn id="1041" idx="1"/>
            </p:cNvCxnSpPr>
            <p:nvPr/>
          </p:nvCxnSpPr>
          <p:spPr bwMode="auto">
            <a:xfrm>
              <a:off x="3292" y="2249"/>
              <a:ext cx="788" cy="1596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5" name="AutoShape 20"/>
            <p:cNvCxnSpPr>
              <a:cxnSpLocks noChangeShapeType="1"/>
              <a:stCxn id="1054" idx="3"/>
              <a:endCxn id="1040" idx="1"/>
            </p:cNvCxnSpPr>
            <p:nvPr/>
          </p:nvCxnSpPr>
          <p:spPr bwMode="auto">
            <a:xfrm flipV="1">
              <a:off x="3292" y="1685"/>
              <a:ext cx="932" cy="56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6" name="AutoShape 21"/>
            <p:cNvCxnSpPr>
              <a:cxnSpLocks noChangeShapeType="1"/>
              <a:stCxn id="1054" idx="3"/>
              <a:endCxn id="1043" idx="1"/>
            </p:cNvCxnSpPr>
            <p:nvPr/>
          </p:nvCxnSpPr>
          <p:spPr bwMode="auto">
            <a:xfrm>
              <a:off x="3292" y="2249"/>
              <a:ext cx="788" cy="106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7" name="AutoShape 22"/>
            <p:cNvCxnSpPr>
              <a:cxnSpLocks noChangeShapeType="1"/>
              <a:endCxn id="1054" idx="1"/>
            </p:cNvCxnSpPr>
            <p:nvPr/>
          </p:nvCxnSpPr>
          <p:spPr bwMode="auto">
            <a:xfrm>
              <a:off x="959" y="1488"/>
              <a:ext cx="1261" cy="761"/>
            </a:xfrm>
            <a:prstGeom prst="curvedConnector3">
              <a:avLst>
                <a:gd name="adj1" fmla="val 49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8" name="AutoShape 23"/>
            <p:cNvCxnSpPr>
              <a:cxnSpLocks noChangeShapeType="1"/>
              <a:stCxn id="1054" idx="3"/>
              <a:endCxn id="1042" idx="1"/>
            </p:cNvCxnSpPr>
            <p:nvPr/>
          </p:nvCxnSpPr>
          <p:spPr bwMode="auto">
            <a:xfrm>
              <a:off x="3292" y="2249"/>
              <a:ext cx="980" cy="6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49" name="AutoShape 24"/>
            <p:cNvCxnSpPr>
              <a:cxnSpLocks noChangeShapeType="1"/>
              <a:stCxn id="1054" idx="3"/>
              <a:endCxn id="1061" idx="1"/>
            </p:cNvCxnSpPr>
            <p:nvPr/>
          </p:nvCxnSpPr>
          <p:spPr bwMode="auto">
            <a:xfrm>
              <a:off x="3292" y="2249"/>
              <a:ext cx="788" cy="540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50" name="AutoShape 25"/>
            <p:cNvCxnSpPr>
              <a:cxnSpLocks noChangeShapeType="1"/>
            </p:cNvCxnSpPr>
            <p:nvPr/>
          </p:nvCxnSpPr>
          <p:spPr bwMode="auto">
            <a:xfrm rot="16200000" flipH="1">
              <a:off x="2151" y="2078"/>
              <a:ext cx="338" cy="169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51" name="AutoShape 26"/>
            <p:cNvCxnSpPr>
              <a:cxnSpLocks noChangeShapeType="1"/>
              <a:stCxn id="1054" idx="3"/>
              <a:endCxn id="1039" idx="1"/>
            </p:cNvCxnSpPr>
            <p:nvPr/>
          </p:nvCxnSpPr>
          <p:spPr bwMode="auto">
            <a:xfrm flipV="1">
              <a:off x="3292" y="965"/>
              <a:ext cx="980" cy="1284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52" name="AutoShape 27"/>
            <p:cNvCxnSpPr>
              <a:cxnSpLocks noChangeShapeType="1"/>
              <a:endCxn id="1054" idx="1"/>
            </p:cNvCxnSpPr>
            <p:nvPr/>
          </p:nvCxnSpPr>
          <p:spPr bwMode="auto">
            <a:xfrm>
              <a:off x="992" y="2160"/>
              <a:ext cx="1228" cy="89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53" name="AutoShape 28"/>
            <p:cNvCxnSpPr>
              <a:cxnSpLocks noChangeShapeType="1"/>
              <a:endCxn id="1054" idx="1"/>
            </p:cNvCxnSpPr>
            <p:nvPr/>
          </p:nvCxnSpPr>
          <p:spPr bwMode="auto">
            <a:xfrm>
              <a:off x="1691" y="1038"/>
              <a:ext cx="529" cy="1211"/>
            </a:xfrm>
            <a:prstGeom prst="curvedConnector3">
              <a:avLst>
                <a:gd name="adj1" fmla="val 4990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54" name="AutoShape 29"/>
            <p:cNvSpPr>
              <a:spLocks noChangeArrowheads="1"/>
            </p:cNvSpPr>
            <p:nvPr/>
          </p:nvSpPr>
          <p:spPr bwMode="auto">
            <a:xfrm>
              <a:off x="2220" y="1712"/>
              <a:ext cx="1072" cy="107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151522" tIns="75760" rIns="151522" bIns="75760" anchor="ctr"/>
            <a:lstStyle/>
            <a:p>
              <a:pPr algn="ctr" defTabSz="1516063"/>
              <a:endParaRPr lang="en-US" sz="2000"/>
            </a:p>
          </p:txBody>
        </p:sp>
        <p:sp>
          <p:nvSpPr>
            <p:cNvPr id="48158" name="Text Box 30"/>
            <p:cNvSpPr txBox="1">
              <a:spLocks noChangeAspect="1" noChangeArrowheads="1"/>
            </p:cNvSpPr>
            <p:nvPr/>
          </p:nvSpPr>
          <p:spPr bwMode="auto">
            <a:xfrm>
              <a:off x="2138" y="1767"/>
              <a:ext cx="1219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151522" tIns="75760" rIns="151522" bIns="75760">
              <a:spAutoFit/>
            </a:bodyPr>
            <a:lstStyle/>
            <a:p>
              <a:pPr algn="ctr" defTabSz="1516063">
                <a:defRPr/>
              </a:pPr>
              <a:r>
                <a:rPr lang="en-US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CTR Ontology</a:t>
              </a:r>
            </a:p>
          </p:txBody>
        </p:sp>
        <p:sp>
          <p:nvSpPr>
            <p:cNvPr id="1056" name="Text Box 31"/>
            <p:cNvSpPr txBox="1">
              <a:spLocks noChangeArrowheads="1"/>
            </p:cNvSpPr>
            <p:nvPr/>
          </p:nvSpPr>
          <p:spPr bwMode="auto">
            <a:xfrm>
              <a:off x="2186" y="1944"/>
              <a:ext cx="1222" cy="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51522" tIns="75760" rIns="151522" bIns="75760">
              <a:spAutoFit/>
            </a:bodyPr>
            <a:lstStyle/>
            <a:p>
              <a:pPr marL="174625" indent="-174625" defTabSz="1516063">
                <a:buFontTx/>
                <a:buChar char="•"/>
              </a:pPr>
              <a:r>
                <a:rPr lang="en-US" sz="1600"/>
                <a:t>Individual</a:t>
              </a:r>
            </a:p>
            <a:p>
              <a:pPr marL="174625" indent="-174625" defTabSz="1516063">
                <a:buFontTx/>
                <a:buChar char="•"/>
              </a:pPr>
              <a:r>
                <a:rPr lang="en-US" sz="1600"/>
                <a:t>Organizational</a:t>
              </a:r>
            </a:p>
            <a:p>
              <a:pPr marL="174625" indent="-174625" defTabSz="1516063">
                <a:buFontTx/>
                <a:buChar char="•"/>
              </a:pPr>
              <a:r>
                <a:rPr lang="en-US" sz="1600"/>
                <a:t>Community</a:t>
              </a:r>
            </a:p>
            <a:p>
              <a:pPr marL="174625" indent="-174625" defTabSz="1516063">
                <a:buFontTx/>
                <a:buChar char="•"/>
              </a:pPr>
              <a:r>
                <a:rPr lang="en-US" sz="1600"/>
                <a:t>Political</a:t>
              </a:r>
            </a:p>
            <a:p>
              <a:pPr marL="174625" indent="-174625" defTabSz="1516063">
                <a:buFontTx/>
                <a:buChar char="•"/>
              </a:pPr>
              <a:r>
                <a:rPr lang="en-US" sz="1600"/>
                <a:t>…</a:t>
              </a:r>
            </a:p>
          </p:txBody>
        </p:sp>
        <p:grpSp>
          <p:nvGrpSpPr>
            <p:cNvPr id="6" name="Group 34"/>
            <p:cNvGrpSpPr>
              <a:grpSpLocks/>
            </p:cNvGrpSpPr>
            <p:nvPr/>
          </p:nvGrpSpPr>
          <p:grpSpPr bwMode="auto">
            <a:xfrm>
              <a:off x="378" y="2880"/>
              <a:ext cx="611" cy="195"/>
              <a:chOff x="2448" y="5664"/>
              <a:chExt cx="1392" cy="432"/>
            </a:xfrm>
          </p:grpSpPr>
          <p:pic>
            <p:nvPicPr>
              <p:cNvPr id="1064" name="Picture 35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448" y="566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5" name="Picture 36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928" y="5664"/>
                <a:ext cx="432" cy="4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6" name="Picture 3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3408" y="5664"/>
                <a:ext cx="432" cy="4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Group 38"/>
            <p:cNvGrpSpPr>
              <a:grpSpLocks/>
            </p:cNvGrpSpPr>
            <p:nvPr/>
          </p:nvGrpSpPr>
          <p:grpSpPr bwMode="auto">
            <a:xfrm>
              <a:off x="1104" y="3264"/>
              <a:ext cx="1186" cy="777"/>
              <a:chOff x="7056" y="12240"/>
              <a:chExt cx="1776" cy="1240"/>
            </a:xfrm>
          </p:grpSpPr>
          <p:pic>
            <p:nvPicPr>
              <p:cNvPr id="1062" name="Picture 39" descr="MPj04373320000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7326" y="12240"/>
                <a:ext cx="599" cy="6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3" name="Text Box 40"/>
              <p:cNvSpPr txBox="1">
                <a:spLocks noChangeArrowheads="1"/>
              </p:cNvSpPr>
              <p:nvPr/>
            </p:nvSpPr>
            <p:spPr bwMode="auto">
              <a:xfrm>
                <a:off x="7056" y="12835"/>
                <a:ext cx="1776" cy="6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51522" tIns="75760" rIns="151522" bIns="75760">
                <a:spAutoFit/>
              </a:bodyPr>
              <a:lstStyle/>
              <a:p>
                <a:pPr defTabSz="1516063"/>
                <a:r>
                  <a:rPr lang="en-US" sz="1600" b="1"/>
                  <a:t>Multicultural/ linguistic input</a:t>
                </a:r>
              </a:p>
            </p:txBody>
          </p:sp>
        </p:grpSp>
        <p:cxnSp>
          <p:nvCxnSpPr>
            <p:cNvPr id="1059" name="AutoShape 41"/>
            <p:cNvCxnSpPr>
              <a:cxnSpLocks noChangeShapeType="1"/>
              <a:endCxn id="1054" idx="1"/>
            </p:cNvCxnSpPr>
            <p:nvPr/>
          </p:nvCxnSpPr>
          <p:spPr bwMode="auto">
            <a:xfrm flipV="1">
              <a:off x="989" y="2249"/>
              <a:ext cx="1231" cy="729"/>
            </a:xfrm>
            <a:prstGeom prst="curvedConnector3">
              <a:avLst>
                <a:gd name="adj1" fmla="val 49958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1060" name="AutoShape 42"/>
            <p:cNvCxnSpPr>
              <a:cxnSpLocks noChangeShapeType="1"/>
              <a:endCxn id="1054" idx="1"/>
            </p:cNvCxnSpPr>
            <p:nvPr/>
          </p:nvCxnSpPr>
          <p:spPr bwMode="auto">
            <a:xfrm flipV="1">
              <a:off x="1684" y="2249"/>
              <a:ext cx="536" cy="1221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061" name="Text Box 43"/>
            <p:cNvSpPr txBox="1">
              <a:spLocks noChangeArrowheads="1"/>
            </p:cNvSpPr>
            <p:nvPr/>
          </p:nvSpPr>
          <p:spPr bwMode="auto">
            <a:xfrm>
              <a:off x="4080" y="2640"/>
              <a:ext cx="1536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51522" tIns="75760" rIns="151522" bIns="75760">
              <a:spAutoFit/>
            </a:bodyPr>
            <a:lstStyle/>
            <a:p>
              <a:pPr defTabSz="1516063"/>
              <a:r>
                <a:rPr lang="en-US" sz="2100" b="1"/>
                <a:t>Recommending</a:t>
              </a:r>
            </a:p>
          </p:txBody>
        </p:sp>
      </p:grpSp>
      <p:sp>
        <p:nvSpPr>
          <p:cNvPr id="1033" name="Text Box 54"/>
          <p:cNvSpPr txBox="1">
            <a:spLocks noChangeArrowheads="1"/>
          </p:cNvSpPr>
          <p:nvPr/>
        </p:nvSpPr>
        <p:spPr bwMode="auto">
          <a:xfrm>
            <a:off x="3429000" y="1600200"/>
            <a:ext cx="198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>
                <a:solidFill>
                  <a:srgbClr val="FF9900"/>
                </a:solidFill>
              </a:rPr>
              <a:t>sources</a:t>
            </a:r>
          </a:p>
        </p:txBody>
      </p:sp>
      <p:sp>
        <p:nvSpPr>
          <p:cNvPr id="1034" name="Text Box 55"/>
          <p:cNvSpPr txBox="1">
            <a:spLocks noChangeArrowheads="1"/>
          </p:cNvSpPr>
          <p:nvPr/>
        </p:nvSpPr>
        <p:spPr bwMode="auto">
          <a:xfrm>
            <a:off x="4495800" y="5486400"/>
            <a:ext cx="106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chemeClr val="accent1">
                    <a:lumMod val="75000"/>
                  </a:schemeClr>
                </a:solidFill>
              </a:rPr>
              <a:t>uses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647" y="617707"/>
            <a:ext cx="8229600" cy="1066800"/>
          </a:xfrm>
        </p:spPr>
        <p:txBody>
          <a:bodyPr/>
          <a:lstStyle/>
          <a:p>
            <a:r>
              <a:rPr lang="en-US" dirty="0" smtClean="0"/>
              <a:t>Preliminary Data Analysis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-990600" y="3256721"/>
          <a:ext cx="10668000" cy="3601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rved Down Arrow 4"/>
          <p:cNvSpPr/>
          <p:nvPr/>
        </p:nvSpPr>
        <p:spPr>
          <a:xfrm flipH="1">
            <a:off x="838200" y="1905000"/>
            <a:ext cx="5029200" cy="1524000"/>
          </a:xfrm>
          <a:prstGeom prst="curvedDownArrow">
            <a:avLst>
              <a:gd name="adj1" fmla="val 30031"/>
              <a:gd name="adj2" fmla="val 52369"/>
              <a:gd name="adj3" fmla="val 27744"/>
            </a:avLst>
          </a:prstGeom>
          <a:gradFill flip="none" rotWithShape="1">
            <a:gsLst>
              <a:gs pos="0">
                <a:srgbClr val="734B9C"/>
              </a:gs>
              <a:gs pos="50000">
                <a:srgbClr val="654A99"/>
              </a:gs>
              <a:gs pos="100000">
                <a:srgbClr val="465B9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209800"/>
            <a:ext cx="2819400" cy="1200329"/>
          </a:xfrm>
          <a:custGeom>
            <a:avLst/>
            <a:gdLst>
              <a:gd name="connsiteX0" fmla="*/ 221342 w 2057400"/>
              <a:gd name="connsiteY0" fmla="*/ 0 h 1328023"/>
              <a:gd name="connsiteX1" fmla="*/ 2057400 w 2057400"/>
              <a:gd name="connsiteY1" fmla="*/ 0 h 1328023"/>
              <a:gd name="connsiteX2" fmla="*/ 2057400 w 2057400"/>
              <a:gd name="connsiteY2" fmla="*/ 0 h 1328023"/>
              <a:gd name="connsiteX3" fmla="*/ 2057400 w 2057400"/>
              <a:gd name="connsiteY3" fmla="*/ 0 h 1328023"/>
              <a:gd name="connsiteX4" fmla="*/ 2057400 w 2057400"/>
              <a:gd name="connsiteY4" fmla="*/ 1106681 h 1328023"/>
              <a:gd name="connsiteX5" fmla="*/ 1992570 w 2057400"/>
              <a:gd name="connsiteY5" fmla="*/ 1263193 h 1328023"/>
              <a:gd name="connsiteX6" fmla="*/ 1836057 w 2057400"/>
              <a:gd name="connsiteY6" fmla="*/ 1328023 h 1328023"/>
              <a:gd name="connsiteX7" fmla="*/ 0 w 2057400"/>
              <a:gd name="connsiteY7" fmla="*/ 1328023 h 1328023"/>
              <a:gd name="connsiteX8" fmla="*/ 0 w 2057400"/>
              <a:gd name="connsiteY8" fmla="*/ 1328023 h 1328023"/>
              <a:gd name="connsiteX9" fmla="*/ 0 w 2057400"/>
              <a:gd name="connsiteY9" fmla="*/ 1328023 h 1328023"/>
              <a:gd name="connsiteX10" fmla="*/ 0 w 2057400"/>
              <a:gd name="connsiteY10" fmla="*/ 221342 h 1328023"/>
              <a:gd name="connsiteX11" fmla="*/ 64830 w 2057400"/>
              <a:gd name="connsiteY11" fmla="*/ 64830 h 1328023"/>
              <a:gd name="connsiteX12" fmla="*/ 221343 w 2057400"/>
              <a:gd name="connsiteY12" fmla="*/ 1 h 1328023"/>
              <a:gd name="connsiteX13" fmla="*/ 221342 w 2057400"/>
              <a:gd name="connsiteY13" fmla="*/ 0 h 1328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57400" h="1328023">
                <a:moveTo>
                  <a:pt x="221342" y="0"/>
                </a:moveTo>
                <a:lnTo>
                  <a:pt x="2057400" y="0"/>
                </a:lnTo>
                <a:lnTo>
                  <a:pt x="2057400" y="0"/>
                </a:lnTo>
                <a:lnTo>
                  <a:pt x="2057400" y="0"/>
                </a:lnTo>
                <a:lnTo>
                  <a:pt x="2057400" y="1106681"/>
                </a:lnTo>
                <a:cubicBezTo>
                  <a:pt x="2057400" y="1165385"/>
                  <a:pt x="2034080" y="1221684"/>
                  <a:pt x="1992570" y="1263193"/>
                </a:cubicBezTo>
                <a:cubicBezTo>
                  <a:pt x="1951060" y="1304703"/>
                  <a:pt x="1894761" y="1328023"/>
                  <a:pt x="1836057" y="1328023"/>
                </a:cubicBezTo>
                <a:lnTo>
                  <a:pt x="0" y="1328023"/>
                </a:lnTo>
                <a:lnTo>
                  <a:pt x="0" y="1328023"/>
                </a:lnTo>
                <a:lnTo>
                  <a:pt x="0" y="1328023"/>
                </a:lnTo>
                <a:lnTo>
                  <a:pt x="0" y="221342"/>
                </a:lnTo>
                <a:cubicBezTo>
                  <a:pt x="0" y="162638"/>
                  <a:pt x="23320" y="106339"/>
                  <a:pt x="64830" y="64830"/>
                </a:cubicBezTo>
                <a:cubicBezTo>
                  <a:pt x="106340" y="23320"/>
                  <a:pt x="162639" y="1"/>
                  <a:pt x="221343" y="1"/>
                </a:cubicBezTo>
                <a:lnTo>
                  <a:pt x="221342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Revise seeds if poor preliminary data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Filtering and Storytelling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828800"/>
          <a:ext cx="8845913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1981200"/>
            <a:ext cx="3429000" cy="3352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819400" y="2057400"/>
            <a:ext cx="31242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Ensemble</a:t>
            </a:r>
            <a:r>
              <a:rPr lang="zh-TW" altLang="en-US" sz="2000" dirty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en-US" altLang="zh-TW" sz="2000" dirty="0">
                <a:solidFill>
                  <a:schemeClr val="accent1">
                    <a:lumMod val="50000"/>
                  </a:schemeClr>
                </a:solidFill>
              </a:rPr>
              <a:t>Portal</a:t>
            </a:r>
            <a:endParaRPr lang="en-US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24200" y="4343400"/>
            <a:ext cx="9144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TW" sz="1400">
                <a:solidFill>
                  <a:srgbClr val="000000"/>
                </a:solidFill>
              </a:rPr>
              <a:t>Fedora</a:t>
            </a:r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2457450" y="5086350"/>
            <a:ext cx="11811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Cloud 7"/>
          <p:cNvSpPr/>
          <p:nvPr/>
        </p:nvSpPr>
        <p:spPr>
          <a:xfrm>
            <a:off x="5943600" y="152400"/>
            <a:ext cx="2667000" cy="1676400"/>
          </a:xfrm>
          <a:prstGeom prst="cloud">
            <a:avLst/>
          </a:prstGeom>
          <a:ln w="22225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pic>
        <p:nvPicPr>
          <p:cNvPr id="23559" name="Picture 11" descr="imgr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143000"/>
            <a:ext cx="10207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Box 12"/>
          <p:cNvSpPr txBox="1">
            <a:spLocks noChangeArrowheads="1"/>
          </p:cNvSpPr>
          <p:nvPr/>
        </p:nvSpPr>
        <p:spPr bwMode="auto">
          <a:xfrm>
            <a:off x="6400800" y="304800"/>
            <a:ext cx="2514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dirty="0"/>
              <a:t>Social</a:t>
            </a:r>
            <a:r>
              <a:rPr lang="zh-TW" altLang="en-US" sz="1400" dirty="0"/>
              <a:t> </a:t>
            </a:r>
            <a:r>
              <a:rPr lang="en-US" altLang="zh-TW" sz="1400" dirty="0"/>
              <a:t>network</a:t>
            </a:r>
            <a:r>
              <a:rPr lang="zh-TW" altLang="en-US" sz="1400" dirty="0"/>
              <a:t> </a:t>
            </a:r>
            <a:r>
              <a:rPr lang="en-US" altLang="zh-TW" sz="1400" dirty="0"/>
              <a:t>services</a:t>
            </a:r>
            <a:endParaRPr lang="en-US" sz="1400" dirty="0"/>
          </a:p>
        </p:txBody>
      </p:sp>
      <p:sp>
        <p:nvSpPr>
          <p:cNvPr id="14" name="Cloud 13"/>
          <p:cNvSpPr/>
          <p:nvPr/>
        </p:nvSpPr>
        <p:spPr>
          <a:xfrm>
            <a:off x="0" y="4495800"/>
            <a:ext cx="2895600" cy="2209800"/>
          </a:xfrm>
          <a:prstGeom prst="cloud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 dirty="0"/>
          </a:p>
        </p:txBody>
      </p:sp>
      <p:pic>
        <p:nvPicPr>
          <p:cNvPr id="23562" name="Picture 14" descr="imgre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609600"/>
            <a:ext cx="1143000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Arrow Connector 15"/>
          <p:cNvCxnSpPr/>
          <p:nvPr/>
        </p:nvCxnSpPr>
        <p:spPr>
          <a:xfrm rot="10800000" flipV="1">
            <a:off x="6096000" y="1828800"/>
            <a:ext cx="10668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676400" y="5486400"/>
            <a:ext cx="9906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AlgoViz</a:t>
            </a:r>
            <a:endParaRPr lang="en-US" sz="1400" dirty="0"/>
          </a:p>
        </p:txBody>
      </p:sp>
      <p:sp>
        <p:nvSpPr>
          <p:cNvPr id="18" name="Rectangle 17"/>
          <p:cNvSpPr/>
          <p:nvPr/>
        </p:nvSpPr>
        <p:spPr>
          <a:xfrm>
            <a:off x="381000" y="5410200"/>
            <a:ext cx="9906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SWENET</a:t>
            </a: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066800" y="5029200"/>
            <a:ext cx="10668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Syllabus</a:t>
            </a:r>
          </a:p>
        </p:txBody>
      </p:sp>
      <p:sp>
        <p:nvSpPr>
          <p:cNvPr id="23" name="Cloud 22"/>
          <p:cNvSpPr/>
          <p:nvPr/>
        </p:nvSpPr>
        <p:spPr>
          <a:xfrm>
            <a:off x="152400" y="228600"/>
            <a:ext cx="3124200" cy="2133600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23568" name="TextBox 23"/>
          <p:cNvSpPr txBox="1">
            <a:spLocks noChangeArrowheads="1"/>
          </p:cNvSpPr>
          <p:nvPr/>
        </p:nvSpPr>
        <p:spPr bwMode="auto">
          <a:xfrm>
            <a:off x="685800" y="457200"/>
            <a:ext cx="25908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TW" sz="1400" dirty="0"/>
              <a:t>Computing Communities</a:t>
            </a:r>
            <a:endParaRPr lang="en-US" sz="1400" dirty="0"/>
          </a:p>
        </p:txBody>
      </p:sp>
      <p:sp>
        <p:nvSpPr>
          <p:cNvPr id="25" name="Rectangle 24"/>
          <p:cNvSpPr/>
          <p:nvPr/>
        </p:nvSpPr>
        <p:spPr>
          <a:xfrm>
            <a:off x="609600" y="838200"/>
            <a:ext cx="9906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WebCAT</a:t>
            </a:r>
            <a:endParaRPr lang="en-US" sz="1400" dirty="0"/>
          </a:p>
        </p:txBody>
      </p:sp>
      <p:sp>
        <p:nvSpPr>
          <p:cNvPr id="27" name="Rectangle 26"/>
          <p:cNvSpPr/>
          <p:nvPr/>
        </p:nvSpPr>
        <p:spPr>
          <a:xfrm>
            <a:off x="1981200" y="838200"/>
            <a:ext cx="685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TECH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391400" y="2895600"/>
            <a:ext cx="1066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 b="1">
                <a:solidFill>
                  <a:srgbClr val="000000"/>
                </a:solidFill>
                <a:ea typeface="ＭＳ Ｐゴシック" pitchFamily="34" charset="-128"/>
              </a:rPr>
              <a:t>Walden’s Path/VKB</a:t>
            </a:r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00200" y="1295400"/>
            <a:ext cx="1295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 err="1"/>
              <a:t>CATSpace</a:t>
            </a:r>
            <a:endParaRPr lang="en-US" sz="1400" dirty="0"/>
          </a:p>
        </p:txBody>
      </p:sp>
      <p:sp>
        <p:nvSpPr>
          <p:cNvPr id="30" name="Rectangle 29"/>
          <p:cNvSpPr/>
          <p:nvPr/>
        </p:nvSpPr>
        <p:spPr>
          <a:xfrm>
            <a:off x="1600200" y="5943600"/>
            <a:ext cx="9144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CITIDEL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71800" y="2438400"/>
            <a:ext cx="2819400" cy="13716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32" name="Straight Arrow Connector 31"/>
          <p:cNvCxnSpPr>
            <a:stCxn id="23" idx="1"/>
          </p:cNvCxnSpPr>
          <p:nvPr/>
        </p:nvCxnSpPr>
        <p:spPr>
          <a:xfrm rot="16200000" flipH="1">
            <a:off x="1885156" y="2189957"/>
            <a:ext cx="611187" cy="9525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576" name="TextBox 32"/>
          <p:cNvSpPr txBox="1">
            <a:spLocks noChangeArrowheads="1"/>
          </p:cNvSpPr>
          <p:nvPr/>
        </p:nvSpPr>
        <p:spPr bwMode="auto">
          <a:xfrm>
            <a:off x="2971800" y="2438400"/>
            <a:ext cx="7127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err="1">
                <a:solidFill>
                  <a:schemeClr val="accent1">
                    <a:lumMod val="50000"/>
                  </a:schemeClr>
                </a:solidFill>
              </a:rPr>
              <a:t>Drupal</a:t>
            </a:r>
            <a:endParaRPr lang="en-US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200400" y="2819400"/>
            <a:ext cx="5334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Blog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24200" y="3200400"/>
            <a:ext cx="6858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Forum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962400" y="2819400"/>
            <a:ext cx="7620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Browse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962400" y="3200400"/>
            <a:ext cx="8382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Submit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876800" y="2819400"/>
            <a:ext cx="685800" cy="228600"/>
          </a:xfrm>
          <a:prstGeom prst="rect">
            <a:avLst/>
          </a:prstGeom>
          <a:gradFill>
            <a:gsLst>
              <a:gs pos="0">
                <a:schemeClr val="tx2">
                  <a:lumMod val="25000"/>
                </a:schemeClr>
              </a:gs>
              <a:gs pos="25000">
                <a:schemeClr val="accent4">
                  <a:tint val="85000"/>
                </a:schemeClr>
              </a:gs>
              <a:gs pos="40000">
                <a:schemeClr val="accent4">
                  <a:tint val="92000"/>
                </a:schemeClr>
              </a:gs>
              <a:gs pos="50000">
                <a:schemeClr val="accent4">
                  <a:tint val="93000"/>
                </a:schemeClr>
              </a:gs>
              <a:gs pos="60000">
                <a:schemeClr val="accent4">
                  <a:tint val="92000"/>
                </a:schemeClr>
              </a:gs>
              <a:gs pos="75000">
                <a:schemeClr val="accent4">
                  <a:tint val="83000"/>
                  <a:satMod val="108000"/>
                </a:schemeClr>
              </a:gs>
              <a:gs pos="100000">
                <a:schemeClr val="accent4">
                  <a:tint val="48000"/>
                  <a:satMod val="150000"/>
                </a:schemeClr>
              </a:gs>
            </a:gsLst>
          </a:gra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Search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953000" y="3200400"/>
            <a:ext cx="533400" cy="228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chemeClr val="tx2">
                    <a:lumMod val="25000"/>
                  </a:schemeClr>
                </a:solidFill>
              </a:rPr>
              <a:t>RSS</a:t>
            </a:r>
          </a:p>
        </p:txBody>
      </p:sp>
      <p:cxnSp>
        <p:nvCxnSpPr>
          <p:cNvPr id="42" name="Straight Arrow Connector 41"/>
          <p:cNvCxnSpPr>
            <a:stCxn id="31" idx="2"/>
          </p:cNvCxnSpPr>
          <p:nvPr/>
        </p:nvCxnSpPr>
        <p:spPr>
          <a:xfrm rot="16200000" flipH="1">
            <a:off x="4572000" y="3619500"/>
            <a:ext cx="381000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6" idx="3"/>
            <a:endCxn id="46" idx="2"/>
          </p:cNvCxnSpPr>
          <p:nvPr/>
        </p:nvCxnSpPr>
        <p:spPr>
          <a:xfrm>
            <a:off x="4038600" y="4610100"/>
            <a:ext cx="5334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Flowchart: Magnetic Disk 45"/>
          <p:cNvSpPr/>
          <p:nvPr/>
        </p:nvSpPr>
        <p:spPr>
          <a:xfrm>
            <a:off x="4572000" y="4191000"/>
            <a:ext cx="1066800" cy="838200"/>
          </a:xfrm>
          <a:prstGeom prst="flowChartMagneticDisk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Storage</a:t>
            </a:r>
          </a:p>
          <a:p>
            <a:pPr algn="ctr"/>
            <a:endParaRPr lang="en-US" sz="1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8" name="Cloud 47"/>
          <p:cNvSpPr/>
          <p:nvPr/>
        </p:nvSpPr>
        <p:spPr>
          <a:xfrm>
            <a:off x="7315200" y="5029200"/>
            <a:ext cx="1676400" cy="152400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pic>
        <p:nvPicPr>
          <p:cNvPr id="23599" name="Picture 48" descr="imgr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5410200"/>
            <a:ext cx="8604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" name="Straight Arrow Connector 49"/>
          <p:cNvCxnSpPr/>
          <p:nvPr/>
        </p:nvCxnSpPr>
        <p:spPr>
          <a:xfrm rot="10800000">
            <a:off x="6019800" y="5105400"/>
            <a:ext cx="14478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9" name="Rectangle 58"/>
          <p:cNvSpPr/>
          <p:nvPr/>
        </p:nvSpPr>
        <p:spPr>
          <a:xfrm>
            <a:off x="457200" y="1295400"/>
            <a:ext cx="9144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FOCES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219200" y="1752600"/>
            <a:ext cx="685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CS1</a:t>
            </a:r>
          </a:p>
        </p:txBody>
      </p:sp>
      <p:sp>
        <p:nvSpPr>
          <p:cNvPr id="74" name="Cloud 73"/>
          <p:cNvSpPr/>
          <p:nvPr/>
        </p:nvSpPr>
        <p:spPr>
          <a:xfrm>
            <a:off x="6705600" y="2514600"/>
            <a:ext cx="2286000" cy="1676400"/>
          </a:xfrm>
          <a:prstGeom prst="cloud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sz="1400"/>
          </a:p>
        </p:txBody>
      </p:sp>
      <p:sp>
        <p:nvSpPr>
          <p:cNvPr id="77" name="Rectangle 76"/>
          <p:cNvSpPr/>
          <p:nvPr/>
        </p:nvSpPr>
        <p:spPr>
          <a:xfrm>
            <a:off x="304800" y="5791200"/>
            <a:ext cx="762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CSTC</a:t>
            </a: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85800" y="6248400"/>
            <a:ext cx="762000" cy="30480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400">
                <a:solidFill>
                  <a:srgbClr val="000000"/>
                </a:solidFill>
                <a:ea typeface="ＭＳ Ｐゴシック" pitchFamily="34" charset="-128"/>
              </a:rPr>
              <a:t>CSTA</a:t>
            </a:r>
            <a:endParaRPr lang="en-US" altLang="zh-TW" sz="1400">
              <a:solidFill>
                <a:srgbClr val="000000"/>
              </a:solidFill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7010400" y="3124200"/>
            <a:ext cx="15240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Walden’s Path</a:t>
            </a:r>
          </a:p>
        </p:txBody>
      </p:sp>
      <p:sp>
        <p:nvSpPr>
          <p:cNvPr id="80" name="Rectangle 79"/>
          <p:cNvSpPr/>
          <p:nvPr/>
        </p:nvSpPr>
        <p:spPr>
          <a:xfrm>
            <a:off x="7086600" y="3581400"/>
            <a:ext cx="6858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VKB</a:t>
            </a:r>
          </a:p>
        </p:txBody>
      </p:sp>
      <p:sp>
        <p:nvSpPr>
          <p:cNvPr id="81" name="Rectangle 80"/>
          <p:cNvSpPr/>
          <p:nvPr/>
        </p:nvSpPr>
        <p:spPr>
          <a:xfrm>
            <a:off x="8001000" y="3581400"/>
            <a:ext cx="457200" cy="3048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SI</a:t>
            </a:r>
          </a:p>
        </p:txBody>
      </p:sp>
      <p:cxnSp>
        <p:nvCxnSpPr>
          <p:cNvPr id="92" name="Straight Arrow Connector 91"/>
          <p:cNvCxnSpPr>
            <a:stCxn id="74" idx="2"/>
            <a:endCxn id="4" idx="3"/>
          </p:cNvCxnSpPr>
          <p:nvPr/>
        </p:nvCxnSpPr>
        <p:spPr>
          <a:xfrm rot="10800000" flipV="1">
            <a:off x="6096000" y="3352800"/>
            <a:ext cx="615950" cy="304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610" name="TextBox 99"/>
          <p:cNvSpPr txBox="1">
            <a:spLocks noChangeArrowheads="1"/>
          </p:cNvSpPr>
          <p:nvPr/>
        </p:nvSpPr>
        <p:spPr bwMode="auto">
          <a:xfrm>
            <a:off x="533400" y="4648200"/>
            <a:ext cx="2209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/>
              <a:t>Computing Resources</a:t>
            </a:r>
            <a:endParaRPr lang="en-US" sz="1400"/>
          </a:p>
        </p:txBody>
      </p:sp>
      <p:sp>
        <p:nvSpPr>
          <p:cNvPr id="23611" name="TextBox 100"/>
          <p:cNvSpPr txBox="1">
            <a:spLocks noChangeArrowheads="1"/>
          </p:cNvSpPr>
          <p:nvPr/>
        </p:nvSpPr>
        <p:spPr bwMode="auto">
          <a:xfrm>
            <a:off x="7620000" y="2743200"/>
            <a:ext cx="914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TW" sz="1400"/>
              <a:t>Tools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18 VAG Rounded Bold   07390" charset="0"/>
                <a:ea typeface="ＭＳ Ｐゴシック" pitchFamily="34" charset="-128"/>
              </a:rPr>
              <a:t>Ensemble in Second Life</a:t>
            </a:r>
          </a:p>
        </p:txBody>
      </p:sp>
      <p:sp>
        <p:nvSpPr>
          <p:cNvPr id="10243" name="TextBox 8"/>
          <p:cNvSpPr txBox="1">
            <a:spLocks noChangeArrowheads="1"/>
          </p:cNvSpPr>
          <p:nvPr/>
        </p:nvSpPr>
        <p:spPr bwMode="auto">
          <a:xfrm>
            <a:off x="5562600" y="1776413"/>
            <a:ext cx="35814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Franklin Gothic Book" pitchFamily="34" charset="0"/>
              </a:rPr>
              <a:t>The Ensemble Pavilion offers:</a:t>
            </a:r>
          </a:p>
          <a:p>
            <a:r>
              <a:rPr lang="en-US" sz="2000" dirty="0">
                <a:latin typeface="Franklin Gothic Book" pitchFamily="34" charset="0"/>
              </a:rPr>
              <a:t>• teleports to other computing sites in Second Life like the </a:t>
            </a:r>
            <a:r>
              <a:rPr lang="en-US" sz="2000" b="1" i="1" dirty="0">
                <a:latin typeface="Franklin Gothic Book" pitchFamily="34" charset="0"/>
              </a:rPr>
              <a:t>Digital Preserve </a:t>
            </a:r>
          </a:p>
          <a:p>
            <a:r>
              <a:rPr lang="en-US" sz="2000" dirty="0">
                <a:latin typeface="Franklin Gothic Book" pitchFamily="34" charset="0"/>
              </a:rPr>
              <a:t>• hyperlinks to related computing websites</a:t>
            </a:r>
          </a:p>
          <a:p>
            <a:r>
              <a:rPr lang="en-US" sz="2000" dirty="0">
                <a:latin typeface="Franklin Gothic Book" pitchFamily="34" charset="0"/>
              </a:rPr>
              <a:t>• RSS readers with feeds from computing and computing education blogs</a:t>
            </a:r>
          </a:p>
          <a:p>
            <a:r>
              <a:rPr lang="en-US" sz="2000" dirty="0">
                <a:latin typeface="Franklin Gothic Book" pitchFamily="34" charset="0"/>
              </a:rPr>
              <a:t>• membership in the Ensemble Computing group in Second Life, </a:t>
            </a:r>
            <a:r>
              <a:rPr lang="en-US" sz="2000" dirty="0" err="1">
                <a:latin typeface="Franklin Gothic Book" pitchFamily="34" charset="0"/>
              </a:rPr>
              <a:t>Facebook</a:t>
            </a:r>
            <a:r>
              <a:rPr lang="en-US" sz="2000" dirty="0">
                <a:latin typeface="Franklin Gothic Book" pitchFamily="34" charset="0"/>
              </a:rPr>
              <a:t>, and Twitter</a:t>
            </a:r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515938" y="1143000"/>
            <a:ext cx="75451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Franklin Gothic Medium" pitchFamily="34" charset="0"/>
              </a:rPr>
              <a:t>http://slurl.com/secondlife/Educators%20Coop%204/66/236/28</a:t>
            </a:r>
          </a:p>
          <a:p>
            <a:endParaRPr lang="en-US" sz="1200" dirty="0"/>
          </a:p>
        </p:txBody>
      </p:sp>
      <p:pic>
        <p:nvPicPr>
          <p:cNvPr id="10245" name="Picture 5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152400"/>
            <a:ext cx="733425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pavilion2_00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922463"/>
            <a:ext cx="5297488" cy="310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0" y="6019800"/>
            <a:ext cx="58870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www.computingportal.org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06E453C-EB70-4DE2-8A92-C6AC925DAB76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16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152400"/>
            <a:ext cx="8382000" cy="715963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Selected Digital Preserve Personnel</a:t>
            </a:r>
            <a:endParaRPr lang="en-US" sz="4000" dirty="0" smtClean="0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3810000" y="1066800"/>
            <a:ext cx="1676400" cy="2673350"/>
            <a:chOff x="720" y="672"/>
            <a:chExt cx="1056" cy="1684"/>
          </a:xfrm>
        </p:grpSpPr>
        <p:pic>
          <p:nvPicPr>
            <p:cNvPr id="3092" name="Picture 5" descr="edfox_cropped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20" y="672"/>
              <a:ext cx="971" cy="137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3093" name="Text Box 22"/>
            <p:cNvSpPr txBox="1">
              <a:spLocks noChangeArrowheads="1"/>
            </p:cNvSpPr>
            <p:nvPr/>
          </p:nvSpPr>
          <p:spPr bwMode="auto">
            <a:xfrm>
              <a:off x="720" y="2026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0000"/>
                  </a:solidFill>
                </a:rPr>
                <a:t>EdFox</a:t>
              </a:r>
              <a:r>
                <a:rPr lang="en-US" sz="1400" b="1" dirty="0">
                  <a:solidFill>
                    <a:srgbClr val="000000"/>
                  </a:solidFill>
                </a:rPr>
                <a:t> Rieko</a:t>
              </a:r>
            </a:p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Edward Fox</a:t>
              </a:r>
            </a:p>
          </p:txBody>
        </p:sp>
      </p:grp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172200" y="1066800"/>
            <a:ext cx="1771650" cy="2597150"/>
            <a:chOff x="2244" y="672"/>
            <a:chExt cx="1116" cy="1636"/>
          </a:xfrm>
        </p:grpSpPr>
        <p:pic>
          <p:nvPicPr>
            <p:cNvPr id="3090" name="Picture 13" descr="Zamfir Paule_croppe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44" y="672"/>
              <a:ext cx="1116" cy="134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3091" name="Text Box 23"/>
            <p:cNvSpPr txBox="1">
              <a:spLocks noChangeArrowheads="1"/>
            </p:cNvSpPr>
            <p:nvPr/>
          </p:nvSpPr>
          <p:spPr bwMode="auto">
            <a:xfrm>
              <a:off x="2256" y="1978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 err="1"/>
                <a:t>zamfir</a:t>
              </a:r>
              <a:r>
                <a:rPr lang="en-US" sz="1400" b="1" dirty="0"/>
                <a:t> </a:t>
              </a:r>
              <a:r>
                <a:rPr lang="en-US" sz="1400" b="1" dirty="0" err="1"/>
                <a:t>Paule</a:t>
              </a:r>
              <a:endParaRPr lang="en-US" sz="1400" b="1" dirty="0"/>
            </a:p>
            <a:p>
              <a:pPr algn="ctr"/>
              <a:r>
                <a:rPr lang="en-US" sz="1400" dirty="0"/>
                <a:t>Spencer Lee</a:t>
              </a:r>
            </a:p>
          </p:txBody>
        </p: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096000" y="3886200"/>
            <a:ext cx="1752600" cy="2559050"/>
            <a:chOff x="3888" y="686"/>
            <a:chExt cx="1104" cy="1612"/>
          </a:xfrm>
        </p:grpSpPr>
        <p:pic>
          <p:nvPicPr>
            <p:cNvPr id="3088" name="Picture 11" descr="Zamfir Paule_cropped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8" y="686"/>
              <a:ext cx="1064" cy="1282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3089" name="Text Box 27"/>
            <p:cNvSpPr txBox="1">
              <a:spLocks noChangeArrowheads="1"/>
            </p:cNvSpPr>
            <p:nvPr/>
          </p:nvSpPr>
          <p:spPr bwMode="auto">
            <a:xfrm>
              <a:off x="3888" y="1968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0000"/>
                  </a:solidFill>
                </a:rPr>
                <a:t>Krad</a:t>
              </a:r>
              <a:r>
                <a:rPr lang="en-US" sz="1400" b="1" dirty="0">
                  <a:solidFill>
                    <a:srgbClr val="000000"/>
                  </a:solidFill>
                </a:rPr>
                <a:t> Proto</a:t>
              </a:r>
            </a:p>
            <a:p>
              <a:pPr algn="ctr"/>
              <a:r>
                <a:rPr lang="en-US" sz="1400" dirty="0" err="1">
                  <a:solidFill>
                    <a:srgbClr val="000000"/>
                  </a:solidFill>
                </a:rPr>
                <a:t>Seungwon</a:t>
              </a:r>
              <a:r>
                <a:rPr lang="en-US" sz="1400" dirty="0">
                  <a:solidFill>
                    <a:srgbClr val="000000"/>
                  </a:solidFill>
                </a:rPr>
                <a:t> Yang</a:t>
              </a:r>
            </a:p>
          </p:txBody>
        </p:sp>
      </p:grpSp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1143000" y="1066800"/>
            <a:ext cx="1676400" cy="2597150"/>
            <a:chOff x="720" y="2544"/>
            <a:chExt cx="1056" cy="1636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20" y="2544"/>
              <a:ext cx="1024" cy="134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3087" name="Text Box 28"/>
            <p:cNvSpPr txBox="1">
              <a:spLocks noChangeArrowheads="1"/>
            </p:cNvSpPr>
            <p:nvPr/>
          </p:nvSpPr>
          <p:spPr bwMode="auto">
            <a:xfrm>
              <a:off x="720" y="3850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Gary Octagon</a:t>
              </a:r>
            </a:p>
            <a:p>
              <a:pPr algn="ctr"/>
              <a:r>
                <a:rPr lang="en-US" sz="1400" b="1" dirty="0">
                  <a:solidFill>
                    <a:srgbClr val="000000"/>
                  </a:solidFill>
                </a:rPr>
                <a:t>Gary </a:t>
              </a:r>
              <a:r>
                <a:rPr lang="en-US" sz="1400" b="1" dirty="0" err="1">
                  <a:solidFill>
                    <a:srgbClr val="000000"/>
                  </a:solidFill>
                </a:rPr>
                <a:t>Marchionini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990600" y="3962400"/>
            <a:ext cx="2057400" cy="2673350"/>
            <a:chOff x="2064" y="2496"/>
            <a:chExt cx="1296" cy="1684"/>
          </a:xfrm>
        </p:grpSpPr>
        <p:pic>
          <p:nvPicPr>
            <p:cNvPr id="3084" name="Picture 7" descr="mantruc_cropped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60" y="2496"/>
              <a:ext cx="1128" cy="137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3085" name="Text Box 29"/>
            <p:cNvSpPr txBox="1">
              <a:spLocks noChangeArrowheads="1"/>
            </p:cNvSpPr>
            <p:nvPr/>
          </p:nvSpPr>
          <p:spPr bwMode="auto">
            <a:xfrm>
              <a:off x="2064" y="3850"/>
              <a:ext cx="129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 err="1"/>
                <a:t>mantruc</a:t>
              </a:r>
              <a:r>
                <a:rPr lang="en-US" sz="1400" b="1" dirty="0"/>
                <a:t> Martian</a:t>
              </a:r>
            </a:p>
            <a:p>
              <a:pPr algn="ctr"/>
              <a:r>
                <a:rPr lang="en-US" sz="1400" dirty="0"/>
                <a:t>Javier Velasco-Martin</a:t>
              </a:r>
            </a:p>
          </p:txBody>
        </p:sp>
      </p:grp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3733800" y="3886200"/>
            <a:ext cx="1676400" cy="2673350"/>
            <a:chOff x="3984" y="2496"/>
            <a:chExt cx="1056" cy="1684"/>
          </a:xfrm>
        </p:grpSpPr>
        <p:sp>
          <p:nvSpPr>
            <p:cNvPr id="3082" name="Text Box 30"/>
            <p:cNvSpPr txBox="1">
              <a:spLocks noChangeArrowheads="1"/>
            </p:cNvSpPr>
            <p:nvPr/>
          </p:nvSpPr>
          <p:spPr bwMode="auto">
            <a:xfrm>
              <a:off x="3984" y="3850"/>
              <a:ext cx="1056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000000"/>
                  </a:solidFill>
                </a:rPr>
                <a:t>Uma</a:t>
              </a:r>
              <a:r>
                <a:rPr lang="en-US" sz="1400" b="1" dirty="0">
                  <a:solidFill>
                    <a:srgbClr val="000000"/>
                  </a:solidFill>
                </a:rPr>
                <a:t> </a:t>
              </a:r>
              <a:r>
                <a:rPr lang="en-US" sz="1400" b="1" dirty="0" err="1">
                  <a:solidFill>
                    <a:srgbClr val="000000"/>
                  </a:solidFill>
                </a:rPr>
                <a:t>Aldrin</a:t>
              </a:r>
              <a:endParaRPr lang="en-US" sz="1400" b="1" dirty="0">
                <a:solidFill>
                  <a:srgbClr val="000000"/>
                </a:solidFill>
              </a:endParaRPr>
            </a:p>
            <a:p>
              <a:pPr algn="ctr"/>
              <a:r>
                <a:rPr lang="en-US" sz="1400" dirty="0" err="1">
                  <a:solidFill>
                    <a:srgbClr val="000000"/>
                  </a:solidFill>
                </a:rPr>
                <a:t>Uma</a:t>
              </a:r>
              <a:r>
                <a:rPr lang="en-US" sz="1400" dirty="0">
                  <a:solidFill>
                    <a:srgbClr val="000000"/>
                  </a:solidFill>
                </a:rPr>
                <a:t> Murthy</a:t>
              </a:r>
            </a:p>
          </p:txBody>
        </p:sp>
        <p:pic>
          <p:nvPicPr>
            <p:cNvPr id="3083" name="Picture 36" descr="uma_7_004_cropped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32" y="2496"/>
              <a:ext cx="1008" cy="1378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2133600" cy="476250"/>
          </a:xfrm>
          <a:noFill/>
        </p:spPr>
        <p:txBody>
          <a:bodyPr/>
          <a:lstStyle/>
          <a:p>
            <a:fld id="{561CFB48-350F-4233-B740-C020C13244B6}" type="slidenum">
              <a:rPr lang="en-US" smtClean="0">
                <a:latin typeface="Arial" pitchFamily="34" charset="0"/>
                <a:ea typeface="MS PGothic" pitchFamily="34" charset="-128"/>
              </a:rPr>
              <a:pPr/>
              <a:t>17</a:t>
            </a:fld>
            <a:endParaRPr lang="en-US" dirty="0" smtClean="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4" name="Rounded Rectangle 3"/>
          <p:cNvSpPr>
            <a:spLocks noChangeArrowheads="1"/>
          </p:cNvSpPr>
          <p:nvPr/>
        </p:nvSpPr>
        <p:spPr bwMode="auto">
          <a:xfrm>
            <a:off x="381000" y="1600200"/>
            <a:ext cx="30480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FFFF">
                  <a:alpha val="70000"/>
                </a:srgbClr>
              </a:gs>
              <a:gs pos="100000">
                <a:srgbClr val="B5E5E9">
                  <a:alpha val="70000"/>
                </a:srgbClr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ucida Sans Unicode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533400" y="2133600"/>
            <a:ext cx="281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Lucida Sans Unicode" pitchFamily="34" charset="0"/>
              </a:rPr>
              <a:t>18 posters on display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Lucida Sans Unicode" pitchFamily="34" charset="0"/>
              </a:rPr>
              <a:t>Poster view tips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Lucida Sans Unicode" pitchFamily="34" charset="0"/>
              </a:rPr>
              <a:t>Video screen</a:t>
            </a:r>
          </a:p>
        </p:txBody>
      </p:sp>
      <p:sp>
        <p:nvSpPr>
          <p:cNvPr id="20485" name="Rectangle 5"/>
          <p:cNvSpPr txBox="1">
            <a:spLocks noChangeArrowheads="1"/>
          </p:cNvSpPr>
          <p:nvPr/>
        </p:nvSpPr>
        <p:spPr bwMode="auto">
          <a:xfrm>
            <a:off x="609600" y="1524000"/>
            <a:ext cx="2438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latin typeface="Lucida Sans Unicode" pitchFamily="34" charset="0"/>
              </a:rPr>
              <a:t>Poster Building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152400" y="152400"/>
            <a:ext cx="2209800" cy="533400"/>
          </a:xfrm>
          <a:prstGeom prst="roundRect">
            <a:avLst>
              <a:gd name="adj" fmla="val 16667"/>
            </a:avLst>
          </a:prstGeom>
          <a:solidFill>
            <a:srgbClr val="008000">
              <a:alpha val="70195"/>
            </a:srgbClr>
          </a:solidFill>
          <a:ln w="9525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ucida Sans Unicode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487" name="Rectangle 5"/>
          <p:cNvSpPr txBox="1">
            <a:spLocks noChangeArrowheads="1"/>
          </p:cNvSpPr>
          <p:nvPr/>
        </p:nvSpPr>
        <p:spPr bwMode="auto">
          <a:xfrm>
            <a:off x="457200" y="152400"/>
            <a:ext cx="2133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dirty="0" smtClean="0">
                <a:solidFill>
                  <a:srgbClr val="CCFFCC"/>
                </a:solidFill>
                <a:latin typeface="Lucida Sans Unicode" pitchFamily="34" charset="0"/>
              </a:rPr>
              <a:t>DP areas</a:t>
            </a:r>
            <a:endParaRPr lang="en-US" sz="2400" dirty="0">
              <a:solidFill>
                <a:srgbClr val="CCFFCC"/>
              </a:solidFill>
              <a:latin typeface="Lucida Sans Unicode" pitchFamily="34" charset="0"/>
            </a:endParaRPr>
          </a:p>
        </p:txBody>
      </p:sp>
      <p:pic>
        <p:nvPicPr>
          <p:cNvPr id="9" name="Picture 3" descr="jcdl-session-a-10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429000"/>
            <a:ext cx="4343400" cy="3257550"/>
          </a:xfrm>
          <a:prstGeom prst="rect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</p:pic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5791200" y="3505200"/>
            <a:ext cx="2743200" cy="1676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BFFFF">
                  <a:alpha val="70000"/>
                </a:srgbClr>
              </a:gs>
              <a:gs pos="100000">
                <a:srgbClr val="B5E5E9">
                  <a:alpha val="70000"/>
                </a:srgbClr>
              </a:gs>
            </a:gsLst>
            <a:lin ang="5400000"/>
          </a:gradFill>
          <a:ln w="9525">
            <a:solidFill>
              <a:srgbClr val="B6DCDF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Lucida Sans Unicode" charset="-52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6019800" y="4038600"/>
            <a:ext cx="2209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>
                <a:latin typeface="Lucida Sans Unicode" pitchFamily="34" charset="0"/>
              </a:rPr>
              <a:t>Beverages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Lucida Sans Unicode" pitchFamily="34" charset="0"/>
              </a:rPr>
              <a:t>Screens</a:t>
            </a:r>
          </a:p>
          <a:p>
            <a:pPr>
              <a:buFont typeface="Arial" pitchFamily="34" charset="0"/>
              <a:buChar char="•"/>
            </a:pPr>
            <a:r>
              <a:rPr lang="en-US" dirty="0">
                <a:latin typeface="Lucida Sans Unicode" pitchFamily="34" charset="0"/>
              </a:rPr>
              <a:t>Discussion areas</a:t>
            </a: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5943600" y="3429000"/>
            <a:ext cx="2438400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>
                <a:latin typeface="Lucida Sans Unicode" pitchFamily="34" charset="0"/>
              </a:rPr>
              <a:t>Cafe</a:t>
            </a:r>
          </a:p>
        </p:txBody>
      </p:sp>
      <p:pic>
        <p:nvPicPr>
          <p:cNvPr id="13" name="Picture 3" descr="preserve-cafe0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8936" y="228600"/>
            <a:ext cx="5171360" cy="2895600"/>
          </a:xfrm>
          <a:prstGeom prst="rect">
            <a:avLst/>
          </a:prstGeom>
          <a:noFill/>
          <a:ln w="38100">
            <a:solidFill>
              <a:srgbClr val="BBE0E3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Part 2 – Basic DL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Digital Library Scope</a:t>
            </a:r>
          </a:p>
          <a:p>
            <a:r>
              <a:rPr lang="en-US" dirty="0" smtClean="0"/>
              <a:t>OAI</a:t>
            </a:r>
          </a:p>
          <a:p>
            <a:pPr lvl="1"/>
            <a:r>
              <a:rPr lang="en-US" dirty="0" smtClean="0"/>
              <a:t>Harvesting</a:t>
            </a:r>
          </a:p>
          <a:p>
            <a:pPr lvl="1"/>
            <a:r>
              <a:rPr lang="en-US" dirty="0" smtClean="0"/>
              <a:t>Repositories</a:t>
            </a:r>
          </a:p>
          <a:p>
            <a:r>
              <a:rPr lang="en-US" dirty="0" smtClean="0"/>
              <a:t>Space-related Perspectives of Computing</a:t>
            </a:r>
          </a:p>
          <a:p>
            <a:pPr lvl="1"/>
            <a:r>
              <a:rPr lang="en-US" dirty="0" smtClean="0"/>
              <a:t>Distributed</a:t>
            </a:r>
          </a:p>
          <a:p>
            <a:pPr lvl="1"/>
            <a:r>
              <a:rPr lang="en-US" dirty="0" smtClean="0"/>
              <a:t>Cloud …</a:t>
            </a:r>
          </a:p>
          <a:p>
            <a:r>
              <a:rPr lang="en-US" dirty="0" smtClean="0"/>
              <a:t>5S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B7F15-D864-4490-B95E-143B7AD2724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DL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Institutional repositories</a:t>
            </a:r>
          </a:p>
          <a:p>
            <a:r>
              <a:rPr lang="en-US" dirty="0" smtClean="0"/>
              <a:t>Open archives</a:t>
            </a:r>
          </a:p>
          <a:p>
            <a:r>
              <a:rPr lang="en-US" dirty="0" smtClean="0"/>
              <a:t>Electronic/virtual libraries</a:t>
            </a:r>
          </a:p>
          <a:p>
            <a:r>
              <a:rPr lang="en-US" dirty="0" smtClean="0"/>
              <a:t>Content management systems</a:t>
            </a:r>
          </a:p>
          <a:p>
            <a:r>
              <a:rPr lang="en-US" dirty="0" smtClean="0"/>
              <a:t>Courseware management systems</a:t>
            </a:r>
          </a:p>
          <a:p>
            <a:r>
              <a:rPr lang="en-US" dirty="0" smtClean="0"/>
              <a:t>Personal information management systems</a:t>
            </a:r>
          </a:p>
          <a:p>
            <a:r>
              <a:rPr lang="en-US" dirty="0" smtClean="0"/>
              <a:t>Cloud/ubiquitous/…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B7F15-D864-4490-B95E-143B7AD27243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Acknowledgements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8763000" cy="4038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Mentors (</a:t>
            </a:r>
            <a:r>
              <a:rPr lang="en-US" sz="2800" dirty="0" err="1" smtClean="0"/>
              <a:t>Licklider</a:t>
            </a:r>
            <a:r>
              <a:rPr lang="en-US" sz="2800" dirty="0" smtClean="0"/>
              <a:t>, Kessler, Salton)</a:t>
            </a:r>
          </a:p>
          <a:p>
            <a:pPr eaLnBrk="1" hangingPunct="1"/>
            <a:r>
              <a:rPr lang="en-US" sz="2800" dirty="0" smtClean="0"/>
              <a:t>Virginia Tech, CS, Digital Library Research Laboratory</a:t>
            </a:r>
          </a:p>
          <a:p>
            <a:pPr eaLnBrk="1" hangingPunct="1"/>
            <a:r>
              <a:rPr lang="en-US" sz="2800" dirty="0" smtClean="0"/>
              <a:t>NSF and other sponsors</a:t>
            </a:r>
          </a:p>
          <a:p>
            <a:pPr eaLnBrk="1" hangingPunct="1"/>
            <a:r>
              <a:rPr lang="en-US" sz="2800" dirty="0" smtClean="0"/>
              <a:t>Students, colleagues, co-investigators</a:t>
            </a:r>
          </a:p>
          <a:p>
            <a:pPr eaLnBrk="1" hangingPunct="1"/>
            <a:r>
              <a:rPr lang="en-US" sz="2800" dirty="0" smtClean="0"/>
              <a:t>Monika Akbar, </a:t>
            </a:r>
            <a:r>
              <a:rPr lang="en-US" sz="2800" dirty="0" err="1" smtClean="0"/>
              <a:t>Yinlin</a:t>
            </a:r>
            <a:r>
              <a:rPr lang="en-US" sz="2800" dirty="0" smtClean="0"/>
              <a:t> Chen, Spencer Lee, </a:t>
            </a:r>
            <a:r>
              <a:rPr lang="en-US" sz="2800" dirty="0" err="1" smtClean="0"/>
              <a:t>Venkat</a:t>
            </a:r>
            <a:r>
              <a:rPr lang="en-US" sz="2800" dirty="0" smtClean="0"/>
              <a:t> </a:t>
            </a:r>
            <a:r>
              <a:rPr lang="en-US" sz="2800" dirty="0" err="1" smtClean="0"/>
              <a:t>Srinivasan</a:t>
            </a:r>
            <a:r>
              <a:rPr lang="en-US" sz="2800" dirty="0" smtClean="0"/>
              <a:t>, </a:t>
            </a:r>
            <a:r>
              <a:rPr lang="en-US" sz="2800" dirty="0" err="1" smtClean="0"/>
              <a:t>Seungwon</a:t>
            </a:r>
            <a:r>
              <a:rPr lang="en-US" sz="2800" dirty="0" smtClean="0"/>
              <a:t> Yang, … </a:t>
            </a:r>
          </a:p>
          <a:p>
            <a:pPr eaLnBrk="1" hangingPunct="1"/>
            <a:r>
              <a:rPr lang="en-US" sz="2800" dirty="0" smtClean="0"/>
              <a:t>Boots Cassel, Gary </a:t>
            </a:r>
            <a:r>
              <a:rPr lang="en-US" sz="2800" dirty="0" err="1" smtClean="0"/>
              <a:t>Marchionini</a:t>
            </a:r>
            <a:r>
              <a:rPr lang="en-US" sz="2800" dirty="0" smtClean="0"/>
              <a:t>, Jeffrey </a:t>
            </a:r>
            <a:r>
              <a:rPr lang="en-US" sz="2800" dirty="0" err="1" smtClean="0"/>
              <a:t>Pomerantz</a:t>
            </a:r>
            <a:r>
              <a:rPr lang="en-US" sz="2800" dirty="0" smtClean="0"/>
              <a:t>, </a:t>
            </a:r>
            <a:r>
              <a:rPr lang="en-US" sz="2800" dirty="0" smtClean="0"/>
              <a:t>Barbara </a:t>
            </a:r>
            <a:r>
              <a:rPr lang="en-US" sz="2800" dirty="0" err="1" smtClean="0"/>
              <a:t>Wildemuth</a:t>
            </a:r>
            <a:r>
              <a:rPr lang="en-US" sz="2800" dirty="0" smtClean="0"/>
              <a:t>, </a:t>
            </a:r>
            <a:r>
              <a:rPr lang="en-US" sz="2800" dirty="0" smtClean="0"/>
              <a:t>Andrea </a:t>
            </a:r>
            <a:r>
              <a:rPr lang="en-US" sz="2800" dirty="0" err="1" smtClean="0"/>
              <a:t>Kavanaugh</a:t>
            </a:r>
            <a:r>
              <a:rPr lang="en-US" sz="2800" dirty="0" smtClean="0"/>
              <a:t>, </a:t>
            </a:r>
            <a:r>
              <a:rPr lang="en-US" sz="2800" dirty="0" err="1" smtClean="0"/>
              <a:t>Naren</a:t>
            </a:r>
            <a:r>
              <a:rPr lang="en-US" sz="2800" dirty="0" smtClean="0"/>
              <a:t> </a:t>
            </a:r>
            <a:r>
              <a:rPr lang="en-US" sz="2800" dirty="0" err="1" smtClean="0"/>
              <a:t>Ramakrishnan</a:t>
            </a:r>
            <a:r>
              <a:rPr lang="en-US" sz="2800" dirty="0" smtClean="0"/>
              <a:t>, Steve </a:t>
            </a:r>
            <a:r>
              <a:rPr lang="en-US" sz="2800" dirty="0" err="1" smtClean="0"/>
              <a:t>Sheetz</a:t>
            </a:r>
            <a:r>
              <a:rPr lang="en-US" sz="2800" dirty="0" smtClean="0"/>
              <a:t>, Don Shoemaker, …</a:t>
            </a:r>
            <a:endParaRPr lang="en-US" sz="2800" dirty="0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04702A-CC82-4926-B928-3F88AD4202B7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CB774A-B258-40CF-9E41-F708B5AF543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Synchronous</a:t>
            </a:r>
            <a:br>
              <a:rPr lang="en-US" sz="4000" smtClean="0"/>
            </a:br>
            <a:r>
              <a:rPr lang="en-US" sz="4000" smtClean="0"/>
              <a:t>Scholarly Communication</a:t>
            </a:r>
          </a:p>
        </p:txBody>
      </p:sp>
      <p:pic>
        <p:nvPicPr>
          <p:cNvPr id="52228" name="Picture 3" descr="j0301252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505200"/>
            <a:ext cx="1830388" cy="1565275"/>
          </a:xfrm>
          <a:noFill/>
        </p:spPr>
      </p:pic>
      <p:pic>
        <p:nvPicPr>
          <p:cNvPr id="52229" name="Picture 4" descr="j0299125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77125" y="2878138"/>
            <a:ext cx="1163638" cy="1985962"/>
          </a:xfrm>
          <a:noFill/>
        </p:spPr>
      </p:pic>
      <p:sp>
        <p:nvSpPr>
          <p:cNvPr id="52230" name="AutoShape 5"/>
          <p:cNvSpPr>
            <a:spLocks noChangeArrowheads="1"/>
          </p:cNvSpPr>
          <p:nvPr/>
        </p:nvSpPr>
        <p:spPr bwMode="auto">
          <a:xfrm>
            <a:off x="2362200" y="3886200"/>
            <a:ext cx="4953000" cy="304800"/>
          </a:xfrm>
          <a:prstGeom prst="leftRightArrow">
            <a:avLst>
              <a:gd name="adj1" fmla="val 50000"/>
              <a:gd name="adj2" fmla="val 325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2231" name="phone3"/>
          <p:cNvSpPr>
            <a:spLocks noEditPoints="1" noChangeArrowheads="1"/>
          </p:cNvSpPr>
          <p:nvPr/>
        </p:nvSpPr>
        <p:spPr bwMode="auto">
          <a:xfrm>
            <a:off x="4038600" y="4267200"/>
            <a:ext cx="1295400" cy="990600"/>
          </a:xfrm>
          <a:custGeom>
            <a:avLst/>
            <a:gdLst>
              <a:gd name="T0" fmla="*/ 0 w 21600"/>
              <a:gd name="T1" fmla="*/ 0 h 21600"/>
              <a:gd name="T2" fmla="*/ 38844009 w 21600"/>
              <a:gd name="T3" fmla="*/ 0 h 21600"/>
              <a:gd name="T4" fmla="*/ 77688019 w 21600"/>
              <a:gd name="T5" fmla="*/ 0 h 21600"/>
              <a:gd name="T6" fmla="*/ 77688019 w 21600"/>
              <a:gd name="T7" fmla="*/ 22715006 h 21600"/>
              <a:gd name="T8" fmla="*/ 77688019 w 21600"/>
              <a:gd name="T9" fmla="*/ 45430012 h 21600"/>
              <a:gd name="T10" fmla="*/ 38844009 w 21600"/>
              <a:gd name="T11" fmla="*/ 45430012 h 21600"/>
              <a:gd name="T12" fmla="*/ 0 w 21600"/>
              <a:gd name="T13" fmla="*/ 45430012 h 21600"/>
              <a:gd name="T14" fmla="*/ 0 w 21600"/>
              <a:gd name="T15" fmla="*/ 2271500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0 w 21600"/>
              <a:gd name="T25" fmla="*/ 23516 h 21600"/>
              <a:gd name="T26" fmla="*/ 21400 w 21600"/>
              <a:gd name="T27" fmla="*/ 4048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10692" y="21600"/>
                </a:moveTo>
                <a:lnTo>
                  <a:pt x="21600" y="21600"/>
                </a:lnTo>
                <a:lnTo>
                  <a:pt x="21600" y="10684"/>
                </a:lnTo>
                <a:lnTo>
                  <a:pt x="21600" y="0"/>
                </a:lnTo>
                <a:lnTo>
                  <a:pt x="10190" y="0"/>
                </a:lnTo>
                <a:lnTo>
                  <a:pt x="0" y="0"/>
                </a:lnTo>
                <a:lnTo>
                  <a:pt x="0" y="10916"/>
                </a:lnTo>
                <a:lnTo>
                  <a:pt x="0" y="21600"/>
                </a:lnTo>
                <a:lnTo>
                  <a:pt x="10692" y="21600"/>
                </a:lnTo>
                <a:close/>
              </a:path>
              <a:path w="21600" h="21600" extrusionOk="0">
                <a:moveTo>
                  <a:pt x="3552" y="13565"/>
                </a:moveTo>
                <a:lnTo>
                  <a:pt x="3552" y="14206"/>
                </a:lnTo>
                <a:lnTo>
                  <a:pt x="3409" y="14584"/>
                </a:lnTo>
                <a:lnTo>
                  <a:pt x="3050" y="15021"/>
                </a:lnTo>
                <a:lnTo>
                  <a:pt x="2619" y="15429"/>
                </a:lnTo>
                <a:lnTo>
                  <a:pt x="2296" y="15836"/>
                </a:lnTo>
                <a:lnTo>
                  <a:pt x="2045" y="16244"/>
                </a:lnTo>
                <a:lnTo>
                  <a:pt x="1902" y="16564"/>
                </a:lnTo>
                <a:lnTo>
                  <a:pt x="1794" y="17001"/>
                </a:lnTo>
                <a:lnTo>
                  <a:pt x="1830" y="17466"/>
                </a:lnTo>
                <a:lnTo>
                  <a:pt x="2009" y="17932"/>
                </a:lnTo>
                <a:lnTo>
                  <a:pt x="2260" y="18311"/>
                </a:lnTo>
                <a:lnTo>
                  <a:pt x="2548" y="18718"/>
                </a:lnTo>
                <a:lnTo>
                  <a:pt x="3050" y="19126"/>
                </a:lnTo>
                <a:lnTo>
                  <a:pt x="3552" y="19533"/>
                </a:lnTo>
                <a:lnTo>
                  <a:pt x="4342" y="19737"/>
                </a:lnTo>
                <a:lnTo>
                  <a:pt x="5095" y="19737"/>
                </a:lnTo>
                <a:lnTo>
                  <a:pt x="5849" y="19737"/>
                </a:lnTo>
                <a:lnTo>
                  <a:pt x="6351" y="19533"/>
                </a:lnTo>
                <a:lnTo>
                  <a:pt x="7140" y="19126"/>
                </a:lnTo>
                <a:lnTo>
                  <a:pt x="7535" y="18747"/>
                </a:lnTo>
                <a:lnTo>
                  <a:pt x="7894" y="18311"/>
                </a:lnTo>
                <a:lnTo>
                  <a:pt x="8145" y="17903"/>
                </a:lnTo>
                <a:lnTo>
                  <a:pt x="8324" y="17408"/>
                </a:lnTo>
                <a:lnTo>
                  <a:pt x="8324" y="16942"/>
                </a:lnTo>
                <a:lnTo>
                  <a:pt x="8252" y="16593"/>
                </a:lnTo>
                <a:lnTo>
                  <a:pt x="8145" y="16244"/>
                </a:lnTo>
                <a:lnTo>
                  <a:pt x="7894" y="15836"/>
                </a:lnTo>
                <a:lnTo>
                  <a:pt x="7571" y="15429"/>
                </a:lnTo>
                <a:lnTo>
                  <a:pt x="7140" y="15021"/>
                </a:lnTo>
                <a:lnTo>
                  <a:pt x="6853" y="14613"/>
                </a:lnTo>
                <a:lnTo>
                  <a:pt x="6602" y="14206"/>
                </a:lnTo>
                <a:lnTo>
                  <a:pt x="6602" y="13565"/>
                </a:lnTo>
                <a:lnTo>
                  <a:pt x="6602" y="8035"/>
                </a:lnTo>
                <a:lnTo>
                  <a:pt x="6602" y="7598"/>
                </a:lnTo>
                <a:lnTo>
                  <a:pt x="6853" y="6987"/>
                </a:lnTo>
                <a:lnTo>
                  <a:pt x="7212" y="6579"/>
                </a:lnTo>
                <a:lnTo>
                  <a:pt x="7643" y="6171"/>
                </a:lnTo>
                <a:lnTo>
                  <a:pt x="7894" y="5764"/>
                </a:lnTo>
                <a:lnTo>
                  <a:pt x="8037" y="5531"/>
                </a:lnTo>
                <a:lnTo>
                  <a:pt x="8252" y="5153"/>
                </a:lnTo>
                <a:lnTo>
                  <a:pt x="8360" y="4599"/>
                </a:lnTo>
                <a:lnTo>
                  <a:pt x="8288" y="4134"/>
                </a:lnTo>
                <a:lnTo>
                  <a:pt x="8145" y="3697"/>
                </a:lnTo>
                <a:lnTo>
                  <a:pt x="7894" y="3289"/>
                </a:lnTo>
                <a:lnTo>
                  <a:pt x="7499" y="2853"/>
                </a:lnTo>
                <a:lnTo>
                  <a:pt x="7033" y="2533"/>
                </a:lnTo>
                <a:lnTo>
                  <a:pt x="6387" y="2242"/>
                </a:lnTo>
                <a:lnTo>
                  <a:pt x="5849" y="2067"/>
                </a:lnTo>
                <a:lnTo>
                  <a:pt x="5095" y="1950"/>
                </a:lnTo>
                <a:lnTo>
                  <a:pt x="4234" y="2038"/>
                </a:lnTo>
                <a:lnTo>
                  <a:pt x="3552" y="2271"/>
                </a:lnTo>
                <a:lnTo>
                  <a:pt x="3050" y="2504"/>
                </a:lnTo>
                <a:lnTo>
                  <a:pt x="2548" y="2882"/>
                </a:lnTo>
                <a:lnTo>
                  <a:pt x="2225" y="3231"/>
                </a:lnTo>
                <a:lnTo>
                  <a:pt x="1973" y="3697"/>
                </a:lnTo>
                <a:lnTo>
                  <a:pt x="1794" y="4308"/>
                </a:lnTo>
                <a:lnTo>
                  <a:pt x="1794" y="4745"/>
                </a:lnTo>
                <a:lnTo>
                  <a:pt x="1866" y="5123"/>
                </a:lnTo>
                <a:lnTo>
                  <a:pt x="2045" y="5560"/>
                </a:lnTo>
                <a:lnTo>
                  <a:pt x="2296" y="5851"/>
                </a:lnTo>
                <a:lnTo>
                  <a:pt x="2548" y="6171"/>
                </a:lnTo>
                <a:lnTo>
                  <a:pt x="3014" y="6608"/>
                </a:lnTo>
                <a:lnTo>
                  <a:pt x="3301" y="6987"/>
                </a:lnTo>
                <a:lnTo>
                  <a:pt x="3552" y="7598"/>
                </a:lnTo>
                <a:lnTo>
                  <a:pt x="3552" y="8035"/>
                </a:lnTo>
                <a:lnTo>
                  <a:pt x="3552" y="13565"/>
                </a:lnTo>
                <a:close/>
              </a:path>
              <a:path w="21600" h="21600" extrusionOk="0">
                <a:moveTo>
                  <a:pt x="10154" y="1863"/>
                </a:moveTo>
                <a:lnTo>
                  <a:pt x="19088" y="1863"/>
                </a:lnTo>
                <a:lnTo>
                  <a:pt x="19088" y="8238"/>
                </a:lnTo>
                <a:lnTo>
                  <a:pt x="10154" y="8238"/>
                </a:lnTo>
                <a:lnTo>
                  <a:pt x="10154" y="1863"/>
                </a:lnTo>
                <a:moveTo>
                  <a:pt x="10441" y="10101"/>
                </a:moveTo>
                <a:lnTo>
                  <a:pt x="10441" y="9461"/>
                </a:lnTo>
                <a:lnTo>
                  <a:pt x="18837" y="9461"/>
                </a:lnTo>
                <a:lnTo>
                  <a:pt x="18837" y="10101"/>
                </a:lnTo>
                <a:lnTo>
                  <a:pt x="10441" y="10101"/>
                </a:lnTo>
                <a:moveTo>
                  <a:pt x="11374" y="11004"/>
                </a:moveTo>
                <a:lnTo>
                  <a:pt x="12630" y="11004"/>
                </a:lnTo>
                <a:lnTo>
                  <a:pt x="12630" y="12226"/>
                </a:lnTo>
                <a:lnTo>
                  <a:pt x="11374" y="12226"/>
                </a:lnTo>
                <a:lnTo>
                  <a:pt x="11374" y="11004"/>
                </a:lnTo>
                <a:moveTo>
                  <a:pt x="13993" y="11004"/>
                </a:moveTo>
                <a:lnTo>
                  <a:pt x="15249" y="11004"/>
                </a:lnTo>
                <a:lnTo>
                  <a:pt x="15249" y="12226"/>
                </a:lnTo>
                <a:lnTo>
                  <a:pt x="13993" y="12226"/>
                </a:lnTo>
                <a:lnTo>
                  <a:pt x="13993" y="11004"/>
                </a:lnTo>
                <a:moveTo>
                  <a:pt x="16649" y="11004"/>
                </a:moveTo>
                <a:lnTo>
                  <a:pt x="17904" y="11004"/>
                </a:lnTo>
                <a:lnTo>
                  <a:pt x="17904" y="12226"/>
                </a:lnTo>
                <a:lnTo>
                  <a:pt x="16649" y="12226"/>
                </a:lnTo>
                <a:lnTo>
                  <a:pt x="16649" y="11004"/>
                </a:lnTo>
                <a:moveTo>
                  <a:pt x="11374" y="12954"/>
                </a:moveTo>
                <a:lnTo>
                  <a:pt x="12630" y="12954"/>
                </a:lnTo>
                <a:lnTo>
                  <a:pt x="12630" y="14177"/>
                </a:lnTo>
                <a:lnTo>
                  <a:pt x="11374" y="14177"/>
                </a:lnTo>
                <a:lnTo>
                  <a:pt x="11374" y="12954"/>
                </a:lnTo>
                <a:moveTo>
                  <a:pt x="13993" y="12954"/>
                </a:moveTo>
                <a:lnTo>
                  <a:pt x="15249" y="12954"/>
                </a:lnTo>
                <a:lnTo>
                  <a:pt x="15249" y="14177"/>
                </a:lnTo>
                <a:lnTo>
                  <a:pt x="13993" y="14177"/>
                </a:lnTo>
                <a:lnTo>
                  <a:pt x="13993" y="12954"/>
                </a:lnTo>
                <a:moveTo>
                  <a:pt x="16649" y="12954"/>
                </a:moveTo>
                <a:lnTo>
                  <a:pt x="17904" y="12954"/>
                </a:lnTo>
                <a:lnTo>
                  <a:pt x="17904" y="14177"/>
                </a:lnTo>
                <a:lnTo>
                  <a:pt x="16649" y="14177"/>
                </a:lnTo>
                <a:lnTo>
                  <a:pt x="16649" y="12954"/>
                </a:lnTo>
                <a:moveTo>
                  <a:pt x="11374" y="14905"/>
                </a:moveTo>
                <a:lnTo>
                  <a:pt x="12630" y="14905"/>
                </a:lnTo>
                <a:lnTo>
                  <a:pt x="12630" y="16127"/>
                </a:lnTo>
                <a:lnTo>
                  <a:pt x="11374" y="16127"/>
                </a:lnTo>
                <a:lnTo>
                  <a:pt x="11374" y="14905"/>
                </a:lnTo>
                <a:moveTo>
                  <a:pt x="13993" y="14905"/>
                </a:moveTo>
                <a:lnTo>
                  <a:pt x="15249" y="14905"/>
                </a:lnTo>
                <a:lnTo>
                  <a:pt x="15249" y="16127"/>
                </a:lnTo>
                <a:lnTo>
                  <a:pt x="13993" y="16127"/>
                </a:lnTo>
                <a:lnTo>
                  <a:pt x="13993" y="14905"/>
                </a:lnTo>
                <a:moveTo>
                  <a:pt x="16649" y="14905"/>
                </a:moveTo>
                <a:lnTo>
                  <a:pt x="17904" y="14905"/>
                </a:lnTo>
                <a:lnTo>
                  <a:pt x="17904" y="16127"/>
                </a:lnTo>
                <a:lnTo>
                  <a:pt x="16649" y="16127"/>
                </a:lnTo>
                <a:lnTo>
                  <a:pt x="16649" y="14905"/>
                </a:lnTo>
                <a:moveTo>
                  <a:pt x="11374" y="16855"/>
                </a:moveTo>
                <a:lnTo>
                  <a:pt x="12630" y="16855"/>
                </a:lnTo>
                <a:lnTo>
                  <a:pt x="12630" y="18078"/>
                </a:lnTo>
                <a:lnTo>
                  <a:pt x="11374" y="18078"/>
                </a:lnTo>
                <a:lnTo>
                  <a:pt x="11374" y="16855"/>
                </a:lnTo>
                <a:moveTo>
                  <a:pt x="13993" y="16855"/>
                </a:moveTo>
                <a:lnTo>
                  <a:pt x="15249" y="16855"/>
                </a:lnTo>
                <a:lnTo>
                  <a:pt x="15249" y="18078"/>
                </a:lnTo>
                <a:lnTo>
                  <a:pt x="13993" y="18078"/>
                </a:lnTo>
                <a:lnTo>
                  <a:pt x="13993" y="16855"/>
                </a:lnTo>
                <a:moveTo>
                  <a:pt x="16649" y="16855"/>
                </a:moveTo>
                <a:lnTo>
                  <a:pt x="17904" y="16855"/>
                </a:lnTo>
                <a:lnTo>
                  <a:pt x="17904" y="18078"/>
                </a:lnTo>
                <a:lnTo>
                  <a:pt x="16649" y="18078"/>
                </a:lnTo>
                <a:lnTo>
                  <a:pt x="16649" y="16855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2232" name="Picture 7" descr="j0233018"/>
          <p:cNvPicPr>
            <a:picLocks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925888" y="2374900"/>
            <a:ext cx="1509712" cy="1592263"/>
          </a:xfrm>
          <a:noFill/>
        </p:spPr>
      </p:pic>
      <p:sp>
        <p:nvSpPr>
          <p:cNvPr id="52233" name="Text Box 8"/>
          <p:cNvSpPr txBox="1">
            <a:spLocks noChangeArrowheads="1"/>
          </p:cNvSpPr>
          <p:nvPr/>
        </p:nvSpPr>
        <p:spPr bwMode="auto">
          <a:xfrm>
            <a:off x="2117725" y="5857875"/>
            <a:ext cx="5194300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Same time, Same or different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297B1FD-F0BE-43FD-BD14-0E7EA47E436C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Asynchronous, Digital Library Mediated Scholarly Communication</a:t>
            </a:r>
          </a:p>
        </p:txBody>
      </p:sp>
      <p:pic>
        <p:nvPicPr>
          <p:cNvPr id="53252" name="Picture 3" descr="j0301252"/>
          <p:cNvPicPr>
            <a:picLocks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429000"/>
            <a:ext cx="1830388" cy="1565275"/>
          </a:xfrm>
          <a:noFill/>
        </p:spPr>
      </p:pic>
      <p:pic>
        <p:nvPicPr>
          <p:cNvPr id="53253" name="Picture 4" descr="j0299125"/>
          <p:cNvPicPr>
            <a:picLocks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7477125" y="2794000"/>
            <a:ext cx="1163638" cy="1985963"/>
          </a:xfrm>
          <a:noFill/>
        </p:spPr>
      </p:pic>
      <p:pic>
        <p:nvPicPr>
          <p:cNvPr id="53254" name="Picture 5" descr="j0300520"/>
          <p:cNvPicPr>
            <a:picLocks noChangeAspect="1" noChangeArrowheads="1" noCrop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281363" y="2543175"/>
            <a:ext cx="1290637" cy="1152525"/>
          </a:xfrm>
          <a:noFill/>
        </p:spPr>
      </p:pic>
      <p:sp>
        <p:nvSpPr>
          <p:cNvPr id="53255" name="AutoShape 6"/>
          <p:cNvSpPr>
            <a:spLocks noChangeArrowheads="1"/>
          </p:cNvSpPr>
          <p:nvPr/>
        </p:nvSpPr>
        <p:spPr bwMode="auto">
          <a:xfrm>
            <a:off x="2362200" y="3810000"/>
            <a:ext cx="4953000" cy="304800"/>
          </a:xfrm>
          <a:prstGeom prst="leftRightArrow">
            <a:avLst>
              <a:gd name="adj1" fmla="val 50000"/>
              <a:gd name="adj2" fmla="val 325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53256" name="Picture 7" descr="j02353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2362200"/>
            <a:ext cx="1262063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8" descr="j028575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29200" y="4495800"/>
            <a:ext cx="144780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8" name="Picture 9" descr="j020546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267200"/>
            <a:ext cx="1295400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9" name="Text Box 10"/>
          <p:cNvSpPr txBox="1">
            <a:spLocks noChangeArrowheads="1"/>
          </p:cNvSpPr>
          <p:nvPr/>
        </p:nvSpPr>
        <p:spPr bwMode="auto">
          <a:xfrm>
            <a:off x="2286000" y="5943600"/>
            <a:ext cx="4040188" cy="51911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0">
                <a:latin typeface="Times New Roman" pitchFamily="18" charset="0"/>
              </a:rPr>
              <a:t>Different time and/or place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766067-C70C-4375-BC6A-C6F1E8C777A6}" type="slidenum">
              <a:rPr lang="en-US" smtClean="0">
                <a:latin typeface="Arial" charset="0"/>
              </a:rPr>
              <a:pPr/>
              <a:t>22</a:t>
            </a:fld>
            <a:endParaRPr lang="en-US" smtClean="0">
              <a:latin typeface="Arial" charset="0"/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28800" y="-533400"/>
            <a:ext cx="12573000" cy="785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ADCD8E-FC7A-4224-A2F7-9AD1BD5F2C61}" type="slidenum">
              <a:rPr lang="en-US" smtClean="0">
                <a:latin typeface="Arial" charset="0"/>
              </a:rPr>
              <a:pPr/>
              <a:t>23</a:t>
            </a:fld>
            <a:endParaRPr lang="en-US" smtClean="0">
              <a:latin typeface="Arial" charset="0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628650"/>
          </a:xfrm>
        </p:spPr>
        <p:txBody>
          <a:bodyPr/>
          <a:lstStyle/>
          <a:p>
            <a:pPr eaLnBrk="1" hangingPunct="1"/>
            <a:r>
              <a:rPr lang="en-US" smtClean="0"/>
              <a:t>Information Life Cycle</a:t>
            </a:r>
          </a:p>
        </p:txBody>
      </p:sp>
      <p:sp>
        <p:nvSpPr>
          <p:cNvPr id="8196" name="Text Box 3"/>
          <p:cNvSpPr txBox="1">
            <a:spLocks noChangeArrowheads="1"/>
          </p:cNvSpPr>
          <p:nvPr/>
        </p:nvSpPr>
        <p:spPr bwMode="auto">
          <a:xfrm>
            <a:off x="3810000" y="1447800"/>
            <a:ext cx="14874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6" charset="0"/>
              </a:rPr>
              <a:t>Authoring</a:t>
            </a:r>
          </a:p>
          <a:p>
            <a:pPr algn="ctr" eaLnBrk="0" hangingPunct="0"/>
            <a:r>
              <a:rPr lang="en-US" sz="2400" b="0">
                <a:latin typeface="Times New Roman" pitchFamily="16" charset="0"/>
              </a:rPr>
              <a:t>Modifying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334000" y="2514600"/>
            <a:ext cx="15541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6" charset="0"/>
              </a:rPr>
              <a:t>Organizing</a:t>
            </a:r>
          </a:p>
          <a:p>
            <a:pPr algn="ctr" eaLnBrk="0" hangingPunct="0"/>
            <a:r>
              <a:rPr lang="en-US" sz="2400" b="0">
                <a:latin typeface="Times New Roman" pitchFamily="16" charset="0"/>
              </a:rPr>
              <a:t>Indexing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5486400" y="3810000"/>
            <a:ext cx="14684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6" charset="0"/>
              </a:rPr>
              <a:t>Storing</a:t>
            </a:r>
          </a:p>
          <a:p>
            <a:pPr algn="ctr" eaLnBrk="0" hangingPunct="0"/>
            <a:r>
              <a:rPr lang="en-US" sz="2400" b="0">
                <a:latin typeface="Times New Roman" pitchFamily="16" charset="0"/>
              </a:rPr>
              <a:t>Retrieving</a:t>
            </a:r>
          </a:p>
        </p:txBody>
      </p:sp>
      <p:sp>
        <p:nvSpPr>
          <p:cNvPr id="8199" name="Text Box 6"/>
          <p:cNvSpPr txBox="1">
            <a:spLocks noChangeArrowheads="1"/>
          </p:cNvSpPr>
          <p:nvPr/>
        </p:nvSpPr>
        <p:spPr bwMode="auto">
          <a:xfrm>
            <a:off x="3810000" y="5257800"/>
            <a:ext cx="1655763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6" charset="0"/>
              </a:rPr>
              <a:t>Distributing</a:t>
            </a:r>
          </a:p>
          <a:p>
            <a:pPr algn="ctr" eaLnBrk="0" hangingPunct="0"/>
            <a:r>
              <a:rPr lang="en-US" sz="2400" b="0">
                <a:latin typeface="Times New Roman" pitchFamily="16" charset="0"/>
              </a:rPr>
              <a:t>Networking</a:t>
            </a:r>
          </a:p>
        </p:txBody>
      </p:sp>
      <p:sp>
        <p:nvSpPr>
          <p:cNvPr id="8200" name="Text Box 7"/>
          <p:cNvSpPr txBox="1">
            <a:spLocks noChangeArrowheads="1"/>
          </p:cNvSpPr>
          <p:nvPr/>
        </p:nvSpPr>
        <p:spPr bwMode="auto">
          <a:xfrm>
            <a:off x="609600" y="3124200"/>
            <a:ext cx="136683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6" charset="0"/>
              </a:rPr>
              <a:t>Retention</a:t>
            </a:r>
          </a:p>
          <a:p>
            <a:pPr algn="ctr" eaLnBrk="0" hangingPunct="0"/>
            <a:r>
              <a:rPr lang="en-US" sz="2400" b="0">
                <a:latin typeface="Times New Roman" pitchFamily="16" charset="0"/>
              </a:rPr>
              <a:t>/ Mining</a:t>
            </a:r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2057400" y="3733800"/>
            <a:ext cx="1436688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6" charset="0"/>
              </a:rPr>
              <a:t>Accessing</a:t>
            </a:r>
          </a:p>
          <a:p>
            <a:pPr algn="ctr" eaLnBrk="0" hangingPunct="0"/>
            <a:r>
              <a:rPr lang="en-US" sz="2400" b="0">
                <a:latin typeface="Times New Roman" pitchFamily="16" charset="0"/>
              </a:rPr>
              <a:t>Filtering</a:t>
            </a:r>
          </a:p>
        </p:txBody>
      </p:sp>
      <p:sp>
        <p:nvSpPr>
          <p:cNvPr id="8202" name="Text Box 9"/>
          <p:cNvSpPr txBox="1">
            <a:spLocks noChangeArrowheads="1"/>
          </p:cNvSpPr>
          <p:nvPr/>
        </p:nvSpPr>
        <p:spPr bwMode="auto">
          <a:xfrm>
            <a:off x="2514600" y="2362200"/>
            <a:ext cx="1231900" cy="8223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0">
                <a:latin typeface="Times New Roman" pitchFamily="16" charset="0"/>
              </a:rPr>
              <a:t>Using</a:t>
            </a:r>
          </a:p>
          <a:p>
            <a:pPr algn="ctr" eaLnBrk="0" hangingPunct="0"/>
            <a:r>
              <a:rPr lang="en-US" sz="2400" b="0">
                <a:latin typeface="Times New Roman" pitchFamily="16" charset="0"/>
              </a:rPr>
              <a:t>Creating</a:t>
            </a:r>
          </a:p>
        </p:txBody>
      </p:sp>
      <p:sp>
        <p:nvSpPr>
          <p:cNvPr id="8203" name="WordArt 10"/>
          <p:cNvSpPr>
            <a:spLocks noChangeArrowheads="1" noChangeShapeType="1" noTextEdit="1"/>
          </p:cNvSpPr>
          <p:nvPr/>
        </p:nvSpPr>
        <p:spPr bwMode="auto">
          <a:xfrm>
            <a:off x="3733800" y="914400"/>
            <a:ext cx="1647825" cy="4953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Creation</a:t>
            </a:r>
          </a:p>
        </p:txBody>
      </p:sp>
      <p:sp>
        <p:nvSpPr>
          <p:cNvPr id="8204" name="WordArt 11"/>
          <p:cNvSpPr>
            <a:spLocks noChangeArrowheads="1" noChangeShapeType="1" noTextEdit="1"/>
          </p:cNvSpPr>
          <p:nvPr/>
        </p:nvSpPr>
        <p:spPr bwMode="auto">
          <a:xfrm>
            <a:off x="6629400" y="56388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Searching</a:t>
            </a:r>
          </a:p>
        </p:txBody>
      </p:sp>
      <p:sp>
        <p:nvSpPr>
          <p:cNvPr id="8205" name="WordArt 12"/>
          <p:cNvSpPr>
            <a:spLocks noChangeArrowheads="1" noChangeShapeType="1" noTextEdit="1"/>
          </p:cNvSpPr>
          <p:nvPr/>
        </p:nvSpPr>
        <p:spPr bwMode="auto">
          <a:xfrm>
            <a:off x="152400" y="4267200"/>
            <a:ext cx="1657350" cy="6588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Utilization</a:t>
            </a:r>
          </a:p>
        </p:txBody>
      </p:sp>
      <p:sp>
        <p:nvSpPr>
          <p:cNvPr id="8206" name="Oval 13"/>
          <p:cNvSpPr>
            <a:spLocks noChangeArrowheads="1"/>
          </p:cNvSpPr>
          <p:nvPr/>
        </p:nvSpPr>
        <p:spPr bwMode="auto">
          <a:xfrm>
            <a:off x="2057400" y="1295400"/>
            <a:ext cx="5105400" cy="510540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8207" name="Line 14"/>
          <p:cNvSpPr>
            <a:spLocks noChangeShapeType="1"/>
          </p:cNvSpPr>
          <p:nvPr/>
        </p:nvSpPr>
        <p:spPr bwMode="auto">
          <a:xfrm flipH="1">
            <a:off x="2133600" y="3810000"/>
            <a:ext cx="2438400" cy="3048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08" name="Line 15"/>
          <p:cNvSpPr>
            <a:spLocks noChangeShapeType="1"/>
          </p:cNvSpPr>
          <p:nvPr/>
        </p:nvSpPr>
        <p:spPr bwMode="auto">
          <a:xfrm flipH="1" flipV="1">
            <a:off x="0" y="2667000"/>
            <a:ext cx="4572000" cy="1143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09" name="Line 16"/>
          <p:cNvSpPr>
            <a:spLocks noChangeShapeType="1"/>
          </p:cNvSpPr>
          <p:nvPr/>
        </p:nvSpPr>
        <p:spPr bwMode="auto">
          <a:xfrm flipV="1">
            <a:off x="4572000" y="3276600"/>
            <a:ext cx="4572000" cy="533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10" name="WordArt 17"/>
          <p:cNvSpPr>
            <a:spLocks noChangeArrowheads="1" noChangeShapeType="1" noTextEdit="1"/>
          </p:cNvSpPr>
          <p:nvPr/>
        </p:nvSpPr>
        <p:spPr bwMode="auto">
          <a:xfrm>
            <a:off x="1752600" y="12192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8211" name="WordArt 18"/>
          <p:cNvSpPr>
            <a:spLocks noChangeArrowheads="1" noChangeShapeType="1" noTextEdit="1"/>
          </p:cNvSpPr>
          <p:nvPr/>
        </p:nvSpPr>
        <p:spPr bwMode="auto">
          <a:xfrm>
            <a:off x="1295400" y="5638800"/>
            <a:ext cx="1295400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Inactive</a:t>
            </a:r>
          </a:p>
        </p:txBody>
      </p:sp>
      <p:sp>
        <p:nvSpPr>
          <p:cNvPr id="8212" name="WordArt 19"/>
          <p:cNvSpPr>
            <a:spLocks noChangeArrowheads="1" noChangeShapeType="1" noTextEdit="1"/>
          </p:cNvSpPr>
          <p:nvPr/>
        </p:nvSpPr>
        <p:spPr bwMode="auto">
          <a:xfrm>
            <a:off x="7162800" y="4038600"/>
            <a:ext cx="142875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Semi-</a:t>
            </a:r>
          </a:p>
          <a:p>
            <a:pPr algn="ctr"/>
            <a:r>
              <a:rPr lang="en-US" sz="32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Active</a:t>
            </a:r>
          </a:p>
        </p:txBody>
      </p:sp>
      <p:sp>
        <p:nvSpPr>
          <p:cNvPr id="8213" name="Line 20"/>
          <p:cNvSpPr>
            <a:spLocks noChangeShapeType="1"/>
          </p:cNvSpPr>
          <p:nvPr/>
        </p:nvSpPr>
        <p:spPr bwMode="auto">
          <a:xfrm flipH="1" flipV="1">
            <a:off x="914400" y="5410200"/>
            <a:ext cx="19050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none" w="sm" len="sm"/>
            <a:tailEnd type="triangle" w="lg" len="lg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8214" name="WordArt 21"/>
          <p:cNvSpPr>
            <a:spLocks noChangeArrowheads="1" noChangeShapeType="1" noTextEdit="1"/>
          </p:cNvSpPr>
          <p:nvPr/>
        </p:nvSpPr>
        <p:spPr bwMode="auto">
          <a:xfrm rot="3300000">
            <a:off x="5548313" y="2147887"/>
            <a:ext cx="2438400" cy="4286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chemeClr val="accent1"/>
                </a:solidFill>
                <a:latin typeface="Arial Black"/>
              </a:rPr>
              <a:t>Social Context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415D71B-6B52-44EC-8D46-5B17D8E0809D}" type="slidenum">
              <a:rPr lang="en-US" smtClean="0">
                <a:latin typeface="Arial" charset="0"/>
              </a:rPr>
              <a:pPr/>
              <a:t>24</a:t>
            </a:fld>
            <a:endParaRPr lang="en-US" smtClean="0">
              <a:latin typeface="Arial" charset="0"/>
            </a:endParaRP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57400" y="1371600"/>
          <a:ext cx="7315200" cy="5486400"/>
        </p:xfrm>
        <a:graphic>
          <a:graphicData uri="http://schemas.openxmlformats.org/presentationml/2006/ole">
            <p:oleObj spid="_x0000_s6146" name="Slide" r:id="rId4" imgW="4549680" imgH="3413160" progId="PowerPoint.Slide.8">
              <p:embed/>
            </p:oleObj>
          </a:graphicData>
        </a:graphic>
      </p:graphicFrame>
      <p:sp>
        <p:nvSpPr>
          <p:cNvPr id="614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3820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Quality and the Information Life Cycle</a:t>
            </a:r>
          </a:p>
        </p:txBody>
      </p:sp>
      <p:sp>
        <p:nvSpPr>
          <p:cNvPr id="6149" name="Rectangle 4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4400" b="0">
              <a:solidFill>
                <a:schemeClr val="tx2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140DD9-A9EE-48E4-8C74-B622C06A7B5B}" type="slidenum">
              <a:rPr lang="en-US" smtClean="0">
                <a:latin typeface="Arial" charset="0"/>
              </a:rPr>
              <a:pPr/>
              <a:t>25</a:t>
            </a:fld>
            <a:endParaRPr lang="en-US" smtClean="0">
              <a:latin typeface="Arial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467600" cy="857250"/>
          </a:xfrm>
        </p:spPr>
        <p:txBody>
          <a:bodyPr/>
          <a:lstStyle/>
          <a:p>
            <a:pPr eaLnBrk="1" hangingPunct="1"/>
            <a:r>
              <a:rPr lang="en-US" b="1" smtClean="0"/>
              <a:t>DLs Shorten the Chain to</a:t>
            </a:r>
          </a:p>
        </p:txBody>
      </p:sp>
      <p:sp>
        <p:nvSpPr>
          <p:cNvPr id="9220" name="WordArt 3"/>
          <p:cNvSpPr>
            <a:spLocks noChangeArrowheads="1" noChangeShapeType="1" noTextEdit="1"/>
          </p:cNvSpPr>
          <p:nvPr/>
        </p:nvSpPr>
        <p:spPr bwMode="auto">
          <a:xfrm>
            <a:off x="2590800" y="3048000"/>
            <a:ext cx="16668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FFFFFF"/>
                </a:solidFill>
                <a:latin typeface="Arial Black"/>
              </a:rPr>
              <a:t>User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217613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6" charset="0"/>
              </a:rPr>
              <a:t>Author</a:t>
            </a:r>
          </a:p>
        </p:txBody>
      </p:sp>
      <p:sp>
        <p:nvSpPr>
          <p:cNvPr id="9222" name="Text Box 5"/>
          <p:cNvSpPr txBox="1">
            <a:spLocks noChangeArrowheads="1"/>
          </p:cNvSpPr>
          <p:nvPr/>
        </p:nvSpPr>
        <p:spPr bwMode="auto">
          <a:xfrm>
            <a:off x="762000" y="3200400"/>
            <a:ext cx="12144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6" charset="0"/>
              </a:rPr>
              <a:t>Reader</a:t>
            </a:r>
          </a:p>
        </p:txBody>
      </p:sp>
      <p:sp>
        <p:nvSpPr>
          <p:cNvPr id="9223" name="Text Box 6"/>
          <p:cNvSpPr txBox="1">
            <a:spLocks noChangeArrowheads="1"/>
          </p:cNvSpPr>
          <p:nvPr/>
        </p:nvSpPr>
        <p:spPr bwMode="auto">
          <a:xfrm>
            <a:off x="5334000" y="2057400"/>
            <a:ext cx="2952750" cy="2860675"/>
          </a:xfrm>
          <a:prstGeom prst="rect">
            <a:avLst/>
          </a:prstGeom>
          <a:noFill/>
          <a:ln w="25400">
            <a:solidFill>
              <a:schemeClr val="tx1"/>
            </a:solidFill>
            <a:prstDash val="sysDot"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pitchFamily="16" charset="0"/>
              </a:rPr>
              <a:t>Digital</a:t>
            </a:r>
          </a:p>
          <a:p>
            <a:pPr eaLnBrk="0" hangingPunct="0">
              <a:spcBef>
                <a:spcPct val="50000"/>
              </a:spcBef>
            </a:pPr>
            <a:r>
              <a:rPr lang="en-US" sz="7200" b="0">
                <a:latin typeface="Times New Roman" pitchFamily="16" charset="0"/>
              </a:rPr>
              <a:t>Library</a:t>
            </a:r>
            <a:endParaRPr lang="en-US" sz="2800" b="0">
              <a:latin typeface="Times New Roman" pitchFamily="16" charset="0"/>
            </a:endParaRPr>
          </a:p>
        </p:txBody>
      </p:sp>
      <p:sp>
        <p:nvSpPr>
          <p:cNvPr id="9224" name="AutoShape 7"/>
          <p:cNvSpPr>
            <a:spLocks noChangeArrowheads="1"/>
          </p:cNvSpPr>
          <p:nvPr/>
        </p:nvSpPr>
        <p:spPr bwMode="auto">
          <a:xfrm>
            <a:off x="4343400" y="3429000"/>
            <a:ext cx="914400" cy="76200"/>
          </a:xfrm>
          <a:prstGeom prst="leftRightArrow">
            <a:avLst>
              <a:gd name="adj1" fmla="val 50000"/>
              <a:gd name="adj2" fmla="val 240000"/>
            </a:avLst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762000" y="4114800"/>
            <a:ext cx="1098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6" charset="0"/>
              </a:rPr>
              <a:t>Editor</a:t>
            </a:r>
          </a:p>
        </p:txBody>
      </p:sp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762000" y="5105400"/>
            <a:ext cx="15700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6" charset="0"/>
              </a:rPr>
              <a:t>Reviewer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2667000" y="2209800"/>
            <a:ext cx="13525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6" charset="0"/>
              </a:rPr>
              <a:t>Teacher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2667000" y="4114800"/>
            <a:ext cx="131445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6" charset="0"/>
              </a:rPr>
              <a:t>Learner</a:t>
            </a:r>
          </a:p>
        </p:txBody>
      </p:sp>
      <p:sp>
        <p:nvSpPr>
          <p:cNvPr id="9229" name="Line 12"/>
          <p:cNvSpPr>
            <a:spLocks noChangeShapeType="1"/>
          </p:cNvSpPr>
          <p:nvPr/>
        </p:nvSpPr>
        <p:spPr bwMode="auto">
          <a:xfrm>
            <a:off x="3352800" y="27432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0" name="Line 13"/>
          <p:cNvSpPr>
            <a:spLocks noChangeShapeType="1"/>
          </p:cNvSpPr>
          <p:nvPr/>
        </p:nvSpPr>
        <p:spPr bwMode="auto">
          <a:xfrm flipV="1">
            <a:off x="3352800" y="3810000"/>
            <a:ext cx="0" cy="304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1" name="Line 14"/>
          <p:cNvSpPr>
            <a:spLocks noChangeShapeType="1"/>
          </p:cNvSpPr>
          <p:nvPr/>
        </p:nvSpPr>
        <p:spPr bwMode="auto">
          <a:xfrm>
            <a:off x="1981200" y="2743200"/>
            <a:ext cx="533400" cy="3079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2" name="Line 15"/>
          <p:cNvSpPr>
            <a:spLocks noChangeShapeType="1"/>
          </p:cNvSpPr>
          <p:nvPr/>
        </p:nvSpPr>
        <p:spPr bwMode="auto">
          <a:xfrm>
            <a:off x="1981200" y="3429000"/>
            <a:ext cx="5334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3" name="Line 16"/>
          <p:cNvSpPr>
            <a:spLocks noChangeShapeType="1"/>
          </p:cNvSpPr>
          <p:nvPr/>
        </p:nvSpPr>
        <p:spPr bwMode="auto">
          <a:xfrm flipV="1">
            <a:off x="1905000" y="3505200"/>
            <a:ext cx="685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4" name="Line 17"/>
          <p:cNvSpPr>
            <a:spLocks noChangeShapeType="1"/>
          </p:cNvSpPr>
          <p:nvPr/>
        </p:nvSpPr>
        <p:spPr bwMode="auto">
          <a:xfrm flipV="1">
            <a:off x="1828800" y="3733800"/>
            <a:ext cx="790575" cy="1371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5" name="Text Box 18"/>
          <p:cNvSpPr txBox="1">
            <a:spLocks noChangeArrowheads="1"/>
          </p:cNvSpPr>
          <p:nvPr/>
        </p:nvSpPr>
        <p:spPr bwMode="auto">
          <a:xfrm>
            <a:off x="3505200" y="5105400"/>
            <a:ext cx="1531938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0">
                <a:latin typeface="Times New Roman" pitchFamily="16" charset="0"/>
              </a:rPr>
              <a:t>Librarian</a:t>
            </a:r>
          </a:p>
        </p:txBody>
      </p:sp>
      <p:sp>
        <p:nvSpPr>
          <p:cNvPr id="9236" name="Line 19"/>
          <p:cNvSpPr>
            <a:spLocks noChangeShapeType="1"/>
          </p:cNvSpPr>
          <p:nvPr/>
        </p:nvSpPr>
        <p:spPr bwMode="auto">
          <a:xfrm>
            <a:off x="4114800" y="3810000"/>
            <a:ext cx="747713" cy="1295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sm" len="sm"/>
            <a:tailEnd type="triangl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9237" name="WordArt 20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1390650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Roles</a:t>
            </a:r>
          </a:p>
        </p:txBody>
      </p:sp>
      <p:sp>
        <p:nvSpPr>
          <p:cNvPr id="9238" name="Rectangle 21"/>
          <p:cNvSpPr>
            <a:spLocks noChangeArrowheads="1"/>
          </p:cNvSpPr>
          <p:nvPr/>
        </p:nvSpPr>
        <p:spPr bwMode="auto">
          <a:xfrm>
            <a:off x="381000" y="1295400"/>
            <a:ext cx="8458200" cy="51816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73A26F8-4D9C-4566-A82F-0307EA566DB7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46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Degree of Structure</a:t>
            </a:r>
          </a:p>
        </p:txBody>
      </p:sp>
      <p:sp>
        <p:nvSpPr>
          <p:cNvPr id="114692" name="Text Box 3"/>
          <p:cNvSpPr txBox="1">
            <a:spLocks noChangeArrowheads="1"/>
          </p:cNvSpPr>
          <p:nvPr/>
        </p:nvSpPr>
        <p:spPr bwMode="auto">
          <a:xfrm>
            <a:off x="212725" y="3998913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Chaotic</a:t>
            </a:r>
          </a:p>
        </p:txBody>
      </p:sp>
      <p:sp>
        <p:nvSpPr>
          <p:cNvPr id="114693" name="Text Box 4"/>
          <p:cNvSpPr txBox="1">
            <a:spLocks noChangeArrowheads="1"/>
          </p:cNvSpPr>
          <p:nvPr/>
        </p:nvSpPr>
        <p:spPr bwMode="auto">
          <a:xfrm>
            <a:off x="3124200" y="4038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Organized</a:t>
            </a:r>
          </a:p>
        </p:txBody>
      </p:sp>
      <p:sp>
        <p:nvSpPr>
          <p:cNvPr id="114694" name="Text Box 5"/>
          <p:cNvSpPr txBox="1">
            <a:spLocks noChangeArrowheads="1"/>
          </p:cNvSpPr>
          <p:nvPr/>
        </p:nvSpPr>
        <p:spPr bwMode="auto">
          <a:xfrm>
            <a:off x="6477000" y="4038600"/>
            <a:ext cx="251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Structured</a:t>
            </a:r>
          </a:p>
        </p:txBody>
      </p:sp>
      <p:sp>
        <p:nvSpPr>
          <p:cNvPr id="114695" name="Text Box 6"/>
          <p:cNvSpPr txBox="1">
            <a:spLocks noChangeArrowheads="1"/>
          </p:cNvSpPr>
          <p:nvPr/>
        </p:nvSpPr>
        <p:spPr bwMode="auto">
          <a:xfrm>
            <a:off x="228600" y="24384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Web</a:t>
            </a:r>
          </a:p>
        </p:txBody>
      </p:sp>
      <p:sp>
        <p:nvSpPr>
          <p:cNvPr id="114696" name="Text Box 7"/>
          <p:cNvSpPr txBox="1">
            <a:spLocks noChangeArrowheads="1"/>
          </p:cNvSpPr>
          <p:nvPr/>
        </p:nvSpPr>
        <p:spPr bwMode="auto">
          <a:xfrm>
            <a:off x="3352800" y="24384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DLs</a:t>
            </a:r>
          </a:p>
        </p:txBody>
      </p:sp>
      <p:sp>
        <p:nvSpPr>
          <p:cNvPr id="114697" name="Text Box 8"/>
          <p:cNvSpPr txBox="1">
            <a:spLocks noChangeArrowheads="1"/>
          </p:cNvSpPr>
          <p:nvPr/>
        </p:nvSpPr>
        <p:spPr bwMode="auto">
          <a:xfrm>
            <a:off x="6705600" y="2438400"/>
            <a:ext cx="2073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0"/>
              <a:t>DBs</a:t>
            </a:r>
          </a:p>
        </p:txBody>
      </p:sp>
      <p:sp>
        <p:nvSpPr>
          <p:cNvPr id="114698" name="Line 9"/>
          <p:cNvSpPr>
            <a:spLocks noChangeShapeType="1"/>
          </p:cNvSpPr>
          <p:nvPr/>
        </p:nvSpPr>
        <p:spPr bwMode="auto">
          <a:xfrm>
            <a:off x="304800" y="3962400"/>
            <a:ext cx="868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lg" len="lg"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928662" y="1571612"/>
            <a:ext cx="7000924" cy="464347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 anchorCtr="1"/>
          <a:lstStyle/>
          <a:p>
            <a:pPr algn="ctr"/>
            <a:r>
              <a:rPr lang="en-US" altLang="ko-KR" dirty="0" smtClean="0"/>
              <a:t>Example of Structural Level</a:t>
            </a:r>
            <a:endParaRPr lang="ko-KR" altLang="en-US" dirty="0" smtClean="0"/>
          </a:p>
          <a:p>
            <a:pPr algn="ctr"/>
            <a:r>
              <a:rPr lang="en-US" altLang="ko-KR" dirty="0" smtClean="0"/>
              <a:t>of Text Information</a:t>
            </a:r>
            <a:endParaRPr lang="ko-KR" altLang="en-US" dirty="0"/>
          </a:p>
        </p:txBody>
      </p:sp>
      <p:sp>
        <p:nvSpPr>
          <p:cNvPr id="4" name="제목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Example of Granularity of Information Structure</a:t>
            </a:r>
            <a:endParaRPr lang="ko-KR" altLang="en-US" dirty="0"/>
          </a:p>
        </p:txBody>
      </p:sp>
      <p:graphicFrame>
        <p:nvGraphicFramePr>
          <p:cNvPr id="6" name="내용 개체 틀 5"/>
          <p:cNvGraphicFramePr>
            <a:graphicFrameLocks noGrp="1"/>
          </p:cNvGraphicFramePr>
          <p:nvPr>
            <p:ph idx="1"/>
          </p:nvPr>
        </p:nvGraphicFramePr>
        <p:xfrm>
          <a:off x="357158" y="1714488"/>
          <a:ext cx="8229600" cy="38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ko-KR" dirty="0" smtClean="0">
                <a:latin typeface="Comic Sans MS" pitchFamily="66" charset="0"/>
              </a:rPr>
              <a:t>ETD Logical </a:t>
            </a:r>
            <a:r>
              <a:rPr lang="en-US" altLang="ko-KR" dirty="0" smtClean="0">
                <a:latin typeface="Comic Sans MS" pitchFamily="66" charset="0"/>
              </a:rPr>
              <a:t>Hierarchy</a:t>
            </a:r>
            <a:endParaRPr lang="ko-KR" altLang="en-US" dirty="0">
              <a:latin typeface="Comic Sans MS" pitchFamily="66" charset="0"/>
            </a:endParaRPr>
          </a:p>
        </p:txBody>
      </p:sp>
      <p:graphicFrame>
        <p:nvGraphicFramePr>
          <p:cNvPr id="13" name="내용 개체 틀 12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839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BEA763-4994-42CF-AB9F-1BAD5B01CA08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OAI = Technical Umbrella for</a:t>
            </a:r>
            <a:br>
              <a:rPr lang="en-US" sz="3600" smtClean="0"/>
            </a:br>
            <a:r>
              <a:rPr lang="en-US" sz="3600" smtClean="0"/>
              <a:t>Practical Interoperability…</a:t>
            </a:r>
          </a:p>
        </p:txBody>
      </p:sp>
      <p:sp>
        <p:nvSpPr>
          <p:cNvPr id="145412" name="WordArt 3"/>
          <p:cNvSpPr>
            <a:spLocks noChangeArrowheads="1" noChangeShapeType="1" noTextEdit="1"/>
          </p:cNvSpPr>
          <p:nvPr/>
        </p:nvSpPr>
        <p:spPr bwMode="auto">
          <a:xfrm>
            <a:off x="457200" y="1905000"/>
            <a:ext cx="8153400" cy="35814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1474108"/>
                <a:gd name="adj2" fmla="val 61361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Comic Sans MS"/>
              </a:rPr>
              <a:t>Metadata Harvesting</a:t>
            </a:r>
          </a:p>
        </p:txBody>
      </p:sp>
      <p:sp>
        <p:nvSpPr>
          <p:cNvPr id="612356" name="Oval 4"/>
          <p:cNvSpPr>
            <a:spLocks noChangeArrowheads="1"/>
          </p:cNvSpPr>
          <p:nvPr/>
        </p:nvSpPr>
        <p:spPr bwMode="auto">
          <a:xfrm>
            <a:off x="5562600" y="3200400"/>
            <a:ext cx="1309688" cy="1171575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Reference</a:t>
            </a:r>
          </a:p>
          <a:p>
            <a:pPr algn="ctr"/>
            <a:r>
              <a:rPr lang="en-US" b="0">
                <a:latin typeface="Comic Sans MS" pitchFamily="66" charset="0"/>
              </a:rPr>
              <a:t>Libraries</a:t>
            </a:r>
          </a:p>
        </p:txBody>
      </p:sp>
      <p:sp>
        <p:nvSpPr>
          <p:cNvPr id="612357" name="Oval 5"/>
          <p:cNvSpPr>
            <a:spLocks noChangeArrowheads="1"/>
          </p:cNvSpPr>
          <p:nvPr/>
        </p:nvSpPr>
        <p:spPr bwMode="auto">
          <a:xfrm>
            <a:off x="2895600" y="4419600"/>
            <a:ext cx="1309688" cy="1171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Publishers</a:t>
            </a:r>
          </a:p>
        </p:txBody>
      </p:sp>
      <p:sp>
        <p:nvSpPr>
          <p:cNvPr id="145415" name="Line 6"/>
          <p:cNvSpPr>
            <a:spLocks noChangeShapeType="1"/>
          </p:cNvSpPr>
          <p:nvPr/>
        </p:nvSpPr>
        <p:spPr bwMode="auto">
          <a:xfrm>
            <a:off x="4475163" y="2532063"/>
            <a:ext cx="1587" cy="3030537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5416" name="AutoShape 7"/>
          <p:cNvSpPr>
            <a:spLocks noChangeArrowheads="1"/>
          </p:cNvSpPr>
          <p:nvPr/>
        </p:nvSpPr>
        <p:spPr bwMode="auto">
          <a:xfrm rot="-10486429">
            <a:off x="4419600" y="5334000"/>
            <a:ext cx="433388" cy="415925"/>
          </a:xfrm>
          <a:custGeom>
            <a:avLst/>
            <a:gdLst>
              <a:gd name="T0" fmla="*/ 4347804 w 21600"/>
              <a:gd name="T1" fmla="*/ 0 h 21600"/>
              <a:gd name="T2" fmla="*/ 1086961 w 21600"/>
              <a:gd name="T3" fmla="*/ 4004491 h 21600"/>
              <a:gd name="T4" fmla="*/ 4347804 w 21600"/>
              <a:gd name="T5" fmla="*/ 2002236 h 21600"/>
              <a:gd name="T6" fmla="*/ 7608668 w 21600"/>
              <a:gd name="T7" fmla="*/ 4004491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2360" name="Oval 8"/>
          <p:cNvSpPr>
            <a:spLocks noChangeArrowheads="1"/>
          </p:cNvSpPr>
          <p:nvPr/>
        </p:nvSpPr>
        <p:spPr bwMode="auto">
          <a:xfrm>
            <a:off x="4800600" y="4419600"/>
            <a:ext cx="1309688" cy="11715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E-Print</a:t>
            </a:r>
            <a:br>
              <a:rPr lang="en-US" b="0">
                <a:latin typeface="Comic Sans MS" pitchFamily="66" charset="0"/>
              </a:rPr>
            </a:br>
            <a:r>
              <a:rPr lang="en-US" b="0">
                <a:latin typeface="Comic Sans MS" pitchFamily="66" charset="0"/>
              </a:rPr>
              <a:t>Archives</a:t>
            </a:r>
          </a:p>
        </p:txBody>
      </p:sp>
      <p:sp>
        <p:nvSpPr>
          <p:cNvPr id="145418" name="Rectangle 9"/>
          <p:cNvSpPr>
            <a:spLocks noChangeArrowheads="1"/>
          </p:cNvSpPr>
          <p:nvPr/>
        </p:nvSpPr>
        <p:spPr bwMode="auto">
          <a:xfrm>
            <a:off x="228600" y="5486400"/>
            <a:ext cx="8686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 anchor="ctr"/>
          <a:lstStyle/>
          <a:p>
            <a:pPr algn="ctr"/>
            <a:r>
              <a:rPr lang="en-US" sz="2800" b="0">
                <a:solidFill>
                  <a:schemeClr val="tx2"/>
                </a:solidFill>
                <a:latin typeface="Comic Sans MS" pitchFamily="66" charset="0"/>
              </a:rPr>
              <a:t>…that can be exploited by different communities</a:t>
            </a:r>
          </a:p>
        </p:txBody>
      </p:sp>
      <p:sp>
        <p:nvSpPr>
          <p:cNvPr id="612362" name="Oval 10"/>
          <p:cNvSpPr>
            <a:spLocks noChangeArrowheads="1"/>
          </p:cNvSpPr>
          <p:nvPr/>
        </p:nvSpPr>
        <p:spPr bwMode="auto">
          <a:xfrm>
            <a:off x="1676400" y="3352800"/>
            <a:ext cx="1309688" cy="1171575"/>
          </a:xfrm>
          <a:prstGeom prst="ellipse">
            <a:avLst/>
          </a:prstGeom>
          <a:solidFill>
            <a:srgbClr val="99CC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Comic Sans MS" pitchFamily="66" charset="0"/>
              </a:rPr>
              <a:t>Museums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2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2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2356" grpId="0" animBg="1" autoUpdateAnimBg="0"/>
      <p:bldP spid="612357" grpId="0" animBg="1" autoUpdateAnimBg="0"/>
      <p:bldP spid="612360" grpId="0" animBg="1" autoUpdateAnimBg="0"/>
      <p:bldP spid="612362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Part 1 – Selected DL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Digital Library Curricular Resources</a:t>
            </a:r>
          </a:p>
          <a:p>
            <a:pPr lvl="1"/>
            <a:r>
              <a:rPr lang="en-US" dirty="0" smtClean="0"/>
              <a:t>NSF </a:t>
            </a:r>
            <a:r>
              <a:rPr lang="en-US" dirty="0" smtClean="0"/>
              <a:t>IIS-0535057 &amp; 0535060</a:t>
            </a:r>
            <a:endParaRPr lang="en-US" dirty="0" smtClean="0"/>
          </a:p>
          <a:p>
            <a:r>
              <a:rPr lang="en-US" dirty="0" err="1" smtClean="0"/>
              <a:t>CTRnet</a:t>
            </a:r>
            <a:r>
              <a:rPr lang="en-US" dirty="0" smtClean="0"/>
              <a:t> (Crisis, Tragedy &amp; Recovery Net)</a:t>
            </a:r>
          </a:p>
          <a:p>
            <a:pPr lvl="1"/>
            <a:r>
              <a:rPr lang="en-US" dirty="0" smtClean="0"/>
              <a:t>NSF IIS-0916733</a:t>
            </a:r>
          </a:p>
          <a:p>
            <a:r>
              <a:rPr lang="en-US" dirty="0" smtClean="0"/>
              <a:t>Ensemble (Computer Science Education)</a:t>
            </a:r>
          </a:p>
          <a:p>
            <a:pPr lvl="1"/>
            <a:r>
              <a:rPr lang="en-US" dirty="0" smtClean="0"/>
              <a:t>NSF DUE-0840719</a:t>
            </a:r>
          </a:p>
          <a:p>
            <a:r>
              <a:rPr lang="en-US" dirty="0" smtClean="0"/>
              <a:t>Digital Preserve</a:t>
            </a:r>
          </a:p>
          <a:p>
            <a:pPr lvl="1"/>
            <a:r>
              <a:rPr lang="en-US" dirty="0" smtClean="0"/>
              <a:t>NSF IIS-0910183 &amp; 0910465</a:t>
            </a:r>
          </a:p>
          <a:p>
            <a:pPr lvl="1"/>
            <a:r>
              <a:rPr lang="en-US" dirty="0" smtClean="0"/>
              <a:t>http://slurl.com/secondlife/Digital%20Preserve/140/126/29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B7F15-D864-4490-B95E-143B7AD2724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503273-7827-4FB4-A0CD-DCA2B7CF6CC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28650"/>
          </a:xfrm>
        </p:spPr>
        <p:txBody>
          <a:bodyPr/>
          <a:lstStyle/>
          <a:p>
            <a:pPr eaLnBrk="1" hangingPunct="1"/>
            <a:r>
              <a:rPr lang="en-US" smtClean="0"/>
              <a:t>OAI – Repository Perspective</a:t>
            </a:r>
          </a:p>
        </p:txBody>
      </p:sp>
      <p:sp>
        <p:nvSpPr>
          <p:cNvPr id="146436" name="Rectangle 3"/>
          <p:cNvSpPr>
            <a:spLocks noChangeArrowheads="1"/>
          </p:cNvSpPr>
          <p:nvPr/>
        </p:nvSpPr>
        <p:spPr bwMode="auto">
          <a:xfrm>
            <a:off x="3276600" y="1600200"/>
            <a:ext cx="5181600" cy="4495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 anchor="ctr">
            <a:spAutoFit/>
          </a:bodyPr>
          <a:lstStyle/>
          <a:p>
            <a:pPr algn="ctr" eaLnBrk="0" hangingPunct="0"/>
            <a:endParaRPr lang="en-US" sz="2800" b="0">
              <a:latin typeface="Times New Roman" pitchFamily="18" charset="0"/>
            </a:endParaRPr>
          </a:p>
        </p:txBody>
      </p:sp>
      <p:sp>
        <p:nvSpPr>
          <p:cNvPr id="146437" name="Text Box 4"/>
          <p:cNvSpPr txBox="1">
            <a:spLocks noChangeArrowheads="1"/>
          </p:cNvSpPr>
          <p:nvPr/>
        </p:nvSpPr>
        <p:spPr bwMode="auto">
          <a:xfrm>
            <a:off x="3886200" y="1066800"/>
            <a:ext cx="3657600" cy="544513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Required: Protocol</a:t>
            </a:r>
          </a:p>
        </p:txBody>
      </p:sp>
      <p:sp>
        <p:nvSpPr>
          <p:cNvPr id="146438" name="Text Box 5"/>
          <p:cNvSpPr txBox="1">
            <a:spLocks noChangeArrowheads="1"/>
          </p:cNvSpPr>
          <p:nvPr/>
        </p:nvSpPr>
        <p:spPr bwMode="auto">
          <a:xfrm>
            <a:off x="4800600" y="5257800"/>
            <a:ext cx="7620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DO</a:t>
            </a:r>
          </a:p>
        </p:txBody>
      </p:sp>
      <p:sp>
        <p:nvSpPr>
          <p:cNvPr id="146439" name="Text Box 6"/>
          <p:cNvSpPr txBox="1">
            <a:spLocks noChangeArrowheads="1"/>
          </p:cNvSpPr>
          <p:nvPr/>
        </p:nvSpPr>
        <p:spPr bwMode="auto">
          <a:xfrm>
            <a:off x="3657600" y="5257800"/>
            <a:ext cx="7620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DO</a:t>
            </a:r>
          </a:p>
        </p:txBody>
      </p:sp>
      <p:sp>
        <p:nvSpPr>
          <p:cNvPr id="146440" name="Text Box 7"/>
          <p:cNvSpPr txBox="1">
            <a:spLocks noChangeArrowheads="1"/>
          </p:cNvSpPr>
          <p:nvPr/>
        </p:nvSpPr>
        <p:spPr bwMode="auto">
          <a:xfrm>
            <a:off x="5943600" y="5257800"/>
            <a:ext cx="7620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DO</a:t>
            </a:r>
          </a:p>
        </p:txBody>
      </p:sp>
      <p:sp>
        <p:nvSpPr>
          <p:cNvPr id="146441" name="Text Box 8"/>
          <p:cNvSpPr txBox="1">
            <a:spLocks noChangeArrowheads="1"/>
          </p:cNvSpPr>
          <p:nvPr/>
        </p:nvSpPr>
        <p:spPr bwMode="auto">
          <a:xfrm>
            <a:off x="7239000" y="5257800"/>
            <a:ext cx="762000" cy="5445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9" tIns="45714" rIns="91429" bIns="45714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0">
                <a:latin typeface="Times New Roman" pitchFamily="18" charset="0"/>
              </a:rPr>
              <a:t>DO</a:t>
            </a:r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3581400" y="3733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3581400" y="4495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44" name="Text Box 11"/>
          <p:cNvSpPr txBox="1">
            <a:spLocks noChangeArrowheads="1"/>
          </p:cNvSpPr>
          <p:nvPr/>
        </p:nvSpPr>
        <p:spPr bwMode="auto">
          <a:xfrm>
            <a:off x="7162800" y="4495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45" name="Text Box 12"/>
          <p:cNvSpPr txBox="1">
            <a:spLocks noChangeArrowheads="1"/>
          </p:cNvSpPr>
          <p:nvPr/>
        </p:nvSpPr>
        <p:spPr bwMode="auto">
          <a:xfrm>
            <a:off x="5867400" y="4495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46" name="Text Box 13"/>
          <p:cNvSpPr txBox="1">
            <a:spLocks noChangeArrowheads="1"/>
          </p:cNvSpPr>
          <p:nvPr/>
        </p:nvSpPr>
        <p:spPr bwMode="auto">
          <a:xfrm>
            <a:off x="4724400" y="4495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47" name="Text Box 14"/>
          <p:cNvSpPr txBox="1">
            <a:spLocks noChangeArrowheads="1"/>
          </p:cNvSpPr>
          <p:nvPr/>
        </p:nvSpPr>
        <p:spPr bwMode="auto">
          <a:xfrm>
            <a:off x="7162800" y="3733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48" name="Text Box 15"/>
          <p:cNvSpPr txBox="1">
            <a:spLocks noChangeArrowheads="1"/>
          </p:cNvSpPr>
          <p:nvPr/>
        </p:nvSpPr>
        <p:spPr bwMode="auto">
          <a:xfrm>
            <a:off x="5867400" y="3733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49" name="Text Box 16"/>
          <p:cNvSpPr txBox="1">
            <a:spLocks noChangeArrowheads="1"/>
          </p:cNvSpPr>
          <p:nvPr/>
        </p:nvSpPr>
        <p:spPr bwMode="auto">
          <a:xfrm>
            <a:off x="4724400" y="3733800"/>
            <a:ext cx="904875" cy="482600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 type="none" w="sm" len="sm"/>
            <a:tailEnd type="none" w="sm" len="sm"/>
          </a:ln>
        </p:spPr>
        <p:txBody>
          <a:bodyPr wrap="none" lIns="91429" tIns="45714" rIns="91429" bIns="45714">
            <a:spAutoFit/>
          </a:bodyPr>
          <a:lstStyle/>
          <a:p>
            <a:pPr eaLnBrk="0" hangingPunct="0"/>
            <a:r>
              <a:rPr lang="en-US" sz="2400" b="0" i="1">
                <a:solidFill>
                  <a:schemeClr val="tx2"/>
                </a:solidFill>
                <a:latin typeface="Times New Roman" pitchFamily="18" charset="0"/>
              </a:rPr>
              <a:t>MDO</a:t>
            </a:r>
          </a:p>
        </p:txBody>
      </p:sp>
      <p:sp>
        <p:nvSpPr>
          <p:cNvPr id="146450" name="WordArt 17"/>
          <p:cNvSpPr>
            <a:spLocks noChangeArrowheads="1" noChangeShapeType="1" noTextEdit="1"/>
          </p:cNvSpPr>
          <p:nvPr/>
        </p:nvSpPr>
        <p:spPr bwMode="auto">
          <a:xfrm>
            <a:off x="3581400" y="1600200"/>
            <a:ext cx="2209800" cy="19288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24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Set Structure</a:t>
            </a:r>
          </a:p>
        </p:txBody>
      </p:sp>
      <p:sp>
        <p:nvSpPr>
          <p:cNvPr id="146451" name="WordArt 18"/>
          <p:cNvSpPr>
            <a:spLocks noChangeArrowheads="1" noChangeShapeType="1" noTextEdit="1"/>
          </p:cNvSpPr>
          <p:nvPr/>
        </p:nvSpPr>
        <p:spPr bwMode="auto">
          <a:xfrm>
            <a:off x="5105400" y="2971800"/>
            <a:ext cx="3076575" cy="6477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URI Scheme</a:t>
            </a:r>
          </a:p>
        </p:txBody>
      </p:sp>
      <p:sp>
        <p:nvSpPr>
          <p:cNvPr id="146452" name="Line 19"/>
          <p:cNvSpPr>
            <a:spLocks noChangeShapeType="1"/>
          </p:cNvSpPr>
          <p:nvPr/>
        </p:nvSpPr>
        <p:spPr bwMode="auto">
          <a:xfrm>
            <a:off x="3276600" y="5105400"/>
            <a:ext cx="5181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6453" name="WordArt 20"/>
          <p:cNvSpPr>
            <a:spLocks noChangeArrowheads="1" noChangeShapeType="1" noTextEdit="1"/>
          </p:cNvSpPr>
          <p:nvPr/>
        </p:nvSpPr>
        <p:spPr bwMode="auto">
          <a:xfrm>
            <a:off x="685800" y="4495800"/>
            <a:ext cx="24098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 type="none" w="sm" len="sm"/>
                  <a:tailEnd type="none" w="sm" len="sm"/>
                </a:ln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Required: DC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52400" y="1143000"/>
            <a:ext cx="290977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Glossary:</a:t>
            </a:r>
          </a:p>
          <a:p>
            <a:r>
              <a:rPr lang="en-US" sz="2000" dirty="0" smtClean="0"/>
              <a:t>DC=Dublin Core</a:t>
            </a:r>
          </a:p>
          <a:p>
            <a:r>
              <a:rPr lang="en-US" sz="2000" dirty="0" smtClean="0"/>
              <a:t>MDO=Metadata Object</a:t>
            </a:r>
          </a:p>
          <a:p>
            <a:r>
              <a:rPr lang="en-US" sz="2000" dirty="0" smtClean="0"/>
              <a:t>DO=Digital Object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12DC0B-7A52-42B4-B9DC-70DB5FE1EA0F}" type="slidenum">
              <a:rPr lang="en-US" smtClean="0">
                <a:latin typeface="Arial" charset="0"/>
              </a:rPr>
              <a:pPr/>
              <a:t>31</a:t>
            </a:fld>
            <a:endParaRPr lang="en-US" smtClean="0">
              <a:latin typeface="Arial" charset="0"/>
            </a:endParaRPr>
          </a:p>
        </p:txBody>
      </p:sp>
      <p:sp>
        <p:nvSpPr>
          <p:cNvPr id="13315" name="Oval 2"/>
          <p:cNvSpPr>
            <a:spLocks noChangeArrowheads="1"/>
          </p:cNvSpPr>
          <p:nvPr/>
        </p:nvSpPr>
        <p:spPr bwMode="auto">
          <a:xfrm>
            <a:off x="609600" y="4394200"/>
            <a:ext cx="8229600" cy="200660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Oval 3"/>
          <p:cNvSpPr>
            <a:spLocks noChangeArrowheads="1"/>
          </p:cNvSpPr>
          <p:nvPr/>
        </p:nvSpPr>
        <p:spPr bwMode="auto">
          <a:xfrm>
            <a:off x="609600" y="1905000"/>
            <a:ext cx="8229600" cy="1798638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endParaRPr lang="de-DE" sz="2400" b="0">
              <a:latin typeface="Times New Roman" pitchFamily="16" charset="0"/>
            </a:endParaRPr>
          </a:p>
        </p:txBody>
      </p:sp>
      <p:sp>
        <p:nvSpPr>
          <p:cNvPr id="13317" name="AutoShape 4"/>
          <p:cNvSpPr>
            <a:spLocks noChangeArrowheads="1"/>
          </p:cNvSpPr>
          <p:nvPr/>
        </p:nvSpPr>
        <p:spPr bwMode="auto">
          <a:xfrm>
            <a:off x="1944688" y="4740275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5"/>
          <p:cNvSpPr>
            <a:spLocks noChangeArrowheads="1"/>
          </p:cNvSpPr>
          <p:nvPr/>
        </p:nvSpPr>
        <p:spPr bwMode="auto">
          <a:xfrm>
            <a:off x="3500438" y="4740275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9" name="AutoShape 6"/>
          <p:cNvSpPr>
            <a:spLocks noChangeArrowheads="1"/>
          </p:cNvSpPr>
          <p:nvPr/>
        </p:nvSpPr>
        <p:spPr bwMode="auto">
          <a:xfrm>
            <a:off x="5132388" y="4740275"/>
            <a:ext cx="592137" cy="968375"/>
          </a:xfrm>
          <a:prstGeom prst="can">
            <a:avLst>
              <a:gd name="adj" fmla="val 4088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AutoShape 7"/>
          <p:cNvSpPr>
            <a:spLocks noChangeArrowheads="1"/>
          </p:cNvSpPr>
          <p:nvPr/>
        </p:nvSpPr>
        <p:spPr bwMode="auto">
          <a:xfrm>
            <a:off x="6762750" y="4740275"/>
            <a:ext cx="593725" cy="968375"/>
          </a:xfrm>
          <a:prstGeom prst="can">
            <a:avLst>
              <a:gd name="adj" fmla="val 40775"/>
            </a:avLst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AutoShape 8"/>
          <p:cNvSpPr>
            <a:spLocks noChangeArrowheads="1"/>
          </p:cNvSpPr>
          <p:nvPr/>
        </p:nvSpPr>
        <p:spPr bwMode="auto">
          <a:xfrm>
            <a:off x="2017713" y="5086350"/>
            <a:ext cx="446087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AutoShape 9"/>
          <p:cNvSpPr>
            <a:spLocks noChangeArrowheads="1"/>
          </p:cNvSpPr>
          <p:nvPr/>
        </p:nvSpPr>
        <p:spPr bwMode="auto">
          <a:xfrm>
            <a:off x="3575050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3" name="AutoShape 10"/>
          <p:cNvSpPr>
            <a:spLocks noChangeArrowheads="1"/>
          </p:cNvSpPr>
          <p:nvPr/>
        </p:nvSpPr>
        <p:spPr bwMode="auto">
          <a:xfrm>
            <a:off x="5207000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4" name="AutoShape 11"/>
          <p:cNvSpPr>
            <a:spLocks noChangeArrowheads="1"/>
          </p:cNvSpPr>
          <p:nvPr/>
        </p:nvSpPr>
        <p:spPr bwMode="auto">
          <a:xfrm>
            <a:off x="6837363" y="5086350"/>
            <a:ext cx="444500" cy="415925"/>
          </a:xfrm>
          <a:prstGeom prst="flowChartMultidocumen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5" name="AutoShape 12"/>
          <p:cNvSpPr>
            <a:spLocks noChangeArrowheads="1"/>
          </p:cNvSpPr>
          <p:nvPr/>
        </p:nvSpPr>
        <p:spPr bwMode="auto">
          <a:xfrm>
            <a:off x="1573213" y="252730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6" charset="0"/>
              </a:rPr>
              <a:t>Discovery</a:t>
            </a:r>
          </a:p>
        </p:txBody>
      </p:sp>
      <p:sp>
        <p:nvSpPr>
          <p:cNvPr id="13326" name="AutoShape 13"/>
          <p:cNvSpPr>
            <a:spLocks noChangeArrowheads="1"/>
          </p:cNvSpPr>
          <p:nvPr/>
        </p:nvSpPr>
        <p:spPr bwMode="auto">
          <a:xfrm>
            <a:off x="3724275" y="2527300"/>
            <a:ext cx="1778000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6" charset="0"/>
              </a:rPr>
              <a:t>Current</a:t>
            </a:r>
          </a:p>
          <a:p>
            <a:pPr algn="ctr"/>
            <a:r>
              <a:rPr lang="en-US" b="0">
                <a:latin typeface="Times New Roman" pitchFamily="16" charset="0"/>
              </a:rPr>
              <a:t>Awareness</a:t>
            </a:r>
          </a:p>
        </p:txBody>
      </p:sp>
      <p:sp>
        <p:nvSpPr>
          <p:cNvPr id="13327" name="AutoShape 14"/>
          <p:cNvSpPr>
            <a:spLocks noChangeArrowheads="1"/>
          </p:cNvSpPr>
          <p:nvPr/>
        </p:nvSpPr>
        <p:spPr bwMode="auto">
          <a:xfrm>
            <a:off x="5948363" y="2527300"/>
            <a:ext cx="1704975" cy="692150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4" rIns="91429" bIns="45714" anchor="ctr"/>
          <a:lstStyle/>
          <a:p>
            <a:pPr algn="ctr"/>
            <a:r>
              <a:rPr lang="en-US" b="0">
                <a:latin typeface="Times New Roman" pitchFamily="16" charset="0"/>
              </a:rPr>
              <a:t>Preservation</a:t>
            </a:r>
          </a:p>
        </p:txBody>
      </p:sp>
      <p:sp>
        <p:nvSpPr>
          <p:cNvPr id="13328" name="Text Box 15"/>
          <p:cNvSpPr txBox="1">
            <a:spLocks noChangeArrowheads="1"/>
          </p:cNvSpPr>
          <p:nvPr/>
        </p:nvSpPr>
        <p:spPr bwMode="auto">
          <a:xfrm>
            <a:off x="3400425" y="1909763"/>
            <a:ext cx="27813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Service Providers</a:t>
            </a:r>
          </a:p>
        </p:txBody>
      </p:sp>
      <p:sp>
        <p:nvSpPr>
          <p:cNvPr id="13329" name="Text Box 16"/>
          <p:cNvSpPr txBox="1">
            <a:spLocks noChangeArrowheads="1"/>
          </p:cNvSpPr>
          <p:nvPr/>
        </p:nvSpPr>
        <p:spPr bwMode="auto">
          <a:xfrm>
            <a:off x="3500438" y="5851525"/>
            <a:ext cx="23907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9" tIns="45714" rIns="91429" bIns="45714">
            <a:spAutoFit/>
          </a:bodyPr>
          <a:lstStyle/>
          <a:p>
            <a:r>
              <a:rPr lang="en-US" sz="2400">
                <a:solidFill>
                  <a:srgbClr val="FF0000"/>
                </a:solidFill>
                <a:latin typeface="Comic Sans MS" pitchFamily="66" charset="0"/>
              </a:rPr>
              <a:t>Data Providers</a:t>
            </a:r>
          </a:p>
        </p:txBody>
      </p:sp>
      <p:grpSp>
        <p:nvGrpSpPr>
          <p:cNvPr id="13330" name="Group 17"/>
          <p:cNvGrpSpPr>
            <a:grpSpLocks/>
          </p:cNvGrpSpPr>
          <p:nvPr/>
        </p:nvGrpSpPr>
        <p:grpSpPr bwMode="auto">
          <a:xfrm>
            <a:off x="4010025" y="3427413"/>
            <a:ext cx="1247775" cy="1590675"/>
            <a:chOff x="2400" y="2159"/>
            <a:chExt cx="786" cy="1002"/>
          </a:xfrm>
        </p:grpSpPr>
        <p:sp>
          <p:nvSpPr>
            <p:cNvPr id="13332" name="AutoShape 18"/>
            <p:cNvSpPr>
              <a:spLocks noChangeArrowheads="1"/>
            </p:cNvSpPr>
            <p:nvPr/>
          </p:nvSpPr>
          <p:spPr bwMode="auto">
            <a:xfrm>
              <a:off x="2400" y="2159"/>
              <a:ext cx="786" cy="1002"/>
            </a:xfrm>
            <a:prstGeom prst="upArrow">
              <a:avLst>
                <a:gd name="adj1" fmla="val 50000"/>
                <a:gd name="adj2" fmla="val 31870"/>
              </a:avLst>
            </a:prstGeom>
            <a:solidFill>
              <a:srgbClr val="FF5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Text Box 19"/>
            <p:cNvSpPr txBox="1">
              <a:spLocks noChangeArrowheads="1"/>
            </p:cNvSpPr>
            <p:nvPr/>
          </p:nvSpPr>
          <p:spPr bwMode="auto">
            <a:xfrm rot="5355655">
              <a:off x="2384" y="2508"/>
              <a:ext cx="8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29" tIns="45714" rIns="91429" bIns="45714">
              <a:spAutoFit/>
            </a:bodyPr>
            <a:lstStyle/>
            <a:p>
              <a:r>
                <a:rPr lang="en-US" b="0">
                  <a:latin typeface="Comic Sans MS" pitchFamily="66" charset="0"/>
                </a:rPr>
                <a:t>Metadata</a:t>
              </a:r>
            </a:p>
            <a:p>
              <a:r>
                <a:rPr lang="en-US" b="0">
                  <a:latin typeface="Comic Sans MS" pitchFamily="66" charset="0"/>
                </a:rPr>
                <a:t>harvesting</a:t>
              </a:r>
            </a:p>
          </p:txBody>
        </p:sp>
      </p:grpSp>
      <p:sp>
        <p:nvSpPr>
          <p:cNvPr id="13331" name="Rectangle 20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382000" cy="1143000"/>
          </a:xfrm>
          <a:noFill/>
        </p:spPr>
        <p:txBody>
          <a:bodyPr/>
          <a:lstStyle/>
          <a:p>
            <a:pPr eaLnBrk="1" hangingPunct="1"/>
            <a:r>
              <a:rPr lang="en-US" smtClean="0"/>
              <a:t>The World According to OAI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Space-related Computing</a:t>
            </a:r>
            <a:endParaRPr lang="ko-KR" altLang="en-US" dirty="0"/>
          </a:p>
        </p:txBody>
      </p:sp>
      <p:sp>
        <p:nvSpPr>
          <p:cNvPr id="7" name="자유형 6"/>
          <p:cNvSpPr/>
          <p:nvPr/>
        </p:nvSpPr>
        <p:spPr>
          <a:xfrm>
            <a:off x="3932076" y="3394347"/>
            <a:ext cx="1279847" cy="1279847"/>
          </a:xfrm>
          <a:custGeom>
            <a:avLst/>
            <a:gdLst>
              <a:gd name="connsiteX0" fmla="*/ 0 w 1279847"/>
              <a:gd name="connsiteY0" fmla="*/ 639924 h 1279847"/>
              <a:gd name="connsiteX1" fmla="*/ 187430 w 1279847"/>
              <a:gd name="connsiteY1" fmla="*/ 187429 h 1279847"/>
              <a:gd name="connsiteX2" fmla="*/ 639925 w 1279847"/>
              <a:gd name="connsiteY2" fmla="*/ 0 h 1279847"/>
              <a:gd name="connsiteX3" fmla="*/ 1092420 w 1279847"/>
              <a:gd name="connsiteY3" fmla="*/ 187430 h 1279847"/>
              <a:gd name="connsiteX4" fmla="*/ 1279849 w 1279847"/>
              <a:gd name="connsiteY4" fmla="*/ 639925 h 1279847"/>
              <a:gd name="connsiteX5" fmla="*/ 1092419 w 1279847"/>
              <a:gd name="connsiteY5" fmla="*/ 1092420 h 1279847"/>
              <a:gd name="connsiteX6" fmla="*/ 639924 w 1279847"/>
              <a:gd name="connsiteY6" fmla="*/ 1279849 h 1279847"/>
              <a:gd name="connsiteX7" fmla="*/ 187429 w 1279847"/>
              <a:gd name="connsiteY7" fmla="*/ 1092419 h 1279847"/>
              <a:gd name="connsiteX8" fmla="*/ 0 w 1279847"/>
              <a:gd name="connsiteY8" fmla="*/ 639924 h 1279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9847" h="1279847">
                <a:moveTo>
                  <a:pt x="0" y="639924"/>
                </a:moveTo>
                <a:cubicBezTo>
                  <a:pt x="0" y="470206"/>
                  <a:pt x="67421" y="307438"/>
                  <a:pt x="187430" y="187429"/>
                </a:cubicBezTo>
                <a:cubicBezTo>
                  <a:pt x="307439" y="67420"/>
                  <a:pt x="470207" y="0"/>
                  <a:pt x="639925" y="0"/>
                </a:cubicBezTo>
                <a:cubicBezTo>
                  <a:pt x="809643" y="0"/>
                  <a:pt x="972411" y="67421"/>
                  <a:pt x="1092420" y="187430"/>
                </a:cubicBezTo>
                <a:cubicBezTo>
                  <a:pt x="1212429" y="307439"/>
                  <a:pt x="1279849" y="470207"/>
                  <a:pt x="1279849" y="639925"/>
                </a:cubicBezTo>
                <a:cubicBezTo>
                  <a:pt x="1279849" y="809643"/>
                  <a:pt x="1212429" y="972411"/>
                  <a:pt x="1092419" y="1092420"/>
                </a:cubicBezTo>
                <a:cubicBezTo>
                  <a:pt x="972410" y="1212429"/>
                  <a:pt x="809643" y="1279849"/>
                  <a:pt x="639924" y="1279849"/>
                </a:cubicBezTo>
                <a:cubicBezTo>
                  <a:pt x="470206" y="1279849"/>
                  <a:pt x="307438" y="1212428"/>
                  <a:pt x="187429" y="1092419"/>
                </a:cubicBezTo>
                <a:cubicBezTo>
                  <a:pt x="67420" y="972410"/>
                  <a:pt x="0" y="809643"/>
                  <a:pt x="0" y="639924"/>
                </a:cubicBez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202669" tIns="202669" rIns="202669" bIns="202669" numCol="1" spcCol="1270" anchor="ctr" anchorCtr="0">
            <a:noAutofit/>
          </a:bodyPr>
          <a:lstStyle/>
          <a:p>
            <a:pPr lvl="0" algn="ctr" defTabSz="53340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endParaRPr lang="ko-KR" altLang="en-US" sz="12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자유형 7"/>
          <p:cNvSpPr/>
          <p:nvPr/>
        </p:nvSpPr>
        <p:spPr>
          <a:xfrm rot="16200000">
            <a:off x="4436367" y="2928539"/>
            <a:ext cx="271265" cy="435148"/>
          </a:xfrm>
          <a:custGeom>
            <a:avLst/>
            <a:gdLst>
              <a:gd name="connsiteX0" fmla="*/ 0 w 271265"/>
              <a:gd name="connsiteY0" fmla="*/ 87030 h 435148"/>
              <a:gd name="connsiteX1" fmla="*/ 135633 w 271265"/>
              <a:gd name="connsiteY1" fmla="*/ 87030 h 435148"/>
              <a:gd name="connsiteX2" fmla="*/ 135633 w 271265"/>
              <a:gd name="connsiteY2" fmla="*/ 0 h 435148"/>
              <a:gd name="connsiteX3" fmla="*/ 271265 w 271265"/>
              <a:gd name="connsiteY3" fmla="*/ 217574 h 435148"/>
              <a:gd name="connsiteX4" fmla="*/ 135633 w 271265"/>
              <a:gd name="connsiteY4" fmla="*/ 435148 h 435148"/>
              <a:gd name="connsiteX5" fmla="*/ 135633 w 271265"/>
              <a:gd name="connsiteY5" fmla="*/ 348118 h 435148"/>
              <a:gd name="connsiteX6" fmla="*/ 0 w 271265"/>
              <a:gd name="connsiteY6" fmla="*/ 348118 h 435148"/>
              <a:gd name="connsiteX7" fmla="*/ 0 w 271265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65" h="435148">
                <a:moveTo>
                  <a:pt x="0" y="87030"/>
                </a:moveTo>
                <a:lnTo>
                  <a:pt x="135633" y="87030"/>
                </a:lnTo>
                <a:lnTo>
                  <a:pt x="135633" y="0"/>
                </a:lnTo>
                <a:lnTo>
                  <a:pt x="271265" y="217574"/>
                </a:lnTo>
                <a:lnTo>
                  <a:pt x="135633" y="435148"/>
                </a:lnTo>
                <a:lnTo>
                  <a:pt x="135633" y="348118"/>
                </a:lnTo>
                <a:lnTo>
                  <a:pt x="0" y="348118"/>
                </a:lnTo>
                <a:lnTo>
                  <a:pt x="0" y="8703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7031" rIns="81380" bIns="87028" numCol="1" spcCol="1270" anchor="ctr" anchorCtr="0">
            <a:noAutofit/>
          </a:bodyPr>
          <a:lstStyle/>
          <a:p>
            <a:pPr lvl="0" algn="ctr" defTabSz="4000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자유형 9"/>
          <p:cNvSpPr/>
          <p:nvPr/>
        </p:nvSpPr>
        <p:spPr>
          <a:xfrm rot="20520000">
            <a:off x="5281055" y="3542240"/>
            <a:ext cx="271265" cy="435148"/>
          </a:xfrm>
          <a:custGeom>
            <a:avLst/>
            <a:gdLst>
              <a:gd name="connsiteX0" fmla="*/ 0 w 271265"/>
              <a:gd name="connsiteY0" fmla="*/ 87030 h 435148"/>
              <a:gd name="connsiteX1" fmla="*/ 135633 w 271265"/>
              <a:gd name="connsiteY1" fmla="*/ 87030 h 435148"/>
              <a:gd name="connsiteX2" fmla="*/ 135633 w 271265"/>
              <a:gd name="connsiteY2" fmla="*/ 0 h 435148"/>
              <a:gd name="connsiteX3" fmla="*/ 271265 w 271265"/>
              <a:gd name="connsiteY3" fmla="*/ 217574 h 435148"/>
              <a:gd name="connsiteX4" fmla="*/ 135633 w 271265"/>
              <a:gd name="connsiteY4" fmla="*/ 435148 h 435148"/>
              <a:gd name="connsiteX5" fmla="*/ 135633 w 271265"/>
              <a:gd name="connsiteY5" fmla="*/ 348118 h 435148"/>
              <a:gd name="connsiteX6" fmla="*/ 0 w 271265"/>
              <a:gd name="connsiteY6" fmla="*/ 348118 h 435148"/>
              <a:gd name="connsiteX7" fmla="*/ 0 w 271265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65" h="435148">
                <a:moveTo>
                  <a:pt x="0" y="87030"/>
                </a:moveTo>
                <a:lnTo>
                  <a:pt x="135633" y="87030"/>
                </a:lnTo>
                <a:lnTo>
                  <a:pt x="135633" y="0"/>
                </a:lnTo>
                <a:lnTo>
                  <a:pt x="271265" y="217574"/>
                </a:lnTo>
                <a:lnTo>
                  <a:pt x="135633" y="435148"/>
                </a:lnTo>
                <a:lnTo>
                  <a:pt x="135633" y="348118"/>
                </a:lnTo>
                <a:lnTo>
                  <a:pt x="0" y="348118"/>
                </a:lnTo>
                <a:lnTo>
                  <a:pt x="0" y="8703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87030" rIns="81379" bIns="87029" numCol="1" spcCol="1270" anchor="ctr" anchorCtr="0">
            <a:noAutofit/>
          </a:bodyPr>
          <a:lstStyle/>
          <a:p>
            <a:pPr lvl="0" algn="ctr" defTabSz="4000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자유형 11"/>
          <p:cNvSpPr/>
          <p:nvPr/>
        </p:nvSpPr>
        <p:spPr>
          <a:xfrm rot="3240000">
            <a:off x="4958412" y="4535231"/>
            <a:ext cx="271265" cy="435148"/>
          </a:xfrm>
          <a:custGeom>
            <a:avLst/>
            <a:gdLst>
              <a:gd name="connsiteX0" fmla="*/ 0 w 271265"/>
              <a:gd name="connsiteY0" fmla="*/ 87030 h 435148"/>
              <a:gd name="connsiteX1" fmla="*/ 135633 w 271265"/>
              <a:gd name="connsiteY1" fmla="*/ 87030 h 435148"/>
              <a:gd name="connsiteX2" fmla="*/ 135633 w 271265"/>
              <a:gd name="connsiteY2" fmla="*/ 0 h 435148"/>
              <a:gd name="connsiteX3" fmla="*/ 271265 w 271265"/>
              <a:gd name="connsiteY3" fmla="*/ 217574 h 435148"/>
              <a:gd name="connsiteX4" fmla="*/ 135633 w 271265"/>
              <a:gd name="connsiteY4" fmla="*/ 435148 h 435148"/>
              <a:gd name="connsiteX5" fmla="*/ 135633 w 271265"/>
              <a:gd name="connsiteY5" fmla="*/ 348118 h 435148"/>
              <a:gd name="connsiteX6" fmla="*/ 0 w 271265"/>
              <a:gd name="connsiteY6" fmla="*/ 348118 h 435148"/>
              <a:gd name="connsiteX7" fmla="*/ 0 w 271265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65" h="435148">
                <a:moveTo>
                  <a:pt x="0" y="87030"/>
                </a:moveTo>
                <a:lnTo>
                  <a:pt x="135633" y="87030"/>
                </a:lnTo>
                <a:lnTo>
                  <a:pt x="135633" y="0"/>
                </a:lnTo>
                <a:lnTo>
                  <a:pt x="271265" y="217574"/>
                </a:lnTo>
                <a:lnTo>
                  <a:pt x="135633" y="435148"/>
                </a:lnTo>
                <a:lnTo>
                  <a:pt x="135633" y="348118"/>
                </a:lnTo>
                <a:lnTo>
                  <a:pt x="0" y="348118"/>
                </a:lnTo>
                <a:lnTo>
                  <a:pt x="0" y="87030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87029" rIns="81378" bIns="87030" numCol="1" spcCol="1270" anchor="ctr" anchorCtr="0">
            <a:noAutofit/>
          </a:bodyPr>
          <a:lstStyle/>
          <a:p>
            <a:pPr lvl="0" algn="ctr" defTabSz="4000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자유형 13"/>
          <p:cNvSpPr/>
          <p:nvPr/>
        </p:nvSpPr>
        <p:spPr>
          <a:xfrm rot="18360000">
            <a:off x="3914321" y="4535230"/>
            <a:ext cx="271266" cy="435149"/>
          </a:xfrm>
          <a:custGeom>
            <a:avLst/>
            <a:gdLst>
              <a:gd name="connsiteX0" fmla="*/ 0 w 271265"/>
              <a:gd name="connsiteY0" fmla="*/ 87030 h 435148"/>
              <a:gd name="connsiteX1" fmla="*/ 135633 w 271265"/>
              <a:gd name="connsiteY1" fmla="*/ 87030 h 435148"/>
              <a:gd name="connsiteX2" fmla="*/ 135633 w 271265"/>
              <a:gd name="connsiteY2" fmla="*/ 0 h 435148"/>
              <a:gd name="connsiteX3" fmla="*/ 271265 w 271265"/>
              <a:gd name="connsiteY3" fmla="*/ 217574 h 435148"/>
              <a:gd name="connsiteX4" fmla="*/ 135633 w 271265"/>
              <a:gd name="connsiteY4" fmla="*/ 435148 h 435148"/>
              <a:gd name="connsiteX5" fmla="*/ 135633 w 271265"/>
              <a:gd name="connsiteY5" fmla="*/ 348118 h 435148"/>
              <a:gd name="connsiteX6" fmla="*/ 0 w 271265"/>
              <a:gd name="connsiteY6" fmla="*/ 348118 h 435148"/>
              <a:gd name="connsiteX7" fmla="*/ 0 w 271265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65" h="435148">
                <a:moveTo>
                  <a:pt x="271265" y="348118"/>
                </a:moveTo>
                <a:lnTo>
                  <a:pt x="135632" y="348118"/>
                </a:lnTo>
                <a:lnTo>
                  <a:pt x="135632" y="435148"/>
                </a:lnTo>
                <a:lnTo>
                  <a:pt x="0" y="217574"/>
                </a:lnTo>
                <a:lnTo>
                  <a:pt x="135632" y="0"/>
                </a:lnTo>
                <a:lnTo>
                  <a:pt x="135632" y="87030"/>
                </a:lnTo>
                <a:lnTo>
                  <a:pt x="271265" y="87030"/>
                </a:lnTo>
                <a:lnTo>
                  <a:pt x="271265" y="34811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377" tIns="87030" rIns="2" bIns="87030" numCol="1" spcCol="1270" anchor="ctr" anchorCtr="0">
            <a:noAutofit/>
          </a:bodyPr>
          <a:lstStyle/>
          <a:p>
            <a:pPr lvl="0" algn="ctr" defTabSz="4000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자유형 15"/>
          <p:cNvSpPr/>
          <p:nvPr/>
        </p:nvSpPr>
        <p:spPr>
          <a:xfrm rot="22680000">
            <a:off x="3591679" y="3542239"/>
            <a:ext cx="271266" cy="435149"/>
          </a:xfrm>
          <a:custGeom>
            <a:avLst/>
            <a:gdLst>
              <a:gd name="connsiteX0" fmla="*/ 0 w 271265"/>
              <a:gd name="connsiteY0" fmla="*/ 87030 h 435148"/>
              <a:gd name="connsiteX1" fmla="*/ 135633 w 271265"/>
              <a:gd name="connsiteY1" fmla="*/ 87030 h 435148"/>
              <a:gd name="connsiteX2" fmla="*/ 135633 w 271265"/>
              <a:gd name="connsiteY2" fmla="*/ 0 h 435148"/>
              <a:gd name="connsiteX3" fmla="*/ 271265 w 271265"/>
              <a:gd name="connsiteY3" fmla="*/ 217574 h 435148"/>
              <a:gd name="connsiteX4" fmla="*/ 135633 w 271265"/>
              <a:gd name="connsiteY4" fmla="*/ 435148 h 435148"/>
              <a:gd name="connsiteX5" fmla="*/ 135633 w 271265"/>
              <a:gd name="connsiteY5" fmla="*/ 348118 h 435148"/>
              <a:gd name="connsiteX6" fmla="*/ 0 w 271265"/>
              <a:gd name="connsiteY6" fmla="*/ 348118 h 435148"/>
              <a:gd name="connsiteX7" fmla="*/ 0 w 271265"/>
              <a:gd name="connsiteY7" fmla="*/ 87030 h 435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1265" h="435148">
                <a:moveTo>
                  <a:pt x="271265" y="348118"/>
                </a:moveTo>
                <a:lnTo>
                  <a:pt x="135632" y="348118"/>
                </a:lnTo>
                <a:lnTo>
                  <a:pt x="135632" y="435148"/>
                </a:lnTo>
                <a:lnTo>
                  <a:pt x="0" y="217574"/>
                </a:lnTo>
                <a:lnTo>
                  <a:pt x="135632" y="0"/>
                </a:lnTo>
                <a:lnTo>
                  <a:pt x="135632" y="87030"/>
                </a:lnTo>
                <a:lnTo>
                  <a:pt x="271265" y="87030"/>
                </a:lnTo>
                <a:lnTo>
                  <a:pt x="271265" y="34811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1379" tIns="87031" rIns="0" bIns="87029" numCol="1" spcCol="1270" anchor="ctr" anchorCtr="0">
            <a:noAutofit/>
          </a:bodyPr>
          <a:lstStyle/>
          <a:p>
            <a:pPr lvl="0" algn="ctr" defTabSz="400050" latinLnBrk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ko-KR" altLang="en-US" sz="12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구름 17"/>
          <p:cNvSpPr/>
          <p:nvPr/>
        </p:nvSpPr>
        <p:spPr>
          <a:xfrm>
            <a:off x="1571604" y="2857496"/>
            <a:ext cx="1571636" cy="1357322"/>
          </a:xfrm>
          <a:prstGeom prst="cloud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Computing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구름 18"/>
          <p:cNvSpPr/>
          <p:nvPr/>
        </p:nvSpPr>
        <p:spPr>
          <a:xfrm>
            <a:off x="3786182" y="1500174"/>
            <a:ext cx="1571636" cy="1357322"/>
          </a:xfrm>
          <a:prstGeom prst="cloud">
            <a:avLst/>
          </a:prstGeom>
          <a:ln w="31750">
            <a:solidFill>
              <a:srgbClr val="0070C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Mobile Computing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구름 19"/>
          <p:cNvSpPr/>
          <p:nvPr/>
        </p:nvSpPr>
        <p:spPr>
          <a:xfrm>
            <a:off x="5786446" y="2714620"/>
            <a:ext cx="1571636" cy="1357322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Ubiquitous </a:t>
            </a: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구름 20"/>
          <p:cNvSpPr/>
          <p:nvPr/>
        </p:nvSpPr>
        <p:spPr>
          <a:xfrm>
            <a:off x="5143504" y="4857760"/>
            <a:ext cx="1571636" cy="135732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</a:t>
            </a: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구름 21"/>
          <p:cNvSpPr/>
          <p:nvPr/>
        </p:nvSpPr>
        <p:spPr>
          <a:xfrm>
            <a:off x="2285984" y="4929198"/>
            <a:ext cx="1571636" cy="1357322"/>
          </a:xfrm>
          <a:prstGeom prst="cloud">
            <a:avLst/>
          </a:prstGeom>
          <a:ln w="5080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altLang="ko-KR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 </a:t>
            </a:r>
            <a:r>
              <a:rPr lang="en-US" altLang="ko-KR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Computing</a:t>
            </a:r>
            <a:endParaRPr lang="ko-KR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B94AE2D-769F-4EE8-BA7D-8D6E85BDD25F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6600"/>
                </a:solidFill>
              </a:rPr>
              <a:t>5S Layers</a:t>
            </a:r>
          </a:p>
        </p:txBody>
      </p:sp>
      <p:sp>
        <p:nvSpPr>
          <p:cNvPr id="73732" name="Text Box 3"/>
          <p:cNvSpPr txBox="1">
            <a:spLocks noChangeArrowheads="1"/>
          </p:cNvSpPr>
          <p:nvPr/>
        </p:nvSpPr>
        <p:spPr bwMode="auto">
          <a:xfrm>
            <a:off x="2590800" y="16002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Societies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2590800" y="26670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Scenarios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2590800" y="36576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Spaces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2590800" y="46482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Structures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2590800" y="5638800"/>
            <a:ext cx="3444875" cy="72707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 type="none" w="sm" len="sm"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>
                <a:solidFill>
                  <a:schemeClr val="tx2"/>
                </a:solidFill>
                <a:latin typeface="Times New Roman" pitchFamily="18" charset="0"/>
              </a:rPr>
              <a:t>Streams</a:t>
            </a:r>
            <a:endParaRPr lang="en-US" sz="2800">
              <a:solidFill>
                <a:schemeClr val="tx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AAF59A9-2C9C-475C-A7D3-42523F7FDD64}" type="slidenum">
              <a:rPr lang="en-US" smtClean="0">
                <a:latin typeface="Arial" charset="0"/>
              </a:rPr>
              <a:pPr/>
              <a:t>34</a:t>
            </a:fld>
            <a:endParaRPr lang="en-US" smtClean="0">
              <a:latin typeface="Arial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716213" y="274638"/>
            <a:ext cx="2647950" cy="8461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</a:rPr>
              <a:t>5Ss</a:t>
            </a:r>
          </a:p>
        </p:txBody>
      </p:sp>
      <p:graphicFrame>
        <p:nvGraphicFramePr>
          <p:cNvPr id="552963" name="Group 3"/>
          <p:cNvGraphicFramePr>
            <a:graphicFrameLocks noGrp="1"/>
          </p:cNvGraphicFramePr>
          <p:nvPr/>
        </p:nvGraphicFramePr>
        <p:xfrm>
          <a:off x="609600" y="1752600"/>
          <a:ext cx="8382000" cy="4846003"/>
        </p:xfrm>
        <a:graphic>
          <a:graphicData uri="http://schemas.openxmlformats.org/drawingml/2006/table">
            <a:tbl>
              <a:tblPr/>
              <a:tblGrid>
                <a:gridCol w="1516063"/>
                <a:gridCol w="3132137"/>
                <a:gridCol w="3733800"/>
              </a:tblGrid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Objectives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7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Streams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Text; video; audio; image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Describes properties of the DL content such as encoding and language for textual material or particular forms of multimedia 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Structures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Collection; catalog; hypertext; document; metadata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Specifies organizational aspects of the DL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Spaces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Measure; measurable, topological, vector, probabilistic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Defines logical and presentational views of several DL components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3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Scenarios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Searching, browsing, recommending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Details the behavior of DL services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38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Societies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Service managers, learners, teachers, etc.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Defines managers, responsible for running DL services; actors, that use those services; and relationships among them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5S Contextualized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u="sng" dirty="0" smtClean="0"/>
              <a:t>Societies</a:t>
            </a:r>
            <a:r>
              <a:rPr lang="en-US" dirty="0" smtClean="0"/>
              <a:t>/communities/users served</a:t>
            </a:r>
          </a:p>
          <a:p>
            <a:r>
              <a:rPr lang="en-US" u="sng" dirty="0" smtClean="0"/>
              <a:t>Scenarios</a:t>
            </a:r>
            <a:r>
              <a:rPr lang="en-US" dirty="0" smtClean="0"/>
              <a:t>/services supported</a:t>
            </a:r>
          </a:p>
          <a:p>
            <a:r>
              <a:rPr lang="en-US" dirty="0" smtClean="0"/>
              <a:t>Management of physical/conceptual/ feature </a:t>
            </a:r>
            <a:r>
              <a:rPr lang="en-US" u="sng" dirty="0" smtClean="0"/>
              <a:t>spaces</a:t>
            </a:r>
          </a:p>
          <a:p>
            <a:r>
              <a:rPr lang="en-US" dirty="0" smtClean="0"/>
              <a:t>Use of </a:t>
            </a:r>
            <a:r>
              <a:rPr lang="en-US" u="sng" dirty="0" smtClean="0"/>
              <a:t>structures</a:t>
            </a:r>
            <a:r>
              <a:rPr lang="en-US" dirty="0" smtClean="0"/>
              <a:t>/organizational devices</a:t>
            </a:r>
          </a:p>
          <a:p>
            <a:r>
              <a:rPr lang="en-US" u="sng" dirty="0" smtClean="0"/>
              <a:t>Streams</a:t>
            </a:r>
            <a:r>
              <a:rPr lang="en-US" dirty="0" smtClean="0"/>
              <a:t> of content and communication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B7F15-D864-4490-B95E-143B7AD2724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58A4B0-AD91-4439-8FF2-DB0CD06EDA5D}" type="slidenum">
              <a:rPr lang="en-US" smtClean="0">
                <a:latin typeface="Arial" charset="0"/>
              </a:rPr>
              <a:pPr/>
              <a:t>36</a:t>
            </a:fld>
            <a:endParaRPr lang="en-US" smtClean="0">
              <a:latin typeface="Arial" charset="0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839200" cy="1143000"/>
          </a:xfrm>
        </p:spPr>
        <p:txBody>
          <a:bodyPr/>
          <a:lstStyle/>
          <a:p>
            <a:pPr eaLnBrk="1" hangingPunct="1"/>
            <a:r>
              <a:rPr lang="en-US" sz="2000" b="1" smtClean="0"/>
              <a:t>5S and DL formal definitions and compositions (April 2004 TOIS)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>
            <p:ph idx="1"/>
          </p:nvPr>
        </p:nvGraphicFramePr>
        <p:xfrm>
          <a:off x="990600" y="1295400"/>
          <a:ext cx="7162800" cy="5372100"/>
        </p:xfrm>
        <a:graphic>
          <a:graphicData uri="http://schemas.openxmlformats.org/presentationml/2006/ole">
            <p:oleObj spid="_x0000_s1026" name="Slide" r:id="rId4" imgW="4572180" imgH="3428962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AB300D-F698-488F-AB00-DA0E0239A797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1351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0"/>
            <a:ext cx="9067800" cy="6884988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  <p:sp>
        <p:nvSpPr>
          <p:cNvPr id="4" name="TextBox 3"/>
          <p:cNvSpPr txBox="1"/>
          <p:nvPr/>
        </p:nvSpPr>
        <p:spPr>
          <a:xfrm>
            <a:off x="76200" y="5638800"/>
            <a:ext cx="26100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Content / People</a:t>
            </a:r>
            <a:endParaRPr lang="en-US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2214D1-2FB8-4235-98A7-051A8D1E61DE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Extending 5S</a:t>
            </a:r>
            <a:endParaRPr lang="en-US" dirty="0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Higher </a:t>
            </a:r>
            <a:r>
              <a:rPr lang="en-US" sz="3600" dirty="0" smtClean="0"/>
              <a:t>DL Constructs</a:t>
            </a:r>
          </a:p>
          <a:p>
            <a:pPr lvl="1" eaLnBrk="1" hangingPunct="1"/>
            <a:r>
              <a:rPr lang="en-US" sz="3200" dirty="0" smtClean="0"/>
              <a:t>Collections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Catalogs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Repositories </a:t>
            </a:r>
            <a:r>
              <a:rPr lang="en-US" sz="3200" dirty="0" smtClean="0"/>
              <a:t>and Archives</a:t>
            </a:r>
          </a:p>
          <a:p>
            <a:pPr lvl="1" eaLnBrk="1" hangingPunct="1"/>
            <a:r>
              <a:rPr lang="en-US" sz="3200" dirty="0" smtClean="0"/>
              <a:t>Systems</a:t>
            </a:r>
            <a:endParaRPr lang="en-US" sz="3200" dirty="0" smtClean="0"/>
          </a:p>
          <a:p>
            <a:pPr lvl="1" eaLnBrk="1" hangingPunct="1"/>
            <a:r>
              <a:rPr lang="en-US" sz="3200" dirty="0" smtClean="0"/>
              <a:t>Case Studies</a:t>
            </a:r>
          </a:p>
          <a:p>
            <a:pPr eaLnBrk="1" hangingPunct="1"/>
            <a:r>
              <a:rPr lang="en-US" sz="3600" dirty="0" smtClean="0"/>
              <a:t>Specialized views and services</a:t>
            </a:r>
            <a:endParaRPr lang="en-US" sz="3600" dirty="0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533400" y="381000"/>
            <a:ext cx="914400" cy="261602"/>
          </a:xfrm>
          <a:prstGeom prst="rect">
            <a:avLst/>
          </a:prstGeom>
          <a:solidFill>
            <a:srgbClr val="FF00FF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square"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Streams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943100" y="381000"/>
            <a:ext cx="1028700" cy="261602"/>
          </a:xfrm>
          <a:prstGeom prst="rect">
            <a:avLst/>
          </a:prstGeom>
          <a:solidFill>
            <a:srgbClr val="FFCC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square"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Structures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505200" y="381000"/>
            <a:ext cx="800100" cy="264319"/>
          </a:xfrm>
          <a:prstGeom prst="rect">
            <a:avLst/>
          </a:prstGeom>
          <a:solidFill>
            <a:srgbClr val="00FF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Spaces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762500" y="342900"/>
            <a:ext cx="1028700" cy="261602"/>
          </a:xfrm>
          <a:prstGeom prst="rect">
            <a:avLst/>
          </a:prstGeom>
          <a:solidFill>
            <a:srgbClr val="80808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square"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Scenarios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6134100" y="342900"/>
            <a:ext cx="1028700" cy="261602"/>
          </a:xfrm>
          <a:prstGeom prst="rect">
            <a:avLst/>
          </a:prstGeom>
          <a:solidFill>
            <a:srgbClr val="FFFF00"/>
          </a:solidFill>
          <a:ln w="9525">
            <a:solidFill>
              <a:srgbClr val="333333"/>
            </a:solidFill>
            <a:miter lim="800000"/>
            <a:headEnd/>
            <a:tailEnd/>
          </a:ln>
        </p:spPr>
        <p:txBody>
          <a:bodyPr wrap="square"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/>
              <a:t>Societies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381000" y="1143000"/>
            <a:ext cx="72231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structured stream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485900" y="1066800"/>
            <a:ext cx="8667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structural metadata specification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2590800" y="1066800"/>
            <a:ext cx="838200" cy="66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descriptive metadata specification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95300" y="1905000"/>
            <a:ext cx="498475" cy="350838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digital object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638300" y="1943100"/>
            <a:ext cx="716757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metadata catalog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381000" y="2705100"/>
            <a:ext cx="685800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collection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714500" y="2705100"/>
            <a:ext cx="654844" cy="35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repository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3301207" y="1828800"/>
            <a:ext cx="623094" cy="353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hypertext</a:t>
            </a:r>
          </a:p>
        </p:txBody>
      </p:sp>
      <p:cxnSp>
        <p:nvCxnSpPr>
          <p:cNvPr id="2063" name="AutoShape 15"/>
          <p:cNvCxnSpPr>
            <a:cxnSpLocks noChangeShapeType="1"/>
            <a:stCxn id="2050" idx="2"/>
            <a:endCxn id="2055" idx="0"/>
          </p:cNvCxnSpPr>
          <p:nvPr/>
        </p:nvCxnSpPr>
        <p:spPr bwMode="auto">
          <a:xfrm rot="5400000">
            <a:off x="616180" y="768580"/>
            <a:ext cx="500398" cy="24844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64" name="AutoShape 16"/>
          <p:cNvCxnSpPr>
            <a:cxnSpLocks noChangeShapeType="1"/>
            <a:stCxn id="2051" idx="2"/>
            <a:endCxn id="2056" idx="0"/>
          </p:cNvCxnSpPr>
          <p:nvPr/>
        </p:nvCxnSpPr>
        <p:spPr bwMode="auto">
          <a:xfrm rot="5400000">
            <a:off x="1976270" y="585620"/>
            <a:ext cx="424198" cy="53816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65" name="AutoShape 17"/>
          <p:cNvCxnSpPr>
            <a:cxnSpLocks noChangeShapeType="1"/>
            <a:stCxn id="2055" idx="2"/>
            <a:endCxn id="2058" idx="0"/>
          </p:cNvCxnSpPr>
          <p:nvPr/>
        </p:nvCxnSpPr>
        <p:spPr bwMode="auto">
          <a:xfrm rot="16200000" flipH="1">
            <a:off x="537766" y="1698229"/>
            <a:ext cx="411163" cy="238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66" name="AutoShape 18"/>
          <p:cNvCxnSpPr>
            <a:cxnSpLocks noChangeShapeType="1"/>
            <a:stCxn id="2056" idx="2"/>
            <a:endCxn id="2058" idx="0"/>
          </p:cNvCxnSpPr>
          <p:nvPr/>
        </p:nvCxnSpPr>
        <p:spPr bwMode="auto">
          <a:xfrm rot="5400000">
            <a:off x="1164431" y="1150144"/>
            <a:ext cx="334963" cy="11747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67" name="AutoShape 19"/>
          <p:cNvCxnSpPr>
            <a:cxnSpLocks noChangeShapeType="1"/>
            <a:stCxn id="2056" idx="2"/>
            <a:endCxn id="2059" idx="0"/>
          </p:cNvCxnSpPr>
          <p:nvPr/>
        </p:nvCxnSpPr>
        <p:spPr bwMode="auto">
          <a:xfrm rot="16200000" flipH="1">
            <a:off x="1771650" y="1717675"/>
            <a:ext cx="373063" cy="7778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68" name="AutoShape 20"/>
          <p:cNvCxnSpPr>
            <a:cxnSpLocks noChangeShapeType="1"/>
            <a:stCxn id="2051" idx="2"/>
            <a:endCxn id="2057" idx="0"/>
          </p:cNvCxnSpPr>
          <p:nvPr/>
        </p:nvCxnSpPr>
        <p:spPr bwMode="auto">
          <a:xfrm rot="16200000" flipH="1">
            <a:off x="2521576" y="578476"/>
            <a:ext cx="424198" cy="5524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69" name="AutoShape 21"/>
          <p:cNvCxnSpPr>
            <a:cxnSpLocks noChangeShapeType="1"/>
            <a:stCxn id="2057" idx="2"/>
            <a:endCxn id="2059" idx="0"/>
          </p:cNvCxnSpPr>
          <p:nvPr/>
        </p:nvCxnSpPr>
        <p:spPr bwMode="auto">
          <a:xfrm rot="5400000">
            <a:off x="2395996" y="1329196"/>
            <a:ext cx="214588" cy="101322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70" name="AutoShape 22"/>
          <p:cNvCxnSpPr>
            <a:cxnSpLocks noChangeShapeType="1"/>
            <a:stCxn id="2058" idx="2"/>
            <a:endCxn id="2060" idx="0"/>
          </p:cNvCxnSpPr>
          <p:nvPr/>
        </p:nvCxnSpPr>
        <p:spPr bwMode="auto">
          <a:xfrm rot="5400000">
            <a:off x="509588" y="2470150"/>
            <a:ext cx="449263" cy="2063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71" name="AutoShape 23"/>
          <p:cNvCxnSpPr>
            <a:cxnSpLocks noChangeShapeType="1"/>
            <a:stCxn id="2059" idx="3"/>
            <a:endCxn id="2084" idx="1"/>
          </p:cNvCxnSpPr>
          <p:nvPr/>
        </p:nvCxnSpPr>
        <p:spPr bwMode="auto">
          <a:xfrm>
            <a:off x="2355057" y="2118519"/>
            <a:ext cx="1035844" cy="1028700"/>
          </a:xfrm>
          <a:prstGeom prst="curvedConnector3">
            <a:avLst>
              <a:gd name="adj1" fmla="val 49963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72" name="AutoShape 24"/>
          <p:cNvCxnSpPr>
            <a:cxnSpLocks noChangeShapeType="1"/>
            <a:stCxn id="2060" idx="3"/>
            <a:endCxn id="2061" idx="1"/>
          </p:cNvCxnSpPr>
          <p:nvPr/>
        </p:nvCxnSpPr>
        <p:spPr bwMode="auto">
          <a:xfrm>
            <a:off x="1066800" y="2804319"/>
            <a:ext cx="647700" cy="7774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73" name="AutoShape 25"/>
          <p:cNvCxnSpPr>
            <a:cxnSpLocks noChangeShapeType="1"/>
            <a:stCxn id="2051" idx="3"/>
            <a:endCxn id="2062" idx="0"/>
          </p:cNvCxnSpPr>
          <p:nvPr/>
        </p:nvCxnSpPr>
        <p:spPr bwMode="auto">
          <a:xfrm>
            <a:off x="2971800" y="511801"/>
            <a:ext cx="640954" cy="1316999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74" name="AutoShape 26"/>
          <p:cNvCxnSpPr>
            <a:cxnSpLocks noChangeShapeType="1"/>
            <a:stCxn id="2051" idx="2"/>
            <a:endCxn id="2055" idx="0"/>
          </p:cNvCxnSpPr>
          <p:nvPr/>
        </p:nvCxnSpPr>
        <p:spPr bwMode="auto">
          <a:xfrm rot="5400000">
            <a:off x="1349605" y="35155"/>
            <a:ext cx="500398" cy="171529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75" name="AutoShape 27"/>
          <p:cNvCxnSpPr>
            <a:cxnSpLocks noChangeShapeType="1"/>
            <a:stCxn id="2053" idx="2"/>
            <a:endCxn id="2156" idx="0"/>
          </p:cNvCxnSpPr>
          <p:nvPr/>
        </p:nvCxnSpPr>
        <p:spPr bwMode="auto">
          <a:xfrm rot="16200000" flipH="1">
            <a:off x="5317560" y="563791"/>
            <a:ext cx="347998" cy="42941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76" name="AutoShape 28"/>
          <p:cNvCxnSpPr>
            <a:cxnSpLocks noChangeShapeType="1"/>
            <a:stCxn id="2054" idx="2"/>
            <a:endCxn id="2156" idx="0"/>
          </p:cNvCxnSpPr>
          <p:nvPr/>
        </p:nvCxnSpPr>
        <p:spPr bwMode="auto">
          <a:xfrm rot="5400000">
            <a:off x="6003361" y="307411"/>
            <a:ext cx="347998" cy="94218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77" name="AutoShape 29"/>
          <p:cNvCxnSpPr>
            <a:cxnSpLocks noChangeShapeType="1"/>
            <a:stCxn id="2156" idx="2"/>
            <a:endCxn id="2158" idx="0"/>
          </p:cNvCxnSpPr>
          <p:nvPr/>
        </p:nvCxnSpPr>
        <p:spPr bwMode="auto">
          <a:xfrm rot="16200000" flipH="1">
            <a:off x="5596356" y="1462505"/>
            <a:ext cx="514307" cy="29448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78" name="AutoShape 30"/>
          <p:cNvCxnSpPr>
            <a:cxnSpLocks noChangeShapeType="1"/>
            <a:stCxn id="2062" idx="0"/>
            <a:endCxn id="2162" idx="0"/>
          </p:cNvCxnSpPr>
          <p:nvPr/>
        </p:nvCxnSpPr>
        <p:spPr bwMode="auto">
          <a:xfrm rot="16200000" flipH="1">
            <a:off x="3835202" y="1606352"/>
            <a:ext cx="266700" cy="711596"/>
          </a:xfrm>
          <a:prstGeom prst="curvedConnector3">
            <a:avLst>
              <a:gd name="adj1" fmla="val -8571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79" name="AutoShape 31"/>
          <p:cNvCxnSpPr>
            <a:cxnSpLocks noChangeShapeType="1"/>
            <a:stCxn id="2156" idx="2"/>
            <a:endCxn id="2162" idx="0"/>
          </p:cNvCxnSpPr>
          <p:nvPr/>
        </p:nvCxnSpPr>
        <p:spPr bwMode="auto">
          <a:xfrm rot="5400000">
            <a:off x="4643857" y="1033087"/>
            <a:ext cx="742907" cy="138191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80" name="AutoShape 32"/>
          <p:cNvCxnSpPr>
            <a:cxnSpLocks noChangeShapeType="1"/>
            <a:stCxn id="2156" idx="2"/>
            <a:endCxn id="2160" idx="0"/>
          </p:cNvCxnSpPr>
          <p:nvPr/>
        </p:nvCxnSpPr>
        <p:spPr bwMode="auto">
          <a:xfrm rot="5400000">
            <a:off x="5215357" y="1414087"/>
            <a:ext cx="552407" cy="42941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81" name="AutoShape 33"/>
          <p:cNvCxnSpPr>
            <a:cxnSpLocks noChangeShapeType="1"/>
            <a:stCxn id="2052" idx="2"/>
            <a:endCxn id="2162" idx="0"/>
          </p:cNvCxnSpPr>
          <p:nvPr/>
        </p:nvCxnSpPr>
        <p:spPr bwMode="auto">
          <a:xfrm rot="16200000" flipH="1">
            <a:off x="3389710" y="1160859"/>
            <a:ext cx="1450181" cy="4191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82" name="AutoShape 34"/>
          <p:cNvCxnSpPr>
            <a:cxnSpLocks noChangeShapeType="1"/>
            <a:stCxn id="2052" idx="2"/>
            <a:endCxn id="2160" idx="0"/>
          </p:cNvCxnSpPr>
          <p:nvPr/>
        </p:nvCxnSpPr>
        <p:spPr bwMode="auto">
          <a:xfrm rot="16200000" flipH="1">
            <a:off x="3961210" y="589359"/>
            <a:ext cx="1259681" cy="13716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83" name="AutoShape 35"/>
          <p:cNvCxnSpPr>
            <a:cxnSpLocks noChangeShapeType="1"/>
            <a:stCxn id="2052" idx="2"/>
            <a:endCxn id="2158" idx="0"/>
          </p:cNvCxnSpPr>
          <p:nvPr/>
        </p:nvCxnSpPr>
        <p:spPr bwMode="auto">
          <a:xfrm rot="16200000" flipH="1">
            <a:off x="4342210" y="208359"/>
            <a:ext cx="1221581" cy="20955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84" name="Text Box 36"/>
          <p:cNvSpPr txBox="1">
            <a:spLocks noChangeArrowheads="1"/>
          </p:cNvSpPr>
          <p:nvPr/>
        </p:nvSpPr>
        <p:spPr bwMode="auto">
          <a:xfrm>
            <a:off x="3390900" y="3048000"/>
            <a:ext cx="810419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/>
              <a:t>Minimal DL</a:t>
            </a:r>
          </a:p>
        </p:txBody>
      </p:sp>
      <p:cxnSp>
        <p:nvCxnSpPr>
          <p:cNvPr id="2085" name="AutoShape 37"/>
          <p:cNvCxnSpPr>
            <a:cxnSpLocks noChangeShapeType="1"/>
            <a:stCxn id="2061" idx="3"/>
            <a:endCxn id="2084" idx="1"/>
          </p:cNvCxnSpPr>
          <p:nvPr/>
        </p:nvCxnSpPr>
        <p:spPr bwMode="auto">
          <a:xfrm>
            <a:off x="2369344" y="2882068"/>
            <a:ext cx="1021556" cy="26515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86" name="AutoShape 38"/>
          <p:cNvCxnSpPr>
            <a:cxnSpLocks noChangeShapeType="1"/>
            <a:stCxn id="2062" idx="2"/>
            <a:endCxn id="2084" idx="1"/>
          </p:cNvCxnSpPr>
          <p:nvPr/>
        </p:nvCxnSpPr>
        <p:spPr bwMode="auto">
          <a:xfrm rot="5400000">
            <a:off x="3019585" y="2554050"/>
            <a:ext cx="964484" cy="221854"/>
          </a:xfrm>
          <a:prstGeom prst="curvedConnector4">
            <a:avLst>
              <a:gd name="adj1" fmla="val 44856"/>
              <a:gd name="adj2" fmla="val 203041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87" name="AutoShape 39"/>
          <p:cNvCxnSpPr>
            <a:cxnSpLocks noChangeShapeType="1"/>
            <a:stCxn id="2162" idx="2"/>
            <a:endCxn id="2084" idx="0"/>
          </p:cNvCxnSpPr>
          <p:nvPr/>
        </p:nvCxnSpPr>
        <p:spPr bwMode="auto">
          <a:xfrm rot="5400000">
            <a:off x="3707083" y="2430732"/>
            <a:ext cx="706295" cy="52824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88" name="AutoShape 40"/>
          <p:cNvCxnSpPr>
            <a:cxnSpLocks noChangeShapeType="1"/>
            <a:stCxn id="2160" idx="2"/>
            <a:endCxn id="2084" idx="0"/>
          </p:cNvCxnSpPr>
          <p:nvPr/>
        </p:nvCxnSpPr>
        <p:spPr bwMode="auto">
          <a:xfrm rot="5400000">
            <a:off x="4088083" y="1859232"/>
            <a:ext cx="896795" cy="148074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89" name="AutoShape 41"/>
          <p:cNvCxnSpPr>
            <a:cxnSpLocks noChangeShapeType="1"/>
            <a:stCxn id="2158" idx="2"/>
            <a:endCxn id="2084" idx="0"/>
          </p:cNvCxnSpPr>
          <p:nvPr/>
        </p:nvCxnSpPr>
        <p:spPr bwMode="auto">
          <a:xfrm rot="5400000">
            <a:off x="4430983" y="1478232"/>
            <a:ext cx="934895" cy="220464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90" name="Text Box 42"/>
          <p:cNvSpPr txBox="1">
            <a:spLocks noChangeArrowheads="1"/>
          </p:cNvSpPr>
          <p:nvPr/>
        </p:nvSpPr>
        <p:spPr bwMode="auto">
          <a:xfrm>
            <a:off x="914400" y="3543300"/>
            <a:ext cx="690563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urier New" pitchFamily="49" charset="0"/>
              </a:rPr>
              <a:t>image stream</a:t>
            </a:r>
          </a:p>
        </p:txBody>
      </p:sp>
      <p:sp>
        <p:nvSpPr>
          <p:cNvPr id="2091" name="Text Box 43"/>
          <p:cNvSpPr txBox="1">
            <a:spLocks noChangeArrowheads="1"/>
          </p:cNvSpPr>
          <p:nvPr/>
        </p:nvSpPr>
        <p:spPr bwMode="auto">
          <a:xfrm>
            <a:off x="2362200" y="3505200"/>
            <a:ext cx="794544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urier New" pitchFamily="49" charset="0"/>
              </a:rPr>
              <a:t>feature vector</a:t>
            </a:r>
          </a:p>
        </p:txBody>
      </p:sp>
      <p:sp>
        <p:nvSpPr>
          <p:cNvPr id="2092" name="Text Box 44"/>
          <p:cNvSpPr txBox="1">
            <a:spLocks noChangeArrowheads="1"/>
          </p:cNvSpPr>
          <p:nvPr/>
        </p:nvSpPr>
        <p:spPr bwMode="auto">
          <a:xfrm>
            <a:off x="1676400" y="4343400"/>
            <a:ext cx="10287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urier New" pitchFamily="49" charset="0"/>
              </a:rPr>
              <a:t>composite image descriptor</a:t>
            </a:r>
          </a:p>
        </p:txBody>
      </p:sp>
      <p:sp>
        <p:nvSpPr>
          <p:cNvPr id="2093" name="Text Box 45"/>
          <p:cNvSpPr txBox="1">
            <a:spLocks noChangeArrowheads="1"/>
          </p:cNvSpPr>
          <p:nvPr/>
        </p:nvSpPr>
        <p:spPr bwMode="auto">
          <a:xfrm>
            <a:off x="647700" y="4343400"/>
            <a:ext cx="9525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urier New" pitchFamily="49" charset="0"/>
              </a:rPr>
              <a:t>image descriptor</a:t>
            </a:r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2895600" y="5067300"/>
            <a:ext cx="11430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urier New" pitchFamily="49" charset="0"/>
              </a:rPr>
              <a:t>image content description</a:t>
            </a:r>
          </a:p>
        </p:txBody>
      </p:sp>
      <p:sp>
        <p:nvSpPr>
          <p:cNvPr id="2095" name="Text Box 47"/>
          <p:cNvSpPr txBox="1">
            <a:spLocks noChangeArrowheads="1"/>
          </p:cNvSpPr>
          <p:nvPr/>
        </p:nvSpPr>
        <p:spPr bwMode="auto">
          <a:xfrm>
            <a:off x="4152900" y="5295900"/>
            <a:ext cx="1028700" cy="198438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urier New" pitchFamily="49" charset="0"/>
              </a:rPr>
              <a:t>image object</a:t>
            </a:r>
          </a:p>
        </p:txBody>
      </p:sp>
      <p:sp>
        <p:nvSpPr>
          <p:cNvPr id="2096" name="Text Box 48"/>
          <p:cNvSpPr txBox="1">
            <a:spLocks noChangeArrowheads="1"/>
          </p:cNvSpPr>
          <p:nvPr/>
        </p:nvSpPr>
        <p:spPr bwMode="auto">
          <a:xfrm>
            <a:off x="2895600" y="5715000"/>
            <a:ext cx="1143000" cy="35083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urier New" pitchFamily="49" charset="0"/>
              </a:rPr>
              <a:t>image digital object</a:t>
            </a:r>
          </a:p>
        </p:txBody>
      </p:sp>
      <p:sp>
        <p:nvSpPr>
          <p:cNvPr id="2097" name="Text Box 49"/>
          <p:cNvSpPr txBox="1">
            <a:spLocks noChangeArrowheads="1"/>
          </p:cNvSpPr>
          <p:nvPr/>
        </p:nvSpPr>
        <p:spPr bwMode="auto">
          <a:xfrm>
            <a:off x="228600" y="5570538"/>
            <a:ext cx="914400" cy="65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urier New" pitchFamily="49" charset="0"/>
              </a:rPr>
              <a:t>image descriptor metadata catalog</a:t>
            </a:r>
          </a:p>
        </p:txBody>
      </p:sp>
      <p:sp>
        <p:nvSpPr>
          <p:cNvPr id="2098" name="Text Box 50"/>
          <p:cNvSpPr txBox="1">
            <a:spLocks noChangeArrowheads="1"/>
          </p:cNvSpPr>
          <p:nvPr/>
        </p:nvSpPr>
        <p:spPr bwMode="auto">
          <a:xfrm>
            <a:off x="3048000" y="4305300"/>
            <a:ext cx="876300" cy="50323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urier New" pitchFamily="49" charset="0"/>
              </a:rPr>
              <a:t>structured feature vector</a:t>
            </a:r>
          </a:p>
        </p:txBody>
      </p: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1371600" y="5837238"/>
            <a:ext cx="9144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dirty="0">
                <a:latin typeface="Courier New" pitchFamily="49" charset="0"/>
              </a:rPr>
              <a:t>image collection</a:t>
            </a:r>
          </a:p>
        </p:txBody>
      </p:sp>
      <p:cxnSp>
        <p:nvCxnSpPr>
          <p:cNvPr id="2100" name="AutoShape 52"/>
          <p:cNvCxnSpPr>
            <a:cxnSpLocks noChangeShapeType="1"/>
            <a:stCxn id="2090" idx="2"/>
            <a:endCxn id="2093" idx="0"/>
          </p:cNvCxnSpPr>
          <p:nvPr/>
        </p:nvCxnSpPr>
        <p:spPr bwMode="auto">
          <a:xfrm rot="5400000">
            <a:off x="967185" y="4050903"/>
            <a:ext cx="449263" cy="135732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01" name="AutoShape 53"/>
          <p:cNvCxnSpPr>
            <a:cxnSpLocks noChangeShapeType="1"/>
            <a:stCxn id="2090" idx="2"/>
            <a:endCxn id="2092" idx="0"/>
          </p:cNvCxnSpPr>
          <p:nvPr/>
        </p:nvCxnSpPr>
        <p:spPr bwMode="auto">
          <a:xfrm rot="16200000" flipH="1">
            <a:off x="1500585" y="3653235"/>
            <a:ext cx="449263" cy="93106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02" name="AutoShape 54"/>
          <p:cNvCxnSpPr>
            <a:cxnSpLocks noChangeShapeType="1"/>
            <a:stCxn id="2091" idx="2"/>
            <a:endCxn id="2093" idx="0"/>
          </p:cNvCxnSpPr>
          <p:nvPr/>
        </p:nvCxnSpPr>
        <p:spPr bwMode="auto">
          <a:xfrm rot="5400000">
            <a:off x="1698228" y="3281759"/>
            <a:ext cx="487363" cy="163591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03" name="AutoShape 55"/>
          <p:cNvCxnSpPr>
            <a:cxnSpLocks noChangeShapeType="1"/>
            <a:stCxn id="2091" idx="2"/>
            <a:endCxn id="2092" idx="0"/>
          </p:cNvCxnSpPr>
          <p:nvPr/>
        </p:nvCxnSpPr>
        <p:spPr bwMode="auto">
          <a:xfrm rot="5400000">
            <a:off x="2231628" y="3815159"/>
            <a:ext cx="487363" cy="56911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04" name="AutoShape 56"/>
          <p:cNvCxnSpPr>
            <a:cxnSpLocks noChangeShapeType="1"/>
            <a:stCxn id="2091" idx="2"/>
            <a:endCxn id="2098" idx="0"/>
          </p:cNvCxnSpPr>
          <p:nvPr/>
        </p:nvCxnSpPr>
        <p:spPr bwMode="auto">
          <a:xfrm rot="16200000" flipH="1">
            <a:off x="2898378" y="3717528"/>
            <a:ext cx="449263" cy="72628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05" name="AutoShape 57"/>
          <p:cNvCxnSpPr>
            <a:cxnSpLocks noChangeShapeType="1"/>
            <a:stCxn id="2098" idx="2"/>
            <a:endCxn id="2094" idx="0"/>
          </p:cNvCxnSpPr>
          <p:nvPr/>
        </p:nvCxnSpPr>
        <p:spPr bwMode="auto">
          <a:xfrm rot="5400000">
            <a:off x="3347244" y="4928394"/>
            <a:ext cx="258763" cy="190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06" name="AutoShape 58"/>
          <p:cNvCxnSpPr>
            <a:cxnSpLocks noChangeShapeType="1"/>
            <a:stCxn id="2094" idx="2"/>
            <a:endCxn id="2096" idx="0"/>
          </p:cNvCxnSpPr>
          <p:nvPr/>
        </p:nvCxnSpPr>
        <p:spPr bwMode="auto">
          <a:xfrm rot="5400000">
            <a:off x="3318669" y="5566569"/>
            <a:ext cx="2968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07" name="AutoShape 59"/>
          <p:cNvCxnSpPr>
            <a:cxnSpLocks noChangeShapeType="1"/>
            <a:stCxn id="2095" idx="2"/>
            <a:endCxn id="2096" idx="3"/>
          </p:cNvCxnSpPr>
          <p:nvPr/>
        </p:nvCxnSpPr>
        <p:spPr bwMode="auto">
          <a:xfrm rot="5400000">
            <a:off x="4154884" y="5378054"/>
            <a:ext cx="396082" cy="6286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08" name="AutoShape 60"/>
          <p:cNvCxnSpPr>
            <a:cxnSpLocks noChangeShapeType="1"/>
            <a:stCxn id="2096" idx="1"/>
            <a:endCxn id="2099" idx="0"/>
          </p:cNvCxnSpPr>
          <p:nvPr/>
        </p:nvCxnSpPr>
        <p:spPr bwMode="auto">
          <a:xfrm rot="10800000">
            <a:off x="1828800" y="5837238"/>
            <a:ext cx="1066800" cy="53182"/>
          </a:xfrm>
          <a:prstGeom prst="curvedConnector4">
            <a:avLst>
              <a:gd name="adj1" fmla="val 28569"/>
              <a:gd name="adj2" fmla="val 31492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09" name="AutoShape 61"/>
          <p:cNvCxnSpPr>
            <a:cxnSpLocks noChangeShapeType="1"/>
            <a:stCxn id="2093" idx="2"/>
            <a:endCxn id="2097" idx="0"/>
          </p:cNvCxnSpPr>
          <p:nvPr/>
        </p:nvCxnSpPr>
        <p:spPr bwMode="auto">
          <a:xfrm rot="5400000">
            <a:off x="466725" y="4913313"/>
            <a:ext cx="876300" cy="4381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10" name="AutoShape 62"/>
          <p:cNvCxnSpPr>
            <a:cxnSpLocks noChangeShapeType="1"/>
            <a:stCxn id="2092" idx="2"/>
            <a:endCxn id="2097" idx="0"/>
          </p:cNvCxnSpPr>
          <p:nvPr/>
        </p:nvCxnSpPr>
        <p:spPr bwMode="auto">
          <a:xfrm rot="5400000">
            <a:off x="1076325" y="4456113"/>
            <a:ext cx="723900" cy="15049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11" name="AutoShape 63"/>
          <p:cNvCxnSpPr>
            <a:cxnSpLocks noChangeShapeType="1"/>
            <a:stCxn id="2093" idx="2"/>
            <a:endCxn id="2099" idx="0"/>
          </p:cNvCxnSpPr>
          <p:nvPr/>
        </p:nvCxnSpPr>
        <p:spPr bwMode="auto">
          <a:xfrm rot="16200000" flipH="1">
            <a:off x="904875" y="4913313"/>
            <a:ext cx="1143000" cy="7048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12" name="AutoShape 64"/>
          <p:cNvCxnSpPr>
            <a:cxnSpLocks noChangeShapeType="1"/>
            <a:stCxn id="2092" idx="2"/>
            <a:endCxn id="2099" idx="0"/>
          </p:cNvCxnSpPr>
          <p:nvPr/>
        </p:nvCxnSpPr>
        <p:spPr bwMode="auto">
          <a:xfrm rot="5400000">
            <a:off x="1514475" y="5160963"/>
            <a:ext cx="990600" cy="3619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13" name="Text Box 65"/>
          <p:cNvSpPr txBox="1">
            <a:spLocks noChangeArrowheads="1"/>
          </p:cNvSpPr>
          <p:nvPr/>
        </p:nvSpPr>
        <p:spPr bwMode="auto">
          <a:xfrm>
            <a:off x="5867400" y="3360738"/>
            <a:ext cx="723900" cy="41549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latin typeface="Times New Roman" pitchFamily="18" charset="0"/>
              </a:rPr>
              <a:t>base document</a:t>
            </a:r>
          </a:p>
        </p:txBody>
      </p:sp>
      <p:sp>
        <p:nvSpPr>
          <p:cNvPr id="2114" name="Text Box 66"/>
          <p:cNvSpPr txBox="1">
            <a:spLocks noChangeArrowheads="1"/>
          </p:cNvSpPr>
          <p:nvPr/>
        </p:nvSpPr>
        <p:spPr bwMode="auto">
          <a:xfrm>
            <a:off x="6934200" y="3322638"/>
            <a:ext cx="1066800" cy="415498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latin typeface="Times New Roman" pitchFamily="18" charset="0"/>
              </a:rPr>
              <a:t>superimposed document</a:t>
            </a:r>
          </a:p>
        </p:txBody>
      </p:sp>
      <p:sp>
        <p:nvSpPr>
          <p:cNvPr id="2115" name="Text Box 67"/>
          <p:cNvSpPr txBox="1">
            <a:spLocks noChangeArrowheads="1"/>
          </p:cNvSpPr>
          <p:nvPr/>
        </p:nvSpPr>
        <p:spPr bwMode="auto">
          <a:xfrm>
            <a:off x="6096000" y="4084638"/>
            <a:ext cx="457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latin typeface="Times New Roman" pitchFamily="18" charset="0"/>
              </a:rPr>
              <a:t>mark</a:t>
            </a:r>
          </a:p>
        </p:txBody>
      </p:sp>
      <p:sp>
        <p:nvSpPr>
          <p:cNvPr id="2116" name="Text Box 68"/>
          <p:cNvSpPr txBox="1">
            <a:spLocks noChangeArrowheads="1"/>
          </p:cNvSpPr>
          <p:nvPr/>
        </p:nvSpPr>
        <p:spPr bwMode="auto">
          <a:xfrm>
            <a:off x="7467600" y="4008438"/>
            <a:ext cx="1028700" cy="41549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latin typeface="Times New Roman" pitchFamily="18" charset="0"/>
              </a:rPr>
              <a:t>superimposed structure</a:t>
            </a:r>
          </a:p>
        </p:txBody>
      </p:sp>
      <p:sp>
        <p:nvSpPr>
          <p:cNvPr id="2117" name="Text Box 69"/>
          <p:cNvSpPr txBox="1">
            <a:spLocks noChangeArrowheads="1"/>
          </p:cNvSpPr>
          <p:nvPr/>
        </p:nvSpPr>
        <p:spPr bwMode="auto">
          <a:xfrm>
            <a:off x="6248400" y="4503738"/>
            <a:ext cx="952500" cy="228600"/>
          </a:xfrm>
          <a:prstGeom prst="rect">
            <a:avLst/>
          </a:prstGeom>
          <a:pattFill prst="solidDmnd">
            <a:fgClr>
              <a:srgbClr val="CCECFF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latin typeface="Times New Roman" pitchFamily="18" charset="0"/>
              </a:rPr>
              <a:t>subdocument</a:t>
            </a:r>
          </a:p>
        </p:txBody>
      </p:sp>
      <p:sp>
        <p:nvSpPr>
          <p:cNvPr id="2118" name="Text Box 70"/>
          <p:cNvSpPr txBox="1">
            <a:spLocks noChangeArrowheads="1"/>
          </p:cNvSpPr>
          <p:nvPr/>
        </p:nvSpPr>
        <p:spPr bwMode="auto">
          <a:xfrm>
            <a:off x="6134100" y="4922838"/>
            <a:ext cx="876300" cy="415498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1" dirty="0">
                <a:latin typeface="Times New Roman" pitchFamily="18" charset="0"/>
              </a:rPr>
              <a:t>presentation channel</a:t>
            </a:r>
          </a:p>
        </p:txBody>
      </p:sp>
      <p:cxnSp>
        <p:nvCxnSpPr>
          <p:cNvPr id="2119" name="AutoShape 71"/>
          <p:cNvCxnSpPr>
            <a:cxnSpLocks noChangeShapeType="1"/>
            <a:stCxn id="2113" idx="2"/>
            <a:endCxn id="2115" idx="0"/>
          </p:cNvCxnSpPr>
          <p:nvPr/>
        </p:nvCxnSpPr>
        <p:spPr bwMode="auto">
          <a:xfrm rot="16200000" flipH="1">
            <a:off x="6122774" y="3882812"/>
            <a:ext cx="308402" cy="952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20" name="AutoShape 72"/>
          <p:cNvCxnSpPr>
            <a:cxnSpLocks noChangeShapeType="1"/>
            <a:stCxn id="2115" idx="0"/>
            <a:endCxn id="2114" idx="2"/>
          </p:cNvCxnSpPr>
          <p:nvPr/>
        </p:nvCxnSpPr>
        <p:spPr bwMode="auto">
          <a:xfrm rot="5400000" flipH="1" flipV="1">
            <a:off x="6722849" y="3339887"/>
            <a:ext cx="346502" cy="11430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21" name="AutoShape 73"/>
          <p:cNvCxnSpPr>
            <a:cxnSpLocks noChangeShapeType="1"/>
            <a:stCxn id="2116" idx="0"/>
            <a:endCxn id="2114" idx="2"/>
          </p:cNvCxnSpPr>
          <p:nvPr/>
        </p:nvCxnSpPr>
        <p:spPr bwMode="auto">
          <a:xfrm rot="16200000" flipV="1">
            <a:off x="7589624" y="3616112"/>
            <a:ext cx="270302" cy="5143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22" name="AutoShape 74"/>
          <p:cNvCxnSpPr>
            <a:cxnSpLocks noChangeShapeType="1"/>
            <a:stCxn id="2115" idx="2"/>
            <a:endCxn id="2117" idx="0"/>
          </p:cNvCxnSpPr>
          <p:nvPr/>
        </p:nvCxnSpPr>
        <p:spPr bwMode="auto">
          <a:xfrm rot="16200000" flipH="1">
            <a:off x="6429375" y="4208463"/>
            <a:ext cx="190500" cy="4000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23" name="AutoShape 75"/>
          <p:cNvCxnSpPr>
            <a:cxnSpLocks noChangeShapeType="1"/>
            <a:stCxn id="2117" idx="0"/>
            <a:endCxn id="2114" idx="2"/>
          </p:cNvCxnSpPr>
          <p:nvPr/>
        </p:nvCxnSpPr>
        <p:spPr bwMode="auto">
          <a:xfrm rot="5400000" flipH="1" flipV="1">
            <a:off x="6713324" y="3749462"/>
            <a:ext cx="765602" cy="7429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24" name="AutoShape 76"/>
          <p:cNvCxnSpPr>
            <a:cxnSpLocks noChangeShapeType="1"/>
            <a:stCxn id="2118" idx="1"/>
            <a:endCxn id="2115" idx="1"/>
          </p:cNvCxnSpPr>
          <p:nvPr/>
        </p:nvCxnSpPr>
        <p:spPr bwMode="auto">
          <a:xfrm rot="10800000">
            <a:off x="6096000" y="4198939"/>
            <a:ext cx="38100" cy="931649"/>
          </a:xfrm>
          <a:prstGeom prst="curvedConnector3">
            <a:avLst>
              <a:gd name="adj1" fmla="val 70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25" name="AutoShape 77"/>
          <p:cNvCxnSpPr>
            <a:cxnSpLocks noChangeShapeType="1"/>
            <a:stCxn id="2118" idx="3"/>
            <a:endCxn id="2165" idx="2"/>
          </p:cNvCxnSpPr>
          <p:nvPr/>
        </p:nvCxnSpPr>
        <p:spPr bwMode="auto">
          <a:xfrm flipV="1">
            <a:off x="7010400" y="5085557"/>
            <a:ext cx="457200" cy="4503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26" name="AutoShape 78"/>
          <p:cNvCxnSpPr>
            <a:cxnSpLocks noChangeShapeType="1"/>
            <a:stCxn id="2128" idx="3"/>
            <a:endCxn id="2127" idx="1"/>
          </p:cNvCxnSpPr>
          <p:nvPr/>
        </p:nvCxnSpPr>
        <p:spPr bwMode="auto">
          <a:xfrm flipV="1">
            <a:off x="5905500" y="6362700"/>
            <a:ext cx="457200" cy="1029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27" name="Text Box 79"/>
          <p:cNvSpPr txBox="1">
            <a:spLocks noChangeArrowheads="1"/>
          </p:cNvSpPr>
          <p:nvPr/>
        </p:nvSpPr>
        <p:spPr bwMode="auto">
          <a:xfrm>
            <a:off x="6362700" y="6172200"/>
            <a:ext cx="1066800" cy="3810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>
                <a:latin typeface="Lucida Handwriting" pitchFamily="66" charset="0"/>
              </a:rPr>
              <a:t>complex object</a:t>
            </a:r>
          </a:p>
        </p:txBody>
      </p: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4838700" y="6096000"/>
            <a:ext cx="1066800" cy="553998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lIns="45720" tIns="22860" rIns="45720" bIns="2286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100" dirty="0">
                <a:latin typeface="Lucida Handwriting" pitchFamily="66" charset="0"/>
              </a:rPr>
              <a:t>complex object structure</a:t>
            </a:r>
          </a:p>
        </p:txBody>
      </p:sp>
      <p:cxnSp>
        <p:nvCxnSpPr>
          <p:cNvPr id="2129" name="AutoShape 81"/>
          <p:cNvCxnSpPr>
            <a:cxnSpLocks noChangeShapeType="1"/>
            <a:stCxn id="2167" idx="6"/>
            <a:endCxn id="2169" idx="2"/>
          </p:cNvCxnSpPr>
          <p:nvPr/>
        </p:nvCxnSpPr>
        <p:spPr bwMode="auto">
          <a:xfrm>
            <a:off x="1676400" y="65532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30" name="AutoShape 82"/>
          <p:cNvCxnSpPr>
            <a:cxnSpLocks noChangeShapeType="1"/>
            <a:stCxn id="2099" idx="2"/>
            <a:endCxn id="2169" idx="0"/>
          </p:cNvCxnSpPr>
          <p:nvPr/>
        </p:nvCxnSpPr>
        <p:spPr bwMode="auto">
          <a:xfrm rot="16200000" flipH="1">
            <a:off x="1989138" y="6027738"/>
            <a:ext cx="212725" cy="5334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1676400" y="6400800"/>
            <a:ext cx="1371600" cy="304800"/>
            <a:chOff x="2112" y="8064"/>
            <a:chExt cx="1728" cy="384"/>
          </a:xfrm>
        </p:grpSpPr>
        <p:sp>
          <p:nvSpPr>
            <p:cNvPr id="2168" name="Text Box 84"/>
            <p:cNvSpPr txBox="1">
              <a:spLocks noChangeArrowheads="1"/>
            </p:cNvSpPr>
            <p:nvPr/>
          </p:nvSpPr>
          <p:spPr bwMode="auto">
            <a:xfrm>
              <a:off x="2256" y="8112"/>
              <a:ext cx="139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>
                  <a:latin typeface="Courier New" pitchFamily="49" charset="0"/>
                </a:rPr>
                <a:t>CBIR service</a:t>
              </a:r>
            </a:p>
          </p:txBody>
        </p:sp>
        <p:sp>
          <p:nvSpPr>
            <p:cNvPr id="2169" name="Oval 85"/>
            <p:cNvSpPr>
              <a:spLocks noChangeArrowheads="1"/>
            </p:cNvSpPr>
            <p:nvPr/>
          </p:nvSpPr>
          <p:spPr bwMode="auto">
            <a:xfrm>
              <a:off x="2112" y="8064"/>
              <a:ext cx="1728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86"/>
          <p:cNvGrpSpPr>
            <a:grpSpLocks/>
          </p:cNvGrpSpPr>
          <p:nvPr/>
        </p:nvGrpSpPr>
        <p:grpSpPr bwMode="auto">
          <a:xfrm>
            <a:off x="76200" y="6400800"/>
            <a:ext cx="1600200" cy="438150"/>
            <a:chOff x="2112" y="8064"/>
            <a:chExt cx="1728" cy="552"/>
          </a:xfrm>
        </p:grpSpPr>
        <p:sp>
          <p:nvSpPr>
            <p:cNvPr id="2166" name="Text Box 87"/>
            <p:cNvSpPr txBox="1">
              <a:spLocks noChangeArrowheads="1"/>
            </p:cNvSpPr>
            <p:nvPr/>
          </p:nvSpPr>
          <p:spPr bwMode="auto">
            <a:xfrm>
              <a:off x="2256" y="8112"/>
              <a:ext cx="1392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>
                  <a:latin typeface="Courier New" pitchFamily="49" charset="0"/>
                </a:rPr>
                <a:t>visualization</a:t>
              </a:r>
            </a:p>
          </p:txBody>
        </p:sp>
        <p:sp>
          <p:nvSpPr>
            <p:cNvPr id="2167" name="Oval 88"/>
            <p:cNvSpPr>
              <a:spLocks noChangeArrowheads="1"/>
            </p:cNvSpPr>
            <p:nvPr/>
          </p:nvSpPr>
          <p:spPr bwMode="auto">
            <a:xfrm>
              <a:off x="2112" y="8064"/>
              <a:ext cx="1728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89"/>
          <p:cNvGrpSpPr>
            <a:grpSpLocks/>
          </p:cNvGrpSpPr>
          <p:nvPr/>
        </p:nvGrpSpPr>
        <p:grpSpPr bwMode="auto">
          <a:xfrm>
            <a:off x="7467600" y="4846638"/>
            <a:ext cx="1104900" cy="477838"/>
            <a:chOff x="9216" y="6864"/>
            <a:chExt cx="1392" cy="602"/>
          </a:xfrm>
        </p:grpSpPr>
        <p:sp>
          <p:nvSpPr>
            <p:cNvPr id="2164" name="Text Box 90"/>
            <p:cNvSpPr txBox="1">
              <a:spLocks noChangeArrowheads="1"/>
            </p:cNvSpPr>
            <p:nvPr/>
          </p:nvSpPr>
          <p:spPr bwMode="auto">
            <a:xfrm>
              <a:off x="9535" y="6939"/>
              <a:ext cx="1025" cy="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>
                  <a:latin typeface="Courier New" pitchFamily="49" charset="0"/>
                </a:rPr>
                <a:t>view in context</a:t>
              </a:r>
            </a:p>
          </p:txBody>
        </p:sp>
        <p:sp>
          <p:nvSpPr>
            <p:cNvPr id="2165" name="Oval 91"/>
            <p:cNvSpPr>
              <a:spLocks noChangeArrowheads="1"/>
            </p:cNvSpPr>
            <p:nvPr/>
          </p:nvSpPr>
          <p:spPr bwMode="auto">
            <a:xfrm>
              <a:off x="9216" y="6864"/>
              <a:ext cx="1392" cy="60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92"/>
          <p:cNvGrpSpPr>
            <a:grpSpLocks/>
          </p:cNvGrpSpPr>
          <p:nvPr/>
        </p:nvGrpSpPr>
        <p:grpSpPr bwMode="auto">
          <a:xfrm>
            <a:off x="3886200" y="2057403"/>
            <a:ext cx="952500" cy="284163"/>
            <a:chOff x="5280" y="2448"/>
            <a:chExt cx="1200" cy="358"/>
          </a:xfrm>
        </p:grpSpPr>
        <p:sp>
          <p:nvSpPr>
            <p:cNvPr id="2162" name="Text Box 93"/>
            <p:cNvSpPr txBox="1">
              <a:spLocks noChangeArrowheads="1"/>
            </p:cNvSpPr>
            <p:nvPr/>
          </p:nvSpPr>
          <p:spPr bwMode="auto">
            <a:xfrm>
              <a:off x="5280" y="2496"/>
              <a:ext cx="1104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4" tIns="45712" rIns="91424" bIns="4571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/>
                <a:t>browsing</a:t>
              </a:r>
            </a:p>
          </p:txBody>
        </p:sp>
        <p:sp>
          <p:nvSpPr>
            <p:cNvPr id="2163" name="Oval 94"/>
            <p:cNvSpPr>
              <a:spLocks noChangeArrowheads="1"/>
            </p:cNvSpPr>
            <p:nvPr/>
          </p:nvSpPr>
          <p:spPr bwMode="auto">
            <a:xfrm>
              <a:off x="5280" y="2448"/>
              <a:ext cx="1200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95"/>
          <p:cNvGrpSpPr>
            <a:grpSpLocks/>
          </p:cNvGrpSpPr>
          <p:nvPr/>
        </p:nvGrpSpPr>
        <p:grpSpPr bwMode="auto">
          <a:xfrm>
            <a:off x="4838700" y="1905000"/>
            <a:ext cx="800100" cy="266700"/>
            <a:chOff x="6672" y="2496"/>
            <a:chExt cx="1008" cy="336"/>
          </a:xfrm>
        </p:grpSpPr>
        <p:sp>
          <p:nvSpPr>
            <p:cNvPr id="2160" name="Text Box 96"/>
            <p:cNvSpPr txBox="1">
              <a:spLocks noChangeArrowheads="1"/>
            </p:cNvSpPr>
            <p:nvPr/>
          </p:nvSpPr>
          <p:spPr bwMode="auto">
            <a:xfrm>
              <a:off x="6768" y="2496"/>
              <a:ext cx="912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4" tIns="45712" rIns="91424" bIns="4571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/>
                <a:t>indexing</a:t>
              </a:r>
            </a:p>
          </p:txBody>
        </p:sp>
        <p:sp>
          <p:nvSpPr>
            <p:cNvPr id="2161" name="Oval 97"/>
            <p:cNvSpPr>
              <a:spLocks noChangeArrowheads="1"/>
            </p:cNvSpPr>
            <p:nvPr/>
          </p:nvSpPr>
          <p:spPr bwMode="auto">
            <a:xfrm>
              <a:off x="6672" y="2496"/>
              <a:ext cx="912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98"/>
          <p:cNvGrpSpPr>
            <a:grpSpLocks/>
          </p:cNvGrpSpPr>
          <p:nvPr/>
        </p:nvGrpSpPr>
        <p:grpSpPr bwMode="auto">
          <a:xfrm>
            <a:off x="5562600" y="1828800"/>
            <a:ext cx="838200" cy="304800"/>
            <a:chOff x="7824" y="2448"/>
            <a:chExt cx="1056" cy="384"/>
          </a:xfrm>
        </p:grpSpPr>
        <p:sp>
          <p:nvSpPr>
            <p:cNvPr id="2158" name="Text Box 99"/>
            <p:cNvSpPr txBox="1">
              <a:spLocks noChangeArrowheads="1"/>
            </p:cNvSpPr>
            <p:nvPr/>
          </p:nvSpPr>
          <p:spPr bwMode="auto">
            <a:xfrm>
              <a:off x="7872" y="2496"/>
              <a:ext cx="100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4" tIns="45712" rIns="91424" bIns="4571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/>
                <a:t>searching</a:t>
              </a:r>
            </a:p>
          </p:txBody>
        </p:sp>
        <p:sp>
          <p:nvSpPr>
            <p:cNvPr id="2159" name="Oval 100"/>
            <p:cNvSpPr>
              <a:spLocks noChangeArrowheads="1"/>
            </p:cNvSpPr>
            <p:nvPr/>
          </p:nvSpPr>
          <p:spPr bwMode="auto">
            <a:xfrm>
              <a:off x="7824" y="2448"/>
              <a:ext cx="960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101"/>
          <p:cNvGrpSpPr>
            <a:grpSpLocks/>
          </p:cNvGrpSpPr>
          <p:nvPr/>
        </p:nvGrpSpPr>
        <p:grpSpPr bwMode="auto">
          <a:xfrm>
            <a:off x="5219700" y="914400"/>
            <a:ext cx="952500" cy="438150"/>
            <a:chOff x="6432" y="1728"/>
            <a:chExt cx="1200" cy="552"/>
          </a:xfrm>
        </p:grpSpPr>
        <p:sp>
          <p:nvSpPr>
            <p:cNvPr id="2156" name="Text Box 102"/>
            <p:cNvSpPr txBox="1">
              <a:spLocks noChangeArrowheads="1"/>
            </p:cNvSpPr>
            <p:nvPr/>
          </p:nvSpPr>
          <p:spPr bwMode="auto">
            <a:xfrm>
              <a:off x="6672" y="1776"/>
              <a:ext cx="746" cy="5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dirty="0"/>
                <a:t>services</a:t>
              </a:r>
            </a:p>
          </p:txBody>
        </p:sp>
        <p:sp>
          <p:nvSpPr>
            <p:cNvPr id="2157" name="Oval 103"/>
            <p:cNvSpPr>
              <a:spLocks noChangeArrowheads="1"/>
            </p:cNvSpPr>
            <p:nvPr/>
          </p:nvSpPr>
          <p:spPr bwMode="auto">
            <a:xfrm>
              <a:off x="6432" y="1728"/>
              <a:ext cx="1200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38" name="Text Box 104"/>
          <p:cNvSpPr txBox="1">
            <a:spLocks noChangeArrowheads="1"/>
          </p:cNvSpPr>
          <p:nvPr/>
        </p:nvSpPr>
        <p:spPr bwMode="auto">
          <a:xfrm>
            <a:off x="7734300" y="1562100"/>
            <a:ext cx="4953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Kristen ITC" pitchFamily="66" charset="0"/>
              </a:rPr>
              <a:t>user </a:t>
            </a:r>
          </a:p>
        </p:txBody>
      </p:sp>
      <p:sp>
        <p:nvSpPr>
          <p:cNvPr id="2139" name="Text Box 105"/>
          <p:cNvSpPr txBox="1">
            <a:spLocks noChangeArrowheads="1"/>
          </p:cNvSpPr>
          <p:nvPr/>
        </p:nvSpPr>
        <p:spPr bwMode="auto">
          <a:xfrm>
            <a:off x="7810500" y="533400"/>
            <a:ext cx="9906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Kristen ITC" pitchFamily="66" charset="0"/>
              </a:rPr>
              <a:t>community</a:t>
            </a:r>
          </a:p>
        </p:txBody>
      </p:sp>
      <p:grpSp>
        <p:nvGrpSpPr>
          <p:cNvPr id="9" name="Group 106"/>
          <p:cNvGrpSpPr>
            <a:grpSpLocks/>
          </p:cNvGrpSpPr>
          <p:nvPr/>
        </p:nvGrpSpPr>
        <p:grpSpPr bwMode="auto">
          <a:xfrm>
            <a:off x="6172596" y="2305050"/>
            <a:ext cx="1485503" cy="361950"/>
            <a:chOff x="7799" y="2448"/>
            <a:chExt cx="985" cy="384"/>
          </a:xfrm>
        </p:grpSpPr>
        <p:sp>
          <p:nvSpPr>
            <p:cNvPr id="2154" name="Text Box 107"/>
            <p:cNvSpPr txBox="1">
              <a:spLocks noChangeArrowheads="1"/>
            </p:cNvSpPr>
            <p:nvPr/>
          </p:nvSpPr>
          <p:spPr bwMode="auto">
            <a:xfrm>
              <a:off x="7799" y="2496"/>
              <a:ext cx="937" cy="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24" tIns="45712" rIns="91424" bIns="4571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Kristen ITC" pitchFamily="66" charset="0"/>
                </a:rPr>
                <a:t>personalization</a:t>
              </a:r>
            </a:p>
          </p:txBody>
        </p:sp>
        <p:sp>
          <p:nvSpPr>
            <p:cNvPr id="2155" name="Oval 108"/>
            <p:cNvSpPr>
              <a:spLocks noChangeArrowheads="1"/>
            </p:cNvSpPr>
            <p:nvPr/>
          </p:nvSpPr>
          <p:spPr bwMode="auto">
            <a:xfrm>
              <a:off x="7824" y="2448"/>
              <a:ext cx="960" cy="38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41" name="Text Box 109"/>
          <p:cNvSpPr txBox="1">
            <a:spLocks noChangeArrowheads="1"/>
          </p:cNvSpPr>
          <p:nvPr/>
        </p:nvSpPr>
        <p:spPr bwMode="auto">
          <a:xfrm>
            <a:off x="6438900" y="1371600"/>
            <a:ext cx="952500" cy="228600"/>
          </a:xfrm>
          <a:prstGeom prst="rect">
            <a:avLst/>
          </a:prstGeom>
          <a:gradFill rotWithShape="1">
            <a:gsLst>
              <a:gs pos="0">
                <a:srgbClr val="FFDCB9"/>
              </a:gs>
              <a:gs pos="100000">
                <a:srgbClr val="FFFF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Kristen ITC" pitchFamily="66" charset="0"/>
              </a:rPr>
              <a:t>user model</a:t>
            </a:r>
          </a:p>
        </p:txBody>
      </p:sp>
      <p:cxnSp>
        <p:nvCxnSpPr>
          <p:cNvPr id="2142" name="AutoShape 110"/>
          <p:cNvCxnSpPr>
            <a:cxnSpLocks noChangeShapeType="1"/>
            <a:stCxn id="2141" idx="2"/>
            <a:endCxn id="2155" idx="0"/>
          </p:cNvCxnSpPr>
          <p:nvPr/>
        </p:nvCxnSpPr>
        <p:spPr bwMode="auto">
          <a:xfrm rot="16200000" flipH="1">
            <a:off x="6572250" y="1943100"/>
            <a:ext cx="704850" cy="190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43" name="AutoShape 111"/>
          <p:cNvCxnSpPr>
            <a:cxnSpLocks noChangeShapeType="1"/>
            <a:stCxn id="2138" idx="2"/>
            <a:endCxn id="2155" idx="0"/>
          </p:cNvCxnSpPr>
          <p:nvPr/>
        </p:nvCxnSpPr>
        <p:spPr bwMode="auto">
          <a:xfrm rot="5400000">
            <a:off x="7200900" y="1524000"/>
            <a:ext cx="514350" cy="10477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44" name="AutoShape 112"/>
          <p:cNvCxnSpPr>
            <a:cxnSpLocks noChangeShapeType="1"/>
            <a:stCxn id="2141" idx="2"/>
            <a:endCxn id="2152" idx="0"/>
          </p:cNvCxnSpPr>
          <p:nvPr/>
        </p:nvCxnSpPr>
        <p:spPr bwMode="auto">
          <a:xfrm rot="16200000" flipH="1">
            <a:off x="6924675" y="1590675"/>
            <a:ext cx="1028700" cy="10477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45" name="AutoShape 113"/>
          <p:cNvCxnSpPr>
            <a:cxnSpLocks noChangeShapeType="1"/>
            <a:stCxn id="2138" idx="2"/>
            <a:endCxn id="2152" idx="0"/>
          </p:cNvCxnSpPr>
          <p:nvPr/>
        </p:nvCxnSpPr>
        <p:spPr bwMode="auto">
          <a:xfrm rot="5400000">
            <a:off x="7553325" y="2200275"/>
            <a:ext cx="838200" cy="1905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146" name="Text Box 114"/>
          <p:cNvSpPr txBox="1">
            <a:spLocks noChangeArrowheads="1"/>
          </p:cNvSpPr>
          <p:nvPr/>
        </p:nvSpPr>
        <p:spPr bwMode="auto">
          <a:xfrm>
            <a:off x="7315200" y="914400"/>
            <a:ext cx="800100" cy="2286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lIns="45712" tIns="22856" rIns="45712" bIns="22856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>
                <a:latin typeface="Kristen ITC" pitchFamily="66" charset="0"/>
              </a:rPr>
              <a:t>user role</a:t>
            </a:r>
          </a:p>
        </p:txBody>
      </p:sp>
      <p:cxnSp>
        <p:nvCxnSpPr>
          <p:cNvPr id="2147" name="AutoShape 115"/>
          <p:cNvCxnSpPr>
            <a:cxnSpLocks noChangeShapeType="1"/>
            <a:stCxn id="2146" idx="2"/>
            <a:endCxn id="2138" idx="0"/>
          </p:cNvCxnSpPr>
          <p:nvPr/>
        </p:nvCxnSpPr>
        <p:spPr bwMode="auto">
          <a:xfrm rot="16200000" flipH="1">
            <a:off x="7639050" y="1219200"/>
            <a:ext cx="419100" cy="266700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48" name="AutoShape 116"/>
          <p:cNvCxnSpPr>
            <a:cxnSpLocks noChangeShapeType="1"/>
            <a:stCxn id="2141" idx="2"/>
            <a:endCxn id="2138" idx="1"/>
          </p:cNvCxnSpPr>
          <p:nvPr/>
        </p:nvCxnSpPr>
        <p:spPr bwMode="auto">
          <a:xfrm rot="16200000" flipH="1">
            <a:off x="7286625" y="1228725"/>
            <a:ext cx="76200" cy="8191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149" name="AutoShape 117"/>
          <p:cNvCxnSpPr>
            <a:cxnSpLocks noChangeShapeType="1"/>
            <a:stCxn id="2138" idx="3"/>
            <a:endCxn id="2139" idx="2"/>
          </p:cNvCxnSpPr>
          <p:nvPr/>
        </p:nvCxnSpPr>
        <p:spPr bwMode="auto">
          <a:xfrm flipV="1">
            <a:off x="8229600" y="762000"/>
            <a:ext cx="76200" cy="9144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0" name="Group 118"/>
          <p:cNvGrpSpPr>
            <a:grpSpLocks/>
          </p:cNvGrpSpPr>
          <p:nvPr/>
        </p:nvGrpSpPr>
        <p:grpSpPr bwMode="auto">
          <a:xfrm>
            <a:off x="7277100" y="2628902"/>
            <a:ext cx="1387475" cy="353219"/>
            <a:chOff x="9504" y="3312"/>
            <a:chExt cx="1748" cy="445"/>
          </a:xfrm>
        </p:grpSpPr>
        <p:sp>
          <p:nvSpPr>
            <p:cNvPr id="2152" name="Oval 119"/>
            <p:cNvSpPr>
              <a:spLocks noChangeArrowheads="1"/>
            </p:cNvSpPr>
            <p:nvPr/>
          </p:nvSpPr>
          <p:spPr bwMode="auto">
            <a:xfrm>
              <a:off x="9504" y="3312"/>
              <a:ext cx="1728" cy="432"/>
            </a:xfrm>
            <a:prstGeom prst="ellipse">
              <a:avLst/>
            </a:prstGeom>
            <a:gradFill rotWithShape="1">
              <a:gsLst>
                <a:gs pos="0">
                  <a:srgbClr val="FFFFCC"/>
                </a:gs>
                <a:gs pos="100000">
                  <a:srgbClr val="DDDDDD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200" dirty="0">
                <a:latin typeface="Kristen ITC" pitchFamily="66" charset="0"/>
              </a:endParaRPr>
            </a:p>
          </p:txBody>
        </p:sp>
        <p:sp>
          <p:nvSpPr>
            <p:cNvPr id="2153" name="Text Box 120"/>
            <p:cNvSpPr txBox="1">
              <a:spLocks noChangeArrowheads="1"/>
            </p:cNvSpPr>
            <p:nvPr/>
          </p:nvSpPr>
          <p:spPr bwMode="auto">
            <a:xfrm>
              <a:off x="9696" y="3408"/>
              <a:ext cx="1556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4" tIns="45712" rIns="91424" bIns="45712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dirty="0">
                  <a:latin typeface="Kristen ITC" pitchFamily="66" charset="0"/>
                </a:rPr>
                <a:t>collaboration</a:t>
              </a:r>
            </a:p>
          </p:txBody>
        </p:sp>
      </p:grpSp>
      <p:cxnSp>
        <p:nvCxnSpPr>
          <p:cNvPr id="2151" name="AutoShape 121"/>
          <p:cNvCxnSpPr>
            <a:cxnSpLocks noChangeShapeType="1"/>
            <a:stCxn id="2139" idx="3"/>
            <a:endCxn id="2153" idx="3"/>
          </p:cNvCxnSpPr>
          <p:nvPr/>
        </p:nvCxnSpPr>
        <p:spPr bwMode="auto">
          <a:xfrm flipH="1">
            <a:off x="8664575" y="647700"/>
            <a:ext cx="136525" cy="2195892"/>
          </a:xfrm>
          <a:prstGeom prst="curvedConnector3">
            <a:avLst>
              <a:gd name="adj1" fmla="val -16744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DL </a:t>
            </a:r>
            <a:r>
              <a:rPr lang="en-US" b="1" dirty="0" err="1" smtClean="0"/>
              <a:t>Curric</a:t>
            </a:r>
            <a:r>
              <a:rPr lang="en-US" b="1" dirty="0" smtClean="0"/>
              <a:t>. Project - 1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NSF </a:t>
            </a:r>
            <a:r>
              <a:rPr lang="en-US" dirty="0" smtClean="0"/>
              <a:t>awards </a:t>
            </a:r>
            <a:r>
              <a:rPr lang="en-US" dirty="0" smtClean="0"/>
              <a:t>to VT and </a:t>
            </a:r>
            <a:r>
              <a:rPr lang="en-US" dirty="0" smtClean="0"/>
              <a:t>UNC-CH</a:t>
            </a:r>
          </a:p>
          <a:p>
            <a:pPr eaLnBrk="1" hangingPunct="1"/>
            <a:r>
              <a:rPr lang="en-US" dirty="0" smtClean="0"/>
              <a:t>CS </a:t>
            </a:r>
            <a:r>
              <a:rPr lang="en-US" dirty="0" smtClean="0"/>
              <a:t>and LIS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Project server: http</a:t>
            </a:r>
            <a:r>
              <a:rPr lang="en-US" dirty="0" smtClean="0"/>
              <a:t>://curric.dlib.vt.edu</a:t>
            </a:r>
            <a:r>
              <a:rPr lang="en-US" dirty="0" smtClean="0"/>
              <a:t>/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/>
            <a:r>
              <a:rPr lang="en-US" dirty="0" err="1" smtClean="0"/>
              <a:t>Wikiversity</a:t>
            </a:r>
            <a:r>
              <a:rPr lang="en-US" dirty="0" smtClean="0"/>
              <a:t>: http://en.wikiversity.org/wiki/Curriculum_on_Digital_Libraries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75471C-B848-42FD-810C-B52D7277979B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5DF314F-33E1-405D-A9C9-7E23FAFBA199}" type="slidenum">
              <a:rPr lang="en-US" smtClean="0">
                <a:latin typeface="Arial" charset="0"/>
              </a:rPr>
              <a:pPr/>
              <a:t>40</a:t>
            </a:fld>
            <a:endParaRPr lang="en-US" smtClean="0">
              <a:latin typeface="Arial" charset="0"/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638"/>
            <a:ext cx="9144000" cy="6837362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A2B81F-6E81-4377-A329-0DD8DE485C74}" type="slidenum">
              <a:rPr lang="en-US" smtClean="0">
                <a:latin typeface="Arial" charset="0"/>
              </a:rPr>
              <a:pPr/>
              <a:t>41</a:t>
            </a:fld>
            <a:endParaRPr lang="en-US" smtClean="0">
              <a:latin typeface="Arial" charset="0"/>
            </a:endParaRPr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Tools/Applications</a:t>
            </a: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>
            <p:ph type="body" idx="1"/>
          </p:nvPr>
        </p:nvGraphicFramePr>
        <p:xfrm>
          <a:off x="0" y="1028700"/>
          <a:ext cx="8001000" cy="6002338"/>
        </p:xfrm>
        <a:graphic>
          <a:graphicData uri="http://schemas.openxmlformats.org/presentationml/2006/ole">
            <p:oleObj spid="_x0000_s2050" name="Slide" r:id="rId4" imgW="4648320" imgH="3486240" progId="PowerPoint.Slid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Society Centered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Society, community, group, user</a:t>
            </a:r>
          </a:p>
          <a:p>
            <a:r>
              <a:rPr lang="en-US" dirty="0" smtClean="0"/>
              <a:t>Web 2.0, Social networking</a:t>
            </a:r>
          </a:p>
          <a:p>
            <a:r>
              <a:rPr lang="en-US" dirty="0" smtClean="0"/>
              <a:t>Computer-supported cooperative work</a:t>
            </a:r>
          </a:p>
          <a:p>
            <a:r>
              <a:rPr lang="en-US" dirty="0" smtClean="0"/>
              <a:t>User modeling</a:t>
            </a:r>
          </a:p>
          <a:p>
            <a:pPr lvl="1"/>
            <a:r>
              <a:rPr lang="en-US" dirty="0" smtClean="0"/>
              <a:t>Authors, committee/peers, readers</a:t>
            </a:r>
          </a:p>
          <a:p>
            <a:r>
              <a:rPr lang="en-US" dirty="0" smtClean="0"/>
              <a:t>Economics / culture</a:t>
            </a:r>
          </a:p>
          <a:p>
            <a:pPr lvl="1"/>
            <a:r>
              <a:rPr lang="en-US" dirty="0" smtClean="0"/>
              <a:t>Free: but who actually pays, how, implications</a:t>
            </a:r>
          </a:p>
          <a:p>
            <a:pPr lvl="1"/>
            <a:r>
              <a:rPr lang="en-US" dirty="0" smtClean="0"/>
              <a:t>Low cost: prepaid, but what of preservation</a:t>
            </a:r>
          </a:p>
          <a:p>
            <a:pPr lvl="1"/>
            <a:r>
              <a:rPr lang="en-US" dirty="0" smtClean="0"/>
              <a:t>Repository hierarchy: group, institution, nation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B7F15-D864-4490-B95E-143B7AD2724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152400" y="0"/>
            <a:ext cx="7856538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/>
            <a:r>
              <a:rPr lang="en-US" sz="4400">
                <a:solidFill>
                  <a:srgbClr val="FFCC00"/>
                </a:solidFill>
              </a:rPr>
              <a:t>Student Gets Committee</a:t>
            </a:r>
          </a:p>
          <a:p>
            <a:pPr eaLnBrk="0" hangingPunct="0"/>
            <a:r>
              <a:rPr lang="en-US" sz="4400">
                <a:solidFill>
                  <a:srgbClr val="FFCC00"/>
                </a:solidFill>
              </a:rPr>
              <a:t>Signatures and Submits ETD</a:t>
            </a:r>
          </a:p>
        </p:txBody>
      </p:sp>
      <p:sp>
        <p:nvSpPr>
          <p:cNvPr id="4105" name="Line 5"/>
          <p:cNvSpPr>
            <a:spLocks noChangeShapeType="1"/>
          </p:cNvSpPr>
          <p:nvPr/>
        </p:nvSpPr>
        <p:spPr bwMode="auto">
          <a:xfrm flipV="1">
            <a:off x="228600" y="1905000"/>
            <a:ext cx="7848600" cy="480060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6" name="Group 6"/>
          <p:cNvGrpSpPr>
            <a:grpSpLocks/>
          </p:cNvGrpSpPr>
          <p:nvPr/>
        </p:nvGrpSpPr>
        <p:grpSpPr bwMode="auto">
          <a:xfrm>
            <a:off x="685800" y="2057400"/>
            <a:ext cx="2905125" cy="2165350"/>
            <a:chOff x="432" y="1296"/>
            <a:chExt cx="1830" cy="1364"/>
          </a:xfrm>
        </p:grpSpPr>
        <p:graphicFrame>
          <p:nvGraphicFramePr>
            <p:cNvPr id="4100" name="Object 7"/>
            <p:cNvGraphicFramePr>
              <a:graphicFrameLocks/>
            </p:cNvGraphicFramePr>
            <p:nvPr/>
          </p:nvGraphicFramePr>
          <p:xfrm>
            <a:off x="432" y="1296"/>
            <a:ext cx="1368" cy="975"/>
          </p:xfrm>
          <a:graphic>
            <a:graphicData uri="http://schemas.openxmlformats.org/presentationml/2006/ole">
              <p:oleObj spid="_x0000_s4100" name="Clip" r:id="rId4" imgW="3659040" imgH="2806560" progId="MS_ClipArt_Gallery.2">
                <p:embed/>
              </p:oleObj>
            </a:graphicData>
          </a:graphic>
        </p:graphicFrame>
        <p:graphicFrame>
          <p:nvGraphicFramePr>
            <p:cNvPr id="4101" name="Object 8"/>
            <p:cNvGraphicFramePr>
              <a:graphicFrameLocks/>
            </p:cNvGraphicFramePr>
            <p:nvPr/>
          </p:nvGraphicFramePr>
          <p:xfrm>
            <a:off x="1458" y="1882"/>
            <a:ext cx="712" cy="778"/>
          </p:xfrm>
          <a:graphic>
            <a:graphicData uri="http://schemas.openxmlformats.org/presentationml/2006/ole">
              <p:oleObj spid="_x0000_s4101" name="Clip" r:id="rId5" imgW="3114360" imgH="3659040" progId="MS_ClipArt_Gallery.2">
                <p:embed/>
              </p:oleObj>
            </a:graphicData>
          </a:graphic>
        </p:graphicFrame>
        <p:sp>
          <p:nvSpPr>
            <p:cNvPr id="4113" name="Rectangle 9"/>
            <p:cNvSpPr>
              <a:spLocks noChangeArrowheads="1"/>
            </p:cNvSpPr>
            <p:nvPr/>
          </p:nvSpPr>
          <p:spPr bwMode="auto">
            <a:xfrm>
              <a:off x="1591" y="2159"/>
              <a:ext cx="67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>
                  <a:latin typeface="Times New Roman" pitchFamily="16" charset="0"/>
                </a:rPr>
                <a:t>Signed</a:t>
              </a:r>
            </a:p>
          </p:txBody>
        </p:sp>
      </p:grpSp>
      <p:sp>
        <p:nvSpPr>
          <p:cNvPr id="4107" name="Rectangle 10"/>
          <p:cNvSpPr>
            <a:spLocks noChangeArrowheads="1"/>
          </p:cNvSpPr>
          <p:nvPr/>
        </p:nvSpPr>
        <p:spPr bwMode="auto">
          <a:xfrm>
            <a:off x="3816350" y="5111750"/>
            <a:ext cx="1511300" cy="977900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8" name="Group 11"/>
          <p:cNvGrpSpPr>
            <a:grpSpLocks/>
          </p:cNvGrpSpPr>
          <p:nvPr/>
        </p:nvGrpSpPr>
        <p:grpSpPr bwMode="auto">
          <a:xfrm>
            <a:off x="3895725" y="4038600"/>
            <a:ext cx="4484688" cy="2079625"/>
            <a:chOff x="2454" y="2544"/>
            <a:chExt cx="2825" cy="1310"/>
          </a:xfrm>
        </p:grpSpPr>
        <p:grpSp>
          <p:nvGrpSpPr>
            <p:cNvPr id="4110" name="Group 12"/>
            <p:cNvGrpSpPr>
              <a:grpSpLocks/>
            </p:cNvGrpSpPr>
            <p:nvPr/>
          </p:nvGrpSpPr>
          <p:grpSpPr bwMode="auto">
            <a:xfrm>
              <a:off x="2454" y="2544"/>
              <a:ext cx="2602" cy="1224"/>
              <a:chOff x="2454" y="2544"/>
              <a:chExt cx="2602" cy="1224"/>
            </a:xfrm>
          </p:grpSpPr>
          <p:graphicFrame>
            <p:nvGraphicFramePr>
              <p:cNvPr id="4098" name="Object 13"/>
              <p:cNvGraphicFramePr>
                <a:graphicFrameLocks/>
              </p:cNvGraphicFramePr>
              <p:nvPr/>
            </p:nvGraphicFramePr>
            <p:xfrm>
              <a:off x="2454" y="2856"/>
              <a:ext cx="870" cy="912"/>
            </p:xfrm>
            <a:graphic>
              <a:graphicData uri="http://schemas.openxmlformats.org/presentationml/2006/ole">
                <p:oleObj spid="_x0000_s4098" name="Clip" r:id="rId6" imgW="3659040" imgH="3449520" progId="MS_ClipArt_Gallery.2">
                  <p:embed/>
                </p:oleObj>
              </a:graphicData>
            </a:graphic>
          </p:graphicFrame>
          <p:pic>
            <p:nvPicPr>
              <p:cNvPr id="4112" name="Picture 14"/>
              <p:cNvPicPr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987" y="2568"/>
                <a:ext cx="1069" cy="10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aphicFrame>
            <p:nvGraphicFramePr>
              <p:cNvPr id="4099" name="Object 15"/>
              <p:cNvGraphicFramePr>
                <a:graphicFrameLocks/>
              </p:cNvGraphicFramePr>
              <p:nvPr/>
            </p:nvGraphicFramePr>
            <p:xfrm>
              <a:off x="3103" y="2544"/>
              <a:ext cx="1121" cy="1214"/>
            </p:xfrm>
            <a:graphic>
              <a:graphicData uri="http://schemas.openxmlformats.org/presentationml/2006/ole">
                <p:oleObj spid="_x0000_s4099" name="Clip" r:id="rId8" imgW="3659040" imgH="3563640" progId="MS_ClipArt_Gallery.2">
                  <p:embed/>
                </p:oleObj>
              </a:graphicData>
            </a:graphic>
          </p:graphicFrame>
        </p:grpSp>
        <p:sp>
          <p:nvSpPr>
            <p:cNvPr id="4111" name="Rectangle 16"/>
            <p:cNvSpPr>
              <a:spLocks noChangeArrowheads="1"/>
            </p:cNvSpPr>
            <p:nvPr/>
          </p:nvSpPr>
          <p:spPr bwMode="auto">
            <a:xfrm>
              <a:off x="4134" y="3566"/>
              <a:ext cx="11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sz="2400">
                  <a:latin typeface="Times New Roman" pitchFamily="16" charset="0"/>
                </a:rPr>
                <a:t>Grad School</a:t>
              </a:r>
            </a:p>
          </p:txBody>
        </p:sp>
      </p:grpSp>
      <p:sp>
        <p:nvSpPr>
          <p:cNvPr id="4109" name="WordArt 17"/>
          <p:cNvSpPr>
            <a:spLocks noChangeArrowheads="1" noChangeShapeType="1" noTextEdit="1"/>
          </p:cNvSpPr>
          <p:nvPr/>
        </p:nvSpPr>
        <p:spPr bwMode="auto">
          <a:xfrm>
            <a:off x="3581400" y="1524000"/>
            <a:ext cx="2200275" cy="29146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Approval</a:t>
            </a:r>
          </a:p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form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AutoShape 4"/>
          <p:cNvSpPr>
            <a:spLocks noChangeArrowheads="1"/>
          </p:cNvSpPr>
          <p:nvPr/>
        </p:nvSpPr>
        <p:spPr bwMode="auto">
          <a:xfrm>
            <a:off x="6350" y="1225550"/>
            <a:ext cx="8521700" cy="5245100"/>
          </a:xfrm>
          <a:prstGeom prst="star16">
            <a:avLst>
              <a:gd name="adj" fmla="val 37500"/>
            </a:avLst>
          </a:prstGeom>
          <a:solidFill>
            <a:schemeClr val="folHlink"/>
          </a:solidFill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5"/>
          <p:cNvSpPr>
            <a:spLocks noChangeArrowheads="1"/>
          </p:cNvSpPr>
          <p:nvPr/>
        </p:nvSpPr>
        <p:spPr bwMode="auto">
          <a:xfrm>
            <a:off x="304800" y="0"/>
            <a:ext cx="87614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4400">
                <a:solidFill>
                  <a:srgbClr val="FFCC00"/>
                </a:solidFill>
              </a:rPr>
              <a:t>Library Catalogs ETD, Access is</a:t>
            </a:r>
          </a:p>
          <a:p>
            <a:pPr eaLnBrk="0" hangingPunct="0"/>
            <a:r>
              <a:rPr lang="en-US" sz="4400">
                <a:solidFill>
                  <a:srgbClr val="FFCC00"/>
                </a:solidFill>
              </a:rPr>
              <a:t>Opened to the New Research</a:t>
            </a:r>
          </a:p>
        </p:txBody>
      </p:sp>
      <p:graphicFrame>
        <p:nvGraphicFramePr>
          <p:cNvPr id="5122" name="Object 6"/>
          <p:cNvGraphicFramePr>
            <a:graphicFrameLocks/>
          </p:cNvGraphicFramePr>
          <p:nvPr/>
        </p:nvGraphicFramePr>
        <p:xfrm>
          <a:off x="3449638" y="2941638"/>
          <a:ext cx="1682750" cy="1084262"/>
        </p:xfrm>
        <a:graphic>
          <a:graphicData uri="http://schemas.openxmlformats.org/presentationml/2006/ole">
            <p:oleObj spid="_x0000_s5122" name="Clip" r:id="rId4" imgW="3659040" imgH="2357280" progId="MS_ClipArt_Gallery.2">
              <p:embed/>
            </p:oleObj>
          </a:graphicData>
        </a:graphic>
      </p:graphicFrame>
      <p:pic>
        <p:nvPicPr>
          <p:cNvPr id="5130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3213" y="3017838"/>
            <a:ext cx="2162175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131" name="Group 8"/>
          <p:cNvGrpSpPr>
            <a:grpSpLocks/>
          </p:cNvGrpSpPr>
          <p:nvPr/>
        </p:nvGrpSpPr>
        <p:grpSpPr bwMode="auto">
          <a:xfrm>
            <a:off x="5437188" y="1646238"/>
            <a:ext cx="1219200" cy="3540125"/>
            <a:chOff x="3425" y="1037"/>
            <a:chExt cx="768" cy="2230"/>
          </a:xfrm>
        </p:grpSpPr>
        <p:graphicFrame>
          <p:nvGraphicFramePr>
            <p:cNvPr id="5123" name="Object 9"/>
            <p:cNvGraphicFramePr>
              <a:graphicFrameLocks/>
            </p:cNvGraphicFramePr>
            <p:nvPr/>
          </p:nvGraphicFramePr>
          <p:xfrm>
            <a:off x="3425" y="1037"/>
            <a:ext cx="735" cy="694"/>
          </p:xfrm>
          <a:graphic>
            <a:graphicData uri="http://schemas.openxmlformats.org/presentationml/2006/ole">
              <p:oleObj spid="_x0000_s5123" name="Clip" r:id="rId6" imgW="3659040" imgH="3449520" progId="MS_ClipArt_Gallery.2">
                <p:embed/>
              </p:oleObj>
            </a:graphicData>
          </a:graphic>
        </p:graphicFrame>
        <p:graphicFrame>
          <p:nvGraphicFramePr>
            <p:cNvPr id="5124" name="Object 10"/>
            <p:cNvGraphicFramePr>
              <a:graphicFrameLocks/>
            </p:cNvGraphicFramePr>
            <p:nvPr/>
          </p:nvGraphicFramePr>
          <p:xfrm>
            <a:off x="3425" y="1823"/>
            <a:ext cx="768" cy="724"/>
          </p:xfrm>
          <a:graphic>
            <a:graphicData uri="http://schemas.openxmlformats.org/presentationml/2006/ole">
              <p:oleObj spid="_x0000_s5124" name="Clip" r:id="rId7" imgW="3659040" imgH="3449520" progId="MS_ClipArt_Gallery.2">
                <p:embed/>
              </p:oleObj>
            </a:graphicData>
          </a:graphic>
        </p:graphicFrame>
        <p:graphicFrame>
          <p:nvGraphicFramePr>
            <p:cNvPr id="5125" name="Object 11"/>
            <p:cNvGraphicFramePr>
              <a:graphicFrameLocks/>
            </p:cNvGraphicFramePr>
            <p:nvPr/>
          </p:nvGraphicFramePr>
          <p:xfrm>
            <a:off x="3425" y="2621"/>
            <a:ext cx="684" cy="646"/>
          </p:xfrm>
          <a:graphic>
            <a:graphicData uri="http://schemas.openxmlformats.org/presentationml/2006/ole">
              <p:oleObj spid="_x0000_s5125" name="Clip" r:id="rId8" imgW="3659040" imgH="3449520" progId="MS_ClipArt_Gallery.2">
                <p:embed/>
              </p:oleObj>
            </a:graphicData>
          </a:graphic>
        </p:graphicFrame>
      </p:grp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3440113" y="3230563"/>
            <a:ext cx="109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6" charset="0"/>
              </a:rPr>
              <a:t>WWW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992313" y="4754563"/>
            <a:ext cx="1250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sz="2400">
                <a:latin typeface="Times New Roman" pitchFamily="16" charset="0"/>
              </a:rPr>
              <a:t>NDLTD</a:t>
            </a:r>
          </a:p>
        </p:txBody>
      </p:sp>
      <p:sp>
        <p:nvSpPr>
          <p:cNvPr id="5134" name="WordArt 14"/>
          <p:cNvSpPr>
            <a:spLocks noChangeArrowheads="1" noChangeShapeType="1" noTextEdit="1"/>
          </p:cNvSpPr>
          <p:nvPr/>
        </p:nvSpPr>
        <p:spPr bwMode="auto">
          <a:xfrm>
            <a:off x="304800" y="6096000"/>
            <a:ext cx="54483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Comic Sans MS"/>
              </a:rPr>
              <a:t>Digital library access control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Content Centered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Genre</a:t>
            </a:r>
          </a:p>
          <a:p>
            <a:pPr lvl="1"/>
            <a:r>
              <a:rPr lang="en-US" dirty="0" smtClean="0"/>
              <a:t>Gray literature</a:t>
            </a:r>
          </a:p>
          <a:p>
            <a:pPr lvl="1"/>
            <a:r>
              <a:rPr lang="en-US" dirty="0" smtClean="0"/>
              <a:t>Report, courseware</a:t>
            </a:r>
          </a:p>
          <a:p>
            <a:pPr lvl="1"/>
            <a:r>
              <a:rPr lang="en-US" dirty="0" smtClean="0"/>
              <a:t>Posters, demos, tutorials, panels, debates</a:t>
            </a:r>
          </a:p>
          <a:p>
            <a:r>
              <a:rPr lang="en-US" dirty="0" smtClean="0"/>
              <a:t>Format</a:t>
            </a:r>
          </a:p>
          <a:p>
            <a:r>
              <a:rPr lang="en-US" dirty="0" smtClean="0"/>
              <a:t>Presentation</a:t>
            </a:r>
          </a:p>
          <a:p>
            <a:r>
              <a:rPr lang="en-US" dirty="0" smtClean="0"/>
              <a:t>Preservation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B7F15-D864-4490-B95E-143B7AD2724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Part 3 – Services Centered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Taxonomy</a:t>
            </a:r>
          </a:p>
          <a:p>
            <a:r>
              <a:rPr lang="en-US" dirty="0" smtClean="0"/>
              <a:t>Interoperability, integration, packaging</a:t>
            </a:r>
          </a:p>
          <a:p>
            <a:pPr lvl="1"/>
            <a:r>
              <a:rPr lang="en-US" dirty="0" smtClean="0"/>
              <a:t>HTML5</a:t>
            </a:r>
          </a:p>
          <a:p>
            <a:r>
              <a:rPr lang="en-US" dirty="0" smtClean="0"/>
              <a:t>Collaboration, annotation, recommending</a:t>
            </a:r>
          </a:p>
          <a:p>
            <a:r>
              <a:rPr lang="en-US" dirty="0" smtClean="0"/>
              <a:t>Indexing, CBIR</a:t>
            </a:r>
          </a:p>
          <a:p>
            <a:r>
              <a:rPr lang="en-US" dirty="0" smtClean="0"/>
              <a:t>Categorizing, browsing</a:t>
            </a:r>
          </a:p>
          <a:p>
            <a:r>
              <a:rPr lang="en-US" dirty="0" smtClean="0"/>
              <a:t>Roles of librarians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B7F15-D864-4490-B95E-143B7AD27243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A5D66A-AE5E-48DB-88A0-86459428CDA1}" type="slidenum">
              <a:rPr lang="en-US" smtClean="0">
                <a:latin typeface="Arial" charset="0"/>
              </a:rPr>
              <a:pPr/>
              <a:t>47</a:t>
            </a:fld>
            <a:endParaRPr lang="en-US" smtClean="0">
              <a:latin typeface="Arial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914400"/>
            <a:ext cx="8991600" cy="51530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/>
              <a:t>DL.Org</a:t>
            </a:r>
            <a:r>
              <a:rPr lang="en-US" b="1" dirty="0" smtClean="0"/>
              <a:t> Functionality WG</a:t>
            </a:r>
            <a:br>
              <a:rPr lang="en-US" b="1" dirty="0" smtClean="0"/>
            </a:br>
            <a:r>
              <a:rPr lang="en-US" b="1" dirty="0" err="1" smtClean="0"/>
              <a:t>Dagobert</a:t>
            </a:r>
            <a:r>
              <a:rPr lang="en-US" b="1" dirty="0" smtClean="0"/>
              <a:t> </a:t>
            </a:r>
            <a:r>
              <a:rPr lang="en-US" b="1" dirty="0" err="1" smtClean="0"/>
              <a:t>Soergel</a:t>
            </a:r>
            <a:r>
              <a:rPr lang="en-US" b="1" dirty="0" smtClean="0"/>
              <a:t> – Sci. Lead:</a:t>
            </a:r>
            <a:br>
              <a:rPr lang="en-US" b="1" dirty="0" smtClean="0"/>
            </a:br>
            <a:r>
              <a:rPr lang="en-US" b="1" dirty="0" smtClean="0"/>
              <a:t>Functions </a:t>
            </a:r>
            <a:r>
              <a:rPr lang="en-US" b="1" dirty="0" smtClean="0"/>
              <a:t>where Interoperability is </a:t>
            </a:r>
            <a:r>
              <a:rPr lang="en-US" b="1" dirty="0" smtClean="0"/>
              <a:t>important</a:t>
            </a:r>
            <a:endParaRPr lang="en-US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3E955C-C88E-4550-B9A1-FF187F50A242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066800" y="2971800"/>
          <a:ext cx="7086600" cy="332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3300"/>
                <a:gridCol w="3543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Behind the scene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For users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Bef>
                          <a:spcPts val="1200"/>
                        </a:spcBef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Feature extraction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2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Classification / clustering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2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Sharing authority files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2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Log file analysis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2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Sharing user profiles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200"/>
                        </a:spcBef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Harvesting</a:t>
                      </a: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, aggregating</a:t>
                      </a:r>
                    </a:p>
                    <a:p>
                      <a:pPr>
                        <a:lnSpc>
                          <a:spcPct val="80000"/>
                        </a:lnSpc>
                        <a:spcBef>
                          <a:spcPts val="1200"/>
                        </a:spcBef>
                      </a:pPr>
                      <a:r>
                        <a:rPr lang="en-US" sz="200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Shared storage and backup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tabLst>
                          <a:tab pos="40005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Federated search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Incorporating content from other places on the fly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tabLst>
                          <a:tab pos="40005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Display and visualization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tabLst>
                          <a:tab pos="40005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Timelines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tabLst>
                          <a:tab pos="40005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Maps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0050" algn="l"/>
                        </a:tabLst>
                        <a:defRPr/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	Playing videos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80000"/>
                        </a:lnSpc>
                        <a:spcBef>
                          <a:spcPts val="1200"/>
                        </a:spcBef>
                        <a:tabLst>
                          <a:tab pos="400050" algn="l"/>
                        </a:tabLst>
                      </a:pP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Same look-and-feel browse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Sub-functions of </a:t>
            </a:r>
            <a:r>
              <a:rPr lang="en-US" b="1" i="1" smtClean="0"/>
              <a:t>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416D2-D452-45D2-B41B-9596FD228783}" type="slidenum">
              <a:rPr lang="en-US"/>
              <a:pPr>
                <a:defRPr/>
              </a:pPr>
              <a:t>49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519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Quick Search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Advanced Search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820920">
                <a:tc>
                  <a:txBody>
                    <a:bodyPr/>
                    <a:lstStyle/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Enter a query and click search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Enter keywords or phrases for selected field                                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Limit results to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Search subscribed titels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Clear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Enter a query and click search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Enter keywords or phrases for selected fields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Select keyword from a list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Select </a:t>
                      </a:r>
                      <a:r>
                        <a:rPr lang="de-DE" sz="160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Boolean </a:t>
                      </a: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operator (explicit)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Define phrase match (explicit)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Clear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Search within results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Limit results to (preselection)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de-DE" sz="16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Sort by (preselection)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Select display </a:t>
                      </a: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options</a:t>
                      </a: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Display X results </a:t>
                      </a: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per </a:t>
                      </a: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page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L="228600" marR="0" indent="-144145" algn="l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Display search </a:t>
                      </a:r>
                      <a:r>
                        <a:rPr lang="en-GB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history</a:t>
                      </a:r>
                      <a:endParaRPr lang="en-U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DL Curric. Project - 2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Module 1-b: History of digital libraries and library automation</a:t>
            </a:r>
          </a:p>
          <a:p>
            <a:pPr eaLnBrk="1" hangingPunct="1"/>
            <a:r>
              <a:rPr lang="en-US" b="1" smtClean="0"/>
              <a:t>Module 2-c: File Formats, Transformation, and Migration</a:t>
            </a:r>
            <a:endParaRPr lang="en-US" smtClean="0"/>
          </a:p>
          <a:p>
            <a:pPr eaLnBrk="1" hangingPunct="1"/>
            <a:r>
              <a:rPr lang="en-US" b="1" smtClean="0"/>
              <a:t>Module 3-b: Digitization</a:t>
            </a:r>
            <a:endParaRPr lang="en-US" smtClean="0"/>
          </a:p>
          <a:p>
            <a:pPr eaLnBrk="1" hangingPunct="1"/>
            <a:r>
              <a:rPr lang="en-US" b="1" smtClean="0"/>
              <a:t>Module 4-b: Metadata</a:t>
            </a:r>
            <a:endParaRPr lang="en-US" smtClean="0"/>
          </a:p>
          <a:p>
            <a:pPr eaLnBrk="1" hangingPunct="1"/>
            <a:r>
              <a:rPr lang="en-US" b="1" smtClean="0"/>
              <a:t>Module 5-a: Architecture overviews</a:t>
            </a: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4FA373B-0886-45D3-BBD5-3F0922091511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Sub-functions of </a:t>
            </a:r>
            <a:r>
              <a:rPr lang="en-US" b="1" i="1" smtClean="0"/>
              <a:t>annotate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2F45A-8650-49A8-B2B3-59CD84254B48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397000"/>
          <a:ext cx="6096000" cy="4457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Select object to be annotated</a:t>
                      </a:r>
                      <a:br>
                        <a:rPr lang="en-US" b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	(need to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indicate selection method)</a:t>
                      </a:r>
                      <a:endParaRPr lang="en-US" b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Mark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region in the object</a:t>
                      </a:r>
                      <a:br>
                        <a:rPr lang="en-US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	(many different methods depending on the object)</a:t>
                      </a:r>
                    </a:p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Select type of annotation </a:t>
                      </a:r>
                      <a:br>
                        <a:rPr lang="en-US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	(highlight, mark with special meaning, text, image, sound)</a:t>
                      </a:r>
                    </a:p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If text, image, sound</a:t>
                      </a:r>
                    </a:p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	Specify relationship</a:t>
                      </a: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 to object to be annotated</a:t>
                      </a:r>
                    </a:p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	Select or create the annotating object </a:t>
                      </a:r>
                      <a:br>
                        <a:rPr lang="en-US" b="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	(possibly specifying a region</a:t>
                      </a:r>
                    </a:p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Annotating within one system</a:t>
                      </a:r>
                    </a:p>
                    <a:p>
                      <a:pPr>
                        <a:spcBef>
                          <a:spcPts val="900"/>
                        </a:spcBef>
                        <a:tabLst>
                          <a:tab pos="342900" algn="l"/>
                        </a:tabLst>
                      </a:pPr>
                      <a:r>
                        <a:rPr lang="en-US" b="0" baseline="0" dirty="0" smtClean="0">
                          <a:solidFill>
                            <a:schemeClr val="tx1"/>
                          </a:solidFill>
                        </a:rPr>
                        <a:t>Annotating across systems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0227E3-B359-4060-A4E8-AC78F4188D5F}" type="slidenum">
              <a:rPr lang="en-US" smtClean="0">
                <a:latin typeface="Arial" charset="0"/>
              </a:rPr>
              <a:pPr/>
              <a:t>51</a:t>
            </a:fld>
            <a:endParaRPr lang="en-US" smtClean="0">
              <a:latin typeface="Arial" charset="0"/>
            </a:endParaRPr>
          </a:p>
        </p:txBody>
      </p:sp>
      <p:sp>
        <p:nvSpPr>
          <p:cNvPr id="3076" name="Rectangle 2"/>
          <p:cNvSpPr>
            <a:spLocks noChangeArrowheads="1"/>
          </p:cNvSpPr>
          <p:nvPr/>
        </p:nvSpPr>
        <p:spPr bwMode="auto">
          <a:xfrm>
            <a:off x="0" y="1609725"/>
            <a:ext cx="9144000" cy="0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304800" y="1600200"/>
          <a:ext cx="8382000" cy="4956175"/>
        </p:xfrm>
        <a:graphic>
          <a:graphicData uri="http://schemas.openxmlformats.org/presentationml/2006/ole">
            <p:oleObj spid="_x0000_s3074" name="Picture" r:id="rId4" imgW="7322614" imgH="4337222" progId="Word.Picture.8">
              <p:embed/>
            </p:oleObj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990600" y="304800"/>
            <a:ext cx="7448550" cy="1190625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sz="3600">
                <a:latin typeface="Times New Roman" pitchFamily="16" charset="0"/>
              </a:rPr>
              <a:t>Digital library architecture for local</a:t>
            </a:r>
          </a:p>
          <a:p>
            <a:pPr eaLnBrk="0" hangingPunct="0"/>
            <a:r>
              <a:rPr lang="en-US" sz="3600">
                <a:latin typeface="Times New Roman" pitchFamily="16" charset="0"/>
              </a:rPr>
              <a:t>and interoperable CITIDEL services</a:t>
            </a:r>
            <a:r>
              <a:rPr lang="en-US" sz="2800" b="0">
                <a:latin typeface="Times New Roman" pitchFamily="16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04F474C-84EC-46C5-B9F8-2912FCBD686E}" type="slidenum">
              <a:rPr lang="en-US" smtClean="0">
                <a:latin typeface="Arial" charset="0"/>
              </a:rPr>
              <a:pPr/>
              <a:t>52</a:t>
            </a:fld>
            <a:endParaRPr lang="en-US" smtClean="0">
              <a:latin typeface="Arial" charset="0"/>
            </a:endParaRPr>
          </a:p>
        </p:txBody>
      </p:sp>
      <p:pic>
        <p:nvPicPr>
          <p:cNvPr id="18435" name="Picture 2" descr="screen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35075"/>
            <a:ext cx="7543800" cy="543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304800" y="525463"/>
            <a:ext cx="77930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0">
                <a:solidFill>
                  <a:schemeClr val="tx2"/>
                </a:solidFill>
              </a:rPr>
              <a:t>Example of  Union Service: CitiViz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186FEB-711E-4BEC-AB69-628E94241B82}" type="slidenum">
              <a:rPr lang="en-US" smtClean="0"/>
              <a:pPr/>
              <a:t>53</a:t>
            </a:fld>
            <a:endParaRPr lang="en-US" smtClean="0"/>
          </a:p>
        </p:txBody>
      </p:sp>
      <p:pic>
        <p:nvPicPr>
          <p:cNvPr id="8499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700" y="419100"/>
            <a:ext cx="2514600" cy="241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99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0100" y="431800"/>
            <a:ext cx="2667000" cy="23955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99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73800" y="444500"/>
            <a:ext cx="2514600" cy="23622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499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038600"/>
            <a:ext cx="4191000" cy="2424113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999" name="Line 6"/>
          <p:cNvSpPr>
            <a:spLocks noChangeShapeType="1"/>
          </p:cNvSpPr>
          <p:nvPr/>
        </p:nvSpPr>
        <p:spPr bwMode="auto">
          <a:xfrm>
            <a:off x="1828800" y="2895600"/>
            <a:ext cx="2438400" cy="990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5000" name="Line 7"/>
          <p:cNvSpPr>
            <a:spLocks noChangeShapeType="1"/>
          </p:cNvSpPr>
          <p:nvPr/>
        </p:nvSpPr>
        <p:spPr bwMode="auto">
          <a:xfrm>
            <a:off x="4419600" y="2895600"/>
            <a:ext cx="0" cy="990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5001" name="Line 8"/>
          <p:cNvSpPr>
            <a:spLocks noChangeShapeType="1"/>
          </p:cNvSpPr>
          <p:nvPr/>
        </p:nvSpPr>
        <p:spPr bwMode="auto">
          <a:xfrm flipH="1">
            <a:off x="4533900" y="2870200"/>
            <a:ext cx="3124200" cy="990600"/>
          </a:xfrm>
          <a:prstGeom prst="line">
            <a:avLst/>
          </a:prstGeom>
          <a:noFill/>
          <a:ln w="1587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3429000"/>
            <a:ext cx="23423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ETANA.org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98E165C-E176-48D6-AD07-D481AFE19612}" type="slidenum">
              <a:rPr lang="en-US" smtClean="0">
                <a:latin typeface="Arial" charset="0"/>
              </a:rPr>
              <a:pPr/>
              <a:t>54</a:t>
            </a:fld>
            <a:endParaRPr lang="en-US" smtClean="0">
              <a:latin typeface="Arial" charset="0"/>
            </a:endParaRPr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1362075" y="6019800"/>
            <a:ext cx="1219200" cy="381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Repository1</a:t>
            </a:r>
          </a:p>
        </p:txBody>
      </p:sp>
      <p:sp>
        <p:nvSpPr>
          <p:cNvPr id="17412" name="Rectangle 3"/>
          <p:cNvSpPr>
            <a:spLocks noChangeArrowheads="1"/>
          </p:cNvSpPr>
          <p:nvPr/>
        </p:nvSpPr>
        <p:spPr bwMode="auto">
          <a:xfrm>
            <a:off x="914400" y="1905000"/>
            <a:ext cx="2057400" cy="4572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1635125" y="1524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DL1</a:t>
            </a:r>
          </a:p>
        </p:txBody>
      </p:sp>
      <p:sp>
        <p:nvSpPr>
          <p:cNvPr id="17414" name="AutoShape 5"/>
          <p:cNvSpPr>
            <a:spLocks noChangeArrowheads="1"/>
          </p:cNvSpPr>
          <p:nvPr/>
        </p:nvSpPr>
        <p:spPr bwMode="auto">
          <a:xfrm>
            <a:off x="7089775" y="6019800"/>
            <a:ext cx="1219200" cy="381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Repository2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6705600" y="1905000"/>
            <a:ext cx="1981200" cy="4572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7"/>
          <p:cNvSpPr>
            <a:spLocks noChangeArrowheads="1"/>
          </p:cNvSpPr>
          <p:nvPr/>
        </p:nvSpPr>
        <p:spPr bwMode="auto">
          <a:xfrm>
            <a:off x="4343400" y="4953000"/>
            <a:ext cx="990600" cy="838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Union </a:t>
            </a:r>
          </a:p>
          <a:p>
            <a:pPr algn="ctr" eaLnBrk="0" hangingPunct="0"/>
            <a:r>
              <a:rPr lang="en-US" b="0"/>
              <a:t>Catalog</a:t>
            </a:r>
          </a:p>
        </p:txBody>
      </p:sp>
      <p:sp>
        <p:nvSpPr>
          <p:cNvPr id="17417" name="Rectangle 8"/>
          <p:cNvSpPr>
            <a:spLocks noChangeArrowheads="1"/>
          </p:cNvSpPr>
          <p:nvPr/>
        </p:nvSpPr>
        <p:spPr bwMode="auto">
          <a:xfrm>
            <a:off x="3467100" y="1905000"/>
            <a:ext cx="2743200" cy="45720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8" name="AutoShape 9"/>
          <p:cNvSpPr>
            <a:spLocks noChangeArrowheads="1"/>
          </p:cNvSpPr>
          <p:nvPr/>
        </p:nvSpPr>
        <p:spPr bwMode="auto">
          <a:xfrm>
            <a:off x="4229100" y="5867400"/>
            <a:ext cx="1219200" cy="5334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Union </a:t>
            </a:r>
          </a:p>
          <a:p>
            <a:pPr algn="ctr" eaLnBrk="0" hangingPunct="0"/>
            <a:r>
              <a:rPr lang="en-US" b="0"/>
              <a:t>Repository</a:t>
            </a:r>
          </a:p>
        </p:txBody>
      </p:sp>
      <p:sp>
        <p:nvSpPr>
          <p:cNvPr id="17419" name="Oval 10"/>
          <p:cNvSpPr>
            <a:spLocks noChangeArrowheads="1"/>
          </p:cNvSpPr>
          <p:nvPr/>
        </p:nvSpPr>
        <p:spPr bwMode="auto">
          <a:xfrm>
            <a:off x="1476375" y="5029200"/>
            <a:ext cx="990600" cy="533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Catalog1</a:t>
            </a:r>
          </a:p>
        </p:txBody>
      </p:sp>
      <p:sp>
        <p:nvSpPr>
          <p:cNvPr id="17420" name="Oval 11"/>
          <p:cNvSpPr>
            <a:spLocks noChangeArrowheads="1"/>
          </p:cNvSpPr>
          <p:nvPr/>
        </p:nvSpPr>
        <p:spPr bwMode="auto">
          <a:xfrm>
            <a:off x="7204075" y="5029200"/>
            <a:ext cx="990600" cy="5334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Catalog2</a:t>
            </a:r>
          </a:p>
        </p:txBody>
      </p:sp>
      <p:sp>
        <p:nvSpPr>
          <p:cNvPr id="17421" name="AutoShape 12"/>
          <p:cNvSpPr>
            <a:spLocks noChangeArrowheads="1"/>
          </p:cNvSpPr>
          <p:nvPr/>
        </p:nvSpPr>
        <p:spPr bwMode="auto">
          <a:xfrm>
            <a:off x="1452563" y="3924300"/>
            <a:ext cx="1038225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Searching</a:t>
            </a:r>
          </a:p>
        </p:txBody>
      </p:sp>
      <p:sp>
        <p:nvSpPr>
          <p:cNvPr id="17422" name="Text Box 13"/>
          <p:cNvSpPr txBox="1">
            <a:spLocks noChangeArrowheads="1"/>
          </p:cNvSpPr>
          <p:nvPr/>
        </p:nvSpPr>
        <p:spPr bwMode="auto">
          <a:xfrm>
            <a:off x="4238625" y="1524000"/>
            <a:ext cx="1200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Union DL</a:t>
            </a:r>
          </a:p>
        </p:txBody>
      </p:sp>
      <p:sp>
        <p:nvSpPr>
          <p:cNvPr id="17423" name="Line 14"/>
          <p:cNvSpPr>
            <a:spLocks noChangeShapeType="1"/>
          </p:cNvSpPr>
          <p:nvPr/>
        </p:nvSpPr>
        <p:spPr bwMode="auto">
          <a:xfrm>
            <a:off x="2743200" y="27432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4" name="Line 15"/>
          <p:cNvSpPr>
            <a:spLocks noChangeShapeType="1"/>
          </p:cNvSpPr>
          <p:nvPr/>
        </p:nvSpPr>
        <p:spPr bwMode="auto">
          <a:xfrm flipH="1">
            <a:off x="5867400" y="2743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5" name="Line 16"/>
          <p:cNvSpPr>
            <a:spLocks noChangeShapeType="1"/>
          </p:cNvSpPr>
          <p:nvPr/>
        </p:nvSpPr>
        <p:spPr bwMode="auto">
          <a:xfrm>
            <a:off x="2514600" y="4114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6" name="Line 17"/>
          <p:cNvSpPr>
            <a:spLocks noChangeShapeType="1"/>
          </p:cNvSpPr>
          <p:nvPr/>
        </p:nvSpPr>
        <p:spPr bwMode="auto">
          <a:xfrm flipH="1">
            <a:off x="6096000" y="4114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7" name="Line 18"/>
          <p:cNvSpPr>
            <a:spLocks noChangeShapeType="1"/>
          </p:cNvSpPr>
          <p:nvPr/>
        </p:nvSpPr>
        <p:spPr bwMode="auto">
          <a:xfrm>
            <a:off x="2514600" y="5257800"/>
            <a:ext cx="1828800" cy="0"/>
          </a:xfrm>
          <a:prstGeom prst="line">
            <a:avLst/>
          </a:prstGeom>
          <a:noFill/>
          <a:ln w="28575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8" name="Line 19"/>
          <p:cNvSpPr>
            <a:spLocks noChangeShapeType="1"/>
          </p:cNvSpPr>
          <p:nvPr/>
        </p:nvSpPr>
        <p:spPr bwMode="auto">
          <a:xfrm flipH="1">
            <a:off x="5334000" y="5257800"/>
            <a:ext cx="1828800" cy="0"/>
          </a:xfrm>
          <a:prstGeom prst="line">
            <a:avLst/>
          </a:prstGeom>
          <a:noFill/>
          <a:ln w="28575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29" name="Line 20"/>
          <p:cNvSpPr>
            <a:spLocks noChangeShapeType="1"/>
          </p:cNvSpPr>
          <p:nvPr/>
        </p:nvSpPr>
        <p:spPr bwMode="auto">
          <a:xfrm>
            <a:off x="2590800" y="6172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30" name="Line 21"/>
          <p:cNvSpPr>
            <a:spLocks noChangeShapeType="1"/>
          </p:cNvSpPr>
          <p:nvPr/>
        </p:nvSpPr>
        <p:spPr bwMode="auto">
          <a:xfrm flipH="1">
            <a:off x="5486400" y="6172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7431" name="Text Box 22"/>
          <p:cNvSpPr txBox="1">
            <a:spLocks noChangeArrowheads="1"/>
          </p:cNvSpPr>
          <p:nvPr/>
        </p:nvSpPr>
        <p:spPr bwMode="auto">
          <a:xfrm>
            <a:off x="7388225" y="1524000"/>
            <a:ext cx="615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DL2</a:t>
            </a:r>
          </a:p>
        </p:txBody>
      </p:sp>
      <p:grpSp>
        <p:nvGrpSpPr>
          <p:cNvPr id="17432" name="Group 23"/>
          <p:cNvGrpSpPr>
            <a:grpSpLocks/>
          </p:cNvGrpSpPr>
          <p:nvPr/>
        </p:nvGrpSpPr>
        <p:grpSpPr bwMode="auto">
          <a:xfrm>
            <a:off x="1143000" y="2133600"/>
            <a:ext cx="1657350" cy="1111250"/>
            <a:chOff x="768" y="1268"/>
            <a:chExt cx="1044" cy="700"/>
          </a:xfrm>
        </p:grpSpPr>
        <p:grpSp>
          <p:nvGrpSpPr>
            <p:cNvPr id="17452" name="Group 24"/>
            <p:cNvGrpSpPr>
              <a:grpSpLocks/>
            </p:cNvGrpSpPr>
            <p:nvPr/>
          </p:nvGrpSpPr>
          <p:grpSpPr bwMode="auto">
            <a:xfrm>
              <a:off x="768" y="1440"/>
              <a:ext cx="1044" cy="528"/>
              <a:chOff x="1104" y="1488"/>
              <a:chExt cx="583" cy="528"/>
            </a:xfrm>
          </p:grpSpPr>
          <p:grpSp>
            <p:nvGrpSpPr>
              <p:cNvPr id="17454" name="Group 25"/>
              <p:cNvGrpSpPr>
                <a:grpSpLocks/>
              </p:cNvGrpSpPr>
              <p:nvPr/>
            </p:nvGrpSpPr>
            <p:grpSpPr bwMode="auto">
              <a:xfrm>
                <a:off x="1104" y="1488"/>
                <a:ext cx="576" cy="528"/>
                <a:chOff x="2510" y="528"/>
                <a:chExt cx="576" cy="528"/>
              </a:xfrm>
            </p:grpSpPr>
            <p:sp>
              <p:nvSpPr>
                <p:cNvPr id="17456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558" y="528"/>
                  <a:ext cx="5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b="0">
                      <a:solidFill>
                        <a:srgbClr val="000099"/>
                      </a:solidFill>
                      <a:sym typeface="Wingdings" pitchFamily="2" charset="2"/>
                    </a:rPr>
                    <a:t> </a:t>
                  </a:r>
                  <a:endParaRPr lang="en-US" sz="2400" b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7457" name="Oval 27"/>
                <p:cNvSpPr>
                  <a:spLocks noChangeArrowheads="1"/>
                </p:cNvSpPr>
                <p:nvPr/>
              </p:nvSpPr>
              <p:spPr bwMode="auto">
                <a:xfrm>
                  <a:off x="2510" y="528"/>
                  <a:ext cx="576" cy="52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55" name="Text Box 28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583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/>
                  <a:t>archaeologists</a:t>
                </a:r>
              </a:p>
            </p:txBody>
          </p:sp>
        </p:grpSp>
        <p:sp>
          <p:nvSpPr>
            <p:cNvPr id="17453" name="Text Box 29"/>
            <p:cNvSpPr txBox="1">
              <a:spLocks noChangeArrowheads="1"/>
            </p:cNvSpPr>
            <p:nvPr/>
          </p:nvSpPr>
          <p:spPr bwMode="auto">
            <a:xfrm>
              <a:off x="980" y="1268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Society</a:t>
              </a:r>
            </a:p>
          </p:txBody>
        </p:sp>
      </p:grpSp>
      <p:grpSp>
        <p:nvGrpSpPr>
          <p:cNvPr id="17433" name="Group 30"/>
          <p:cNvGrpSpPr>
            <a:grpSpLocks/>
          </p:cNvGrpSpPr>
          <p:nvPr/>
        </p:nvGrpSpPr>
        <p:grpSpPr bwMode="auto">
          <a:xfrm>
            <a:off x="6858000" y="2132013"/>
            <a:ext cx="1682750" cy="1111250"/>
            <a:chOff x="768" y="1268"/>
            <a:chExt cx="1060" cy="700"/>
          </a:xfrm>
        </p:grpSpPr>
        <p:grpSp>
          <p:nvGrpSpPr>
            <p:cNvPr id="17446" name="Group 31"/>
            <p:cNvGrpSpPr>
              <a:grpSpLocks/>
            </p:cNvGrpSpPr>
            <p:nvPr/>
          </p:nvGrpSpPr>
          <p:grpSpPr bwMode="auto">
            <a:xfrm>
              <a:off x="768" y="1440"/>
              <a:ext cx="1060" cy="528"/>
              <a:chOff x="1104" y="1488"/>
              <a:chExt cx="592" cy="528"/>
            </a:xfrm>
          </p:grpSpPr>
          <p:grpSp>
            <p:nvGrpSpPr>
              <p:cNvPr id="17448" name="Group 32"/>
              <p:cNvGrpSpPr>
                <a:grpSpLocks/>
              </p:cNvGrpSpPr>
              <p:nvPr/>
            </p:nvGrpSpPr>
            <p:grpSpPr bwMode="auto">
              <a:xfrm>
                <a:off x="1104" y="1488"/>
                <a:ext cx="576" cy="528"/>
                <a:chOff x="2510" y="528"/>
                <a:chExt cx="576" cy="528"/>
              </a:xfrm>
            </p:grpSpPr>
            <p:sp>
              <p:nvSpPr>
                <p:cNvPr id="17450" name="Text Box 33"/>
                <p:cNvSpPr txBox="1">
                  <a:spLocks noChangeArrowheads="1"/>
                </p:cNvSpPr>
                <p:nvPr/>
              </p:nvSpPr>
              <p:spPr bwMode="auto">
                <a:xfrm>
                  <a:off x="2558" y="528"/>
                  <a:ext cx="528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en-US" sz="2400" b="0">
                      <a:solidFill>
                        <a:srgbClr val="000099"/>
                      </a:solidFill>
                      <a:sym typeface="Wingdings" pitchFamily="2" charset="2"/>
                    </a:rPr>
                    <a:t> </a:t>
                  </a:r>
                  <a:endParaRPr lang="en-US" sz="2400" b="0">
                    <a:solidFill>
                      <a:srgbClr val="000099"/>
                    </a:solidFill>
                  </a:endParaRPr>
                </a:p>
              </p:txBody>
            </p:sp>
            <p:sp>
              <p:nvSpPr>
                <p:cNvPr id="17451" name="Oval 34"/>
                <p:cNvSpPr>
                  <a:spLocks noChangeArrowheads="1"/>
                </p:cNvSpPr>
                <p:nvPr/>
              </p:nvSpPr>
              <p:spPr bwMode="auto">
                <a:xfrm>
                  <a:off x="2510" y="528"/>
                  <a:ext cx="576" cy="528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49" name="Text Box 35"/>
              <p:cNvSpPr txBox="1">
                <a:spLocks noChangeArrowheads="1"/>
              </p:cNvSpPr>
              <p:nvPr/>
            </p:nvSpPr>
            <p:spPr bwMode="auto">
              <a:xfrm>
                <a:off x="1104" y="1680"/>
                <a:ext cx="5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b="0"/>
                  <a:t>General Public</a:t>
                </a:r>
              </a:p>
            </p:txBody>
          </p:sp>
        </p:grpSp>
        <p:sp>
          <p:nvSpPr>
            <p:cNvPr id="17447" name="Text Box 36"/>
            <p:cNvSpPr txBox="1">
              <a:spLocks noChangeArrowheads="1"/>
            </p:cNvSpPr>
            <p:nvPr/>
          </p:nvSpPr>
          <p:spPr bwMode="auto">
            <a:xfrm>
              <a:off x="980" y="1268"/>
              <a:ext cx="5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Society</a:t>
              </a:r>
            </a:p>
          </p:txBody>
        </p:sp>
      </p:grpSp>
      <p:grpSp>
        <p:nvGrpSpPr>
          <p:cNvPr id="17434" name="Group 37"/>
          <p:cNvGrpSpPr>
            <a:grpSpLocks/>
          </p:cNvGrpSpPr>
          <p:nvPr/>
        </p:nvGrpSpPr>
        <p:grpSpPr bwMode="auto">
          <a:xfrm>
            <a:off x="3848100" y="1905000"/>
            <a:ext cx="1981200" cy="1447800"/>
            <a:chOff x="2448" y="1296"/>
            <a:chExt cx="1248" cy="912"/>
          </a:xfrm>
        </p:grpSpPr>
        <p:sp>
          <p:nvSpPr>
            <p:cNvPr id="17441" name="Text Box 38"/>
            <p:cNvSpPr txBox="1">
              <a:spLocks noChangeArrowheads="1"/>
            </p:cNvSpPr>
            <p:nvPr/>
          </p:nvSpPr>
          <p:spPr bwMode="auto">
            <a:xfrm>
              <a:off x="2966" y="1895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endParaRPr lang="en-US" b="0"/>
            </a:p>
          </p:txBody>
        </p:sp>
        <p:sp>
          <p:nvSpPr>
            <p:cNvPr id="17442" name="Text Box 39"/>
            <p:cNvSpPr txBox="1">
              <a:spLocks noChangeArrowheads="1"/>
            </p:cNvSpPr>
            <p:nvPr/>
          </p:nvSpPr>
          <p:spPr bwMode="auto">
            <a:xfrm>
              <a:off x="2614" y="1517"/>
              <a:ext cx="94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400" b="0">
                  <a:solidFill>
                    <a:srgbClr val="000099"/>
                  </a:solidFill>
                  <a:sym typeface="Wingdings" pitchFamily="2" charset="2"/>
                </a:rPr>
                <a:t>   </a:t>
              </a:r>
            </a:p>
          </p:txBody>
        </p:sp>
        <p:sp>
          <p:nvSpPr>
            <p:cNvPr id="17443" name="Oval 40"/>
            <p:cNvSpPr>
              <a:spLocks noChangeArrowheads="1"/>
            </p:cNvSpPr>
            <p:nvPr/>
          </p:nvSpPr>
          <p:spPr bwMode="auto">
            <a:xfrm>
              <a:off x="2448" y="1468"/>
              <a:ext cx="1248" cy="740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44" name="Text Box 41"/>
            <p:cNvSpPr txBox="1">
              <a:spLocks noChangeArrowheads="1"/>
            </p:cNvSpPr>
            <p:nvPr/>
          </p:nvSpPr>
          <p:spPr bwMode="auto">
            <a:xfrm>
              <a:off x="2556" y="1737"/>
              <a:ext cx="106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Archaeologists</a:t>
              </a:r>
            </a:p>
            <a:p>
              <a:pPr eaLnBrk="0" hangingPunct="0"/>
              <a:r>
                <a:rPr lang="en-US" b="0"/>
                <a:t>General Public</a:t>
              </a:r>
            </a:p>
          </p:txBody>
        </p:sp>
        <p:sp>
          <p:nvSpPr>
            <p:cNvPr id="17445" name="Text Box 42"/>
            <p:cNvSpPr txBox="1">
              <a:spLocks noChangeArrowheads="1"/>
            </p:cNvSpPr>
            <p:nvPr/>
          </p:nvSpPr>
          <p:spPr bwMode="auto">
            <a:xfrm>
              <a:off x="2582" y="1296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0"/>
                <a:t>Union Society</a:t>
              </a:r>
            </a:p>
          </p:txBody>
        </p:sp>
      </p:grpSp>
      <p:sp>
        <p:nvSpPr>
          <p:cNvPr id="17435" name="Text Box 43"/>
          <p:cNvSpPr txBox="1">
            <a:spLocks noChangeArrowheads="1"/>
          </p:cNvSpPr>
          <p:nvPr/>
        </p:nvSpPr>
        <p:spPr bwMode="auto">
          <a:xfrm>
            <a:off x="1524000" y="36147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/>
              <a:t>Service</a:t>
            </a:r>
          </a:p>
        </p:txBody>
      </p:sp>
      <p:sp>
        <p:nvSpPr>
          <p:cNvPr id="17436" name="AutoShape 44"/>
          <p:cNvSpPr>
            <a:spLocks noChangeArrowheads="1"/>
          </p:cNvSpPr>
          <p:nvPr/>
        </p:nvSpPr>
        <p:spPr bwMode="auto">
          <a:xfrm>
            <a:off x="7180263" y="3924300"/>
            <a:ext cx="1038225" cy="3810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/>
              <a:t>Browsing</a:t>
            </a:r>
          </a:p>
        </p:txBody>
      </p:sp>
      <p:sp>
        <p:nvSpPr>
          <p:cNvPr id="17437" name="Text Box 45"/>
          <p:cNvSpPr txBox="1">
            <a:spLocks noChangeArrowheads="1"/>
          </p:cNvSpPr>
          <p:nvPr/>
        </p:nvSpPr>
        <p:spPr bwMode="auto">
          <a:xfrm>
            <a:off x="7239000" y="3614738"/>
            <a:ext cx="946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/>
              <a:t>Service</a:t>
            </a:r>
          </a:p>
        </p:txBody>
      </p:sp>
      <p:sp>
        <p:nvSpPr>
          <p:cNvPr id="17438" name="Text Box 46"/>
          <p:cNvSpPr txBox="1">
            <a:spLocks noChangeArrowheads="1"/>
          </p:cNvSpPr>
          <p:nvPr/>
        </p:nvSpPr>
        <p:spPr bwMode="auto">
          <a:xfrm>
            <a:off x="4035425" y="34290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="0"/>
              <a:t>Union Service</a:t>
            </a:r>
          </a:p>
        </p:txBody>
      </p:sp>
      <p:sp>
        <p:nvSpPr>
          <p:cNvPr id="17439" name="AutoShape 47"/>
          <p:cNvSpPr>
            <a:spLocks noChangeArrowheads="1"/>
          </p:cNvSpPr>
          <p:nvPr/>
        </p:nvSpPr>
        <p:spPr bwMode="auto">
          <a:xfrm>
            <a:off x="3581400" y="3810000"/>
            <a:ext cx="2514600" cy="990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0">
                <a:solidFill>
                  <a:srgbClr val="660066"/>
                </a:solidFill>
              </a:rPr>
              <a:t>Harvesting, Mapping</a:t>
            </a:r>
            <a:r>
              <a:rPr lang="en-US" b="0"/>
              <a:t>,</a:t>
            </a:r>
          </a:p>
          <a:p>
            <a:pPr algn="ctr"/>
            <a:r>
              <a:rPr lang="en-US" b="0"/>
              <a:t>Searching, Browsing,</a:t>
            </a:r>
          </a:p>
          <a:p>
            <a:pPr algn="ctr"/>
            <a:r>
              <a:rPr lang="en-US" b="0"/>
              <a:t>Clustering, Visualization</a:t>
            </a:r>
          </a:p>
        </p:txBody>
      </p:sp>
      <p:sp>
        <p:nvSpPr>
          <p:cNvPr id="17440" name="Rectangle 48"/>
          <p:cNvSpPr>
            <a:spLocks noChangeArrowheads="1"/>
          </p:cNvSpPr>
          <p:nvPr/>
        </p:nvSpPr>
        <p:spPr bwMode="auto">
          <a:xfrm>
            <a:off x="304800" y="525463"/>
            <a:ext cx="77930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0" dirty="0">
                <a:solidFill>
                  <a:schemeClr val="tx2"/>
                </a:solidFill>
              </a:rPr>
              <a:t>Architecture of a Union </a:t>
            </a:r>
            <a:r>
              <a:rPr lang="en-US" sz="3200" b="0" dirty="0" smtClean="0">
                <a:solidFill>
                  <a:schemeClr val="tx2"/>
                </a:solidFill>
              </a:rPr>
              <a:t>DL (ETANA.org)</a:t>
            </a:r>
            <a:endParaRPr lang="en-US" sz="3200" b="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9CE4B7-3BA3-4993-A15E-C20BC7675E9C}" type="slidenum">
              <a:rPr lang="en-US" smtClean="0">
                <a:latin typeface="Arial" charset="0"/>
              </a:rPr>
              <a:pPr/>
              <a:t>55</a:t>
            </a:fld>
            <a:endParaRPr lang="en-US" smtClean="0">
              <a:latin typeface="Arial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04800" y="525463"/>
            <a:ext cx="7793038" cy="54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US" sz="3200" b="0">
                <a:solidFill>
                  <a:schemeClr val="tx2"/>
                </a:solidFill>
              </a:rPr>
              <a:t>Union Catalog Integration</a:t>
            </a:r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1943100" y="1600200"/>
            <a:ext cx="1447800" cy="762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VN Metadata</a:t>
            </a:r>
          </a:p>
          <a:p>
            <a:pPr algn="ctr" eaLnBrk="0" hangingPunct="0"/>
            <a:r>
              <a:rPr lang="en-US" b="0"/>
              <a:t>Format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7162800" y="3352800"/>
            <a:ext cx="1828800" cy="6858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Global Metadata</a:t>
            </a:r>
          </a:p>
          <a:p>
            <a:pPr algn="ctr" eaLnBrk="0" hangingPunct="0"/>
            <a:r>
              <a:rPr lang="en-US" b="0"/>
              <a:t>Format</a:t>
            </a:r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2209800" y="2743200"/>
            <a:ext cx="9906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VN</a:t>
            </a:r>
          </a:p>
          <a:p>
            <a:pPr algn="ctr" eaLnBrk="0" hangingPunct="0"/>
            <a:r>
              <a:rPr lang="en-US" b="0"/>
              <a:t>Catalog</a:t>
            </a:r>
          </a:p>
        </p:txBody>
      </p:sp>
      <p:sp>
        <p:nvSpPr>
          <p:cNvPr id="263174" name="Line 6"/>
          <p:cNvSpPr>
            <a:spLocks noChangeShapeType="1"/>
          </p:cNvSpPr>
          <p:nvPr/>
        </p:nvSpPr>
        <p:spPr bwMode="auto">
          <a:xfrm>
            <a:off x="3200400" y="31242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4" name="Oval 7"/>
          <p:cNvSpPr>
            <a:spLocks noChangeArrowheads="1"/>
          </p:cNvSpPr>
          <p:nvPr/>
        </p:nvSpPr>
        <p:spPr bwMode="auto">
          <a:xfrm>
            <a:off x="2209800" y="3886200"/>
            <a:ext cx="990600" cy="7620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HD</a:t>
            </a:r>
          </a:p>
          <a:p>
            <a:pPr algn="ctr" eaLnBrk="0" hangingPunct="0"/>
            <a:r>
              <a:rPr lang="en-US" b="0"/>
              <a:t>Catalog</a:t>
            </a:r>
          </a:p>
        </p:txBody>
      </p:sp>
      <p:sp>
        <p:nvSpPr>
          <p:cNvPr id="263176" name="Line 8"/>
          <p:cNvSpPr>
            <a:spLocks noChangeShapeType="1"/>
          </p:cNvSpPr>
          <p:nvPr/>
        </p:nvSpPr>
        <p:spPr bwMode="auto">
          <a:xfrm>
            <a:off x="3200400" y="4267200"/>
            <a:ext cx="914400" cy="0"/>
          </a:xfrm>
          <a:prstGeom prst="line">
            <a:avLst/>
          </a:prstGeom>
          <a:noFill/>
          <a:ln w="28575">
            <a:solidFill>
              <a:schemeClr val="bg2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5105400" y="2514600"/>
            <a:ext cx="1905000" cy="2362200"/>
            <a:chOff x="3216" y="1584"/>
            <a:chExt cx="1200" cy="1488"/>
          </a:xfrm>
        </p:grpSpPr>
        <p:sp>
          <p:nvSpPr>
            <p:cNvPr id="19486" name="Oval 10"/>
            <p:cNvSpPr>
              <a:spLocks noChangeArrowheads="1"/>
            </p:cNvSpPr>
            <p:nvPr/>
          </p:nvSpPr>
          <p:spPr bwMode="auto">
            <a:xfrm>
              <a:off x="3744" y="1584"/>
              <a:ext cx="672" cy="1488"/>
            </a:xfrm>
            <a:prstGeom prst="ellipse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Union </a:t>
              </a:r>
            </a:p>
            <a:p>
              <a:pPr algn="ctr" eaLnBrk="0" hangingPunct="0"/>
              <a:r>
                <a:rPr lang="en-US" b="0"/>
                <a:t>Catalog</a:t>
              </a:r>
            </a:p>
          </p:txBody>
        </p:sp>
        <p:sp>
          <p:nvSpPr>
            <p:cNvPr id="19487" name="Line 11"/>
            <p:cNvSpPr>
              <a:spLocks noChangeShapeType="1"/>
            </p:cNvSpPr>
            <p:nvPr/>
          </p:nvSpPr>
          <p:spPr bwMode="auto">
            <a:xfrm>
              <a:off x="3216" y="1968"/>
              <a:ext cx="528" cy="24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8" name="Line 12"/>
            <p:cNvSpPr>
              <a:spLocks noChangeShapeType="1"/>
            </p:cNvSpPr>
            <p:nvPr/>
          </p:nvSpPr>
          <p:spPr bwMode="auto">
            <a:xfrm flipV="1">
              <a:off x="3216" y="2400"/>
              <a:ext cx="528" cy="2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429000" y="1219200"/>
            <a:ext cx="4648200" cy="2133600"/>
            <a:chOff x="2160" y="768"/>
            <a:chExt cx="2928" cy="1344"/>
          </a:xfrm>
        </p:grpSpPr>
        <p:sp>
          <p:nvSpPr>
            <p:cNvPr id="19481" name="AutoShape 14"/>
            <p:cNvSpPr>
              <a:spLocks noChangeArrowheads="1"/>
            </p:cNvSpPr>
            <p:nvPr/>
          </p:nvSpPr>
          <p:spPr bwMode="auto">
            <a:xfrm>
              <a:off x="2568" y="768"/>
              <a:ext cx="720" cy="480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Mapping</a:t>
              </a:r>
            </a:p>
            <a:p>
              <a:pPr algn="ctr" eaLnBrk="0" hangingPunct="0"/>
              <a:r>
                <a:rPr lang="en-US" b="0"/>
                <a:t>Tool</a:t>
              </a:r>
            </a:p>
          </p:txBody>
        </p:sp>
        <p:sp>
          <p:nvSpPr>
            <p:cNvPr id="19482" name="AutoShape 15"/>
            <p:cNvSpPr>
              <a:spLocks noChangeArrowheads="1"/>
            </p:cNvSpPr>
            <p:nvPr/>
          </p:nvSpPr>
          <p:spPr bwMode="auto">
            <a:xfrm>
              <a:off x="2592" y="1848"/>
              <a:ext cx="624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Wrapper</a:t>
              </a:r>
            </a:p>
          </p:txBody>
        </p:sp>
        <p:sp>
          <p:nvSpPr>
            <p:cNvPr id="19483" name="Line 16"/>
            <p:cNvSpPr>
              <a:spLocks noChangeShapeType="1"/>
            </p:cNvSpPr>
            <p:nvPr/>
          </p:nvSpPr>
          <p:spPr bwMode="auto">
            <a:xfrm flipV="1">
              <a:off x="2160" y="1056"/>
              <a:ext cx="384" cy="144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4" name="Line 17"/>
            <p:cNvSpPr>
              <a:spLocks noChangeShapeType="1"/>
            </p:cNvSpPr>
            <p:nvPr/>
          </p:nvSpPr>
          <p:spPr bwMode="auto">
            <a:xfrm>
              <a:off x="2928" y="1248"/>
              <a:ext cx="0" cy="576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5" name="Line 18"/>
            <p:cNvSpPr>
              <a:spLocks noChangeShapeType="1"/>
            </p:cNvSpPr>
            <p:nvPr/>
          </p:nvSpPr>
          <p:spPr bwMode="auto">
            <a:xfrm flipH="1" flipV="1">
              <a:off x="3312" y="912"/>
              <a:ext cx="1776" cy="120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3429000" y="4038600"/>
            <a:ext cx="4800600" cy="1981200"/>
            <a:chOff x="2160" y="2544"/>
            <a:chExt cx="3024" cy="1248"/>
          </a:xfrm>
        </p:grpSpPr>
        <p:sp>
          <p:nvSpPr>
            <p:cNvPr id="19476" name="AutoShape 20"/>
            <p:cNvSpPr>
              <a:spLocks noChangeArrowheads="1"/>
            </p:cNvSpPr>
            <p:nvPr/>
          </p:nvSpPr>
          <p:spPr bwMode="auto">
            <a:xfrm>
              <a:off x="2568" y="3312"/>
              <a:ext cx="720" cy="480"/>
            </a:xfrm>
            <a:prstGeom prst="cube">
              <a:avLst>
                <a:gd name="adj" fmla="val 25000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Mapping</a:t>
              </a:r>
            </a:p>
            <a:p>
              <a:pPr algn="ctr" eaLnBrk="0" hangingPunct="0"/>
              <a:r>
                <a:rPr lang="en-US" b="0"/>
                <a:t>Tool</a:t>
              </a:r>
            </a:p>
          </p:txBody>
        </p:sp>
        <p:sp>
          <p:nvSpPr>
            <p:cNvPr id="19477" name="AutoShape 21"/>
            <p:cNvSpPr>
              <a:spLocks noChangeArrowheads="1"/>
            </p:cNvSpPr>
            <p:nvPr/>
          </p:nvSpPr>
          <p:spPr bwMode="auto">
            <a:xfrm>
              <a:off x="2592" y="2568"/>
              <a:ext cx="624" cy="24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0"/>
                <a:t>Wrapper</a:t>
              </a:r>
            </a:p>
          </p:txBody>
        </p:sp>
        <p:sp>
          <p:nvSpPr>
            <p:cNvPr id="19478" name="Line 22"/>
            <p:cNvSpPr>
              <a:spLocks noChangeShapeType="1"/>
            </p:cNvSpPr>
            <p:nvPr/>
          </p:nvSpPr>
          <p:spPr bwMode="auto">
            <a:xfrm>
              <a:off x="2160" y="3312"/>
              <a:ext cx="384" cy="288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79" name="Line 23"/>
            <p:cNvSpPr>
              <a:spLocks noChangeShapeType="1"/>
            </p:cNvSpPr>
            <p:nvPr/>
          </p:nvSpPr>
          <p:spPr bwMode="auto">
            <a:xfrm flipV="1">
              <a:off x="2928" y="2832"/>
              <a:ext cx="0" cy="480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480" name="Line 24"/>
            <p:cNvSpPr>
              <a:spLocks noChangeShapeType="1"/>
            </p:cNvSpPr>
            <p:nvPr/>
          </p:nvSpPr>
          <p:spPr bwMode="auto">
            <a:xfrm flipH="1">
              <a:off x="3312" y="2544"/>
              <a:ext cx="1872" cy="1056"/>
            </a:xfrm>
            <a:prstGeom prst="line">
              <a:avLst/>
            </a:prstGeom>
            <a:noFill/>
            <a:ln w="57150">
              <a:solidFill>
                <a:srgbClr val="993300"/>
              </a:solidFill>
              <a:miter lim="800000"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9469" name="AutoShape 25"/>
          <p:cNvSpPr>
            <a:spLocks noChangeArrowheads="1"/>
          </p:cNvSpPr>
          <p:nvPr/>
        </p:nvSpPr>
        <p:spPr bwMode="auto">
          <a:xfrm>
            <a:off x="1943100" y="4800600"/>
            <a:ext cx="1447800" cy="762000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/>
              <a:t>HD Metadata</a:t>
            </a:r>
          </a:p>
          <a:p>
            <a:pPr algn="ctr" eaLnBrk="0" hangingPunct="0"/>
            <a:r>
              <a:rPr lang="en-US" b="0"/>
              <a:t>Format</a:t>
            </a:r>
          </a:p>
        </p:txBody>
      </p:sp>
      <p:sp>
        <p:nvSpPr>
          <p:cNvPr id="19470" name="Rectangle 26"/>
          <p:cNvSpPr>
            <a:spLocks noChangeArrowheads="1"/>
          </p:cNvSpPr>
          <p:nvPr/>
        </p:nvSpPr>
        <p:spPr bwMode="auto">
          <a:xfrm>
            <a:off x="228600" y="1371600"/>
            <a:ext cx="3276600" cy="2209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Rectangle 27"/>
          <p:cNvSpPr>
            <a:spLocks noChangeArrowheads="1"/>
          </p:cNvSpPr>
          <p:nvPr/>
        </p:nvSpPr>
        <p:spPr bwMode="auto">
          <a:xfrm>
            <a:off x="228600" y="3810000"/>
            <a:ext cx="3276600" cy="2209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28"/>
          <p:cNvSpPr>
            <a:spLocks noChangeArrowheads="1"/>
          </p:cNvSpPr>
          <p:nvPr/>
        </p:nvSpPr>
        <p:spPr bwMode="auto">
          <a:xfrm>
            <a:off x="304800" y="14478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Virtual Nimrin</a:t>
            </a:r>
          </a:p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(VN)</a:t>
            </a:r>
          </a:p>
        </p:txBody>
      </p:sp>
      <p:sp>
        <p:nvSpPr>
          <p:cNvPr id="19473" name="Rectangle 29"/>
          <p:cNvSpPr>
            <a:spLocks noChangeArrowheads="1"/>
          </p:cNvSpPr>
          <p:nvPr/>
        </p:nvSpPr>
        <p:spPr bwMode="auto">
          <a:xfrm>
            <a:off x="381000" y="3886200"/>
            <a:ext cx="1447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Halif DigMaster</a:t>
            </a:r>
          </a:p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(HD)</a:t>
            </a:r>
          </a:p>
        </p:txBody>
      </p:sp>
      <p:sp>
        <p:nvSpPr>
          <p:cNvPr id="19474" name="Rectangle 30"/>
          <p:cNvSpPr>
            <a:spLocks noChangeArrowheads="1"/>
          </p:cNvSpPr>
          <p:nvPr/>
        </p:nvSpPr>
        <p:spPr bwMode="auto">
          <a:xfrm>
            <a:off x="5638800" y="2209800"/>
            <a:ext cx="3429000" cy="2971800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5" name="Rectangle 31"/>
          <p:cNvSpPr>
            <a:spLocks noChangeArrowheads="1"/>
          </p:cNvSpPr>
          <p:nvPr/>
        </p:nvSpPr>
        <p:spPr bwMode="auto">
          <a:xfrm>
            <a:off x="7543800" y="2286000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b="0">
                <a:solidFill>
                  <a:schemeClr val="bg2"/>
                </a:solidFill>
              </a:rPr>
              <a:t>Union ArchDL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6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3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3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4" grpId="0" animBg="1"/>
      <p:bldP spid="26317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HTML5 Structuring </a:t>
            </a:r>
            <a:r>
              <a:rPr lang="en-US" altLang="ko-KR" dirty="0" smtClean="0"/>
              <a:t>Flowchart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2214554"/>
            <a:ext cx="1071570" cy="364333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endParaRPr lang="ko-KR" altLang="en-US" dirty="0"/>
          </a:p>
        </p:txBody>
      </p:sp>
      <p:sp>
        <p:nvSpPr>
          <p:cNvPr id="5" name="순서도: 다중 문서 4"/>
          <p:cNvSpPr/>
          <p:nvPr/>
        </p:nvSpPr>
        <p:spPr>
          <a:xfrm>
            <a:off x="285719" y="2376779"/>
            <a:ext cx="785818" cy="1071570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PDFETD</a:t>
            </a:r>
            <a:endParaRPr lang="ko-KR" altLang="en-US" dirty="0"/>
          </a:p>
        </p:txBody>
      </p:sp>
      <p:pic>
        <p:nvPicPr>
          <p:cNvPr id="6" name="Picture 2" descr="C:\Users\Sunghee\AppData\Local\Microsoft\Windows\Temporary Internet Files\Content.IE5\XZTM55ZJ\MCj0349642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256"/>
            <a:ext cx="719808" cy="492341"/>
          </a:xfrm>
          <a:prstGeom prst="rect">
            <a:avLst/>
          </a:prstGeom>
          <a:noFill/>
        </p:spPr>
      </p:pic>
      <p:pic>
        <p:nvPicPr>
          <p:cNvPr id="7" name="Picture 3" descr="C:\Users\Sunghee\AppData\Local\Microsoft\Windows\Temporary Internet Files\Content.IE5\PSK07WLN\MCj0346725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603504" cy="404165"/>
          </a:xfrm>
          <a:prstGeom prst="rect">
            <a:avLst/>
          </a:prstGeom>
          <a:noFill/>
        </p:spPr>
      </p:pic>
      <p:sp>
        <p:nvSpPr>
          <p:cNvPr id="8" name="오른쪽 화살표 7"/>
          <p:cNvSpPr/>
          <p:nvPr/>
        </p:nvSpPr>
        <p:spPr>
          <a:xfrm>
            <a:off x="1285852" y="3071810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929058" y="3286124"/>
            <a:ext cx="148114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Multimedia file link extractor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2214554"/>
            <a:ext cx="1357322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ETD </a:t>
            </a:r>
          </a:p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structure</a:t>
            </a:r>
          </a:p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analyzer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29058" y="5077438"/>
            <a:ext cx="1481142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/>
              <a:t>Multimedia file source extractor</a:t>
            </a:r>
            <a:endParaRPr lang="ko-KR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714480" y="2786058"/>
            <a:ext cx="1285884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PDF2Text/HTML converter</a:t>
            </a:r>
          </a:p>
        </p:txBody>
      </p:sp>
      <p:sp>
        <p:nvSpPr>
          <p:cNvPr id="13" name="오른쪽 화살표 12"/>
          <p:cNvSpPr/>
          <p:nvPr/>
        </p:nvSpPr>
        <p:spPr>
          <a:xfrm rot="19266898">
            <a:off x="3210289" y="2715444"/>
            <a:ext cx="609117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오른쪽 화살표 13"/>
          <p:cNvSpPr/>
          <p:nvPr/>
        </p:nvSpPr>
        <p:spPr>
          <a:xfrm>
            <a:off x="1285852" y="5072074"/>
            <a:ext cx="257176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6" descr="C:\Users\Sunghee\AppData\Local\Microsoft\Windows\Temporary Internet Files\Content.IE5\Q1OQB4UF\MPj0091158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5000636"/>
            <a:ext cx="714380" cy="481016"/>
          </a:xfrm>
          <a:prstGeom prst="rect">
            <a:avLst/>
          </a:prstGeom>
          <a:noFill/>
        </p:spPr>
      </p:pic>
      <p:sp>
        <p:nvSpPr>
          <p:cNvPr id="16" name="오른쪽 화살표 15"/>
          <p:cNvSpPr/>
          <p:nvPr/>
        </p:nvSpPr>
        <p:spPr>
          <a:xfrm rot="2643452">
            <a:off x="3199638" y="3669077"/>
            <a:ext cx="65845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순서도: 다중 문서 16"/>
          <p:cNvSpPr/>
          <p:nvPr/>
        </p:nvSpPr>
        <p:spPr>
          <a:xfrm>
            <a:off x="7929618" y="3429000"/>
            <a:ext cx="928662" cy="1214446"/>
          </a:xfrm>
          <a:prstGeom prst="flowChartMultidocumen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/>
              <a:t>HTML5ETD</a:t>
            </a:r>
            <a:endParaRPr lang="ko-KR" altLang="en-US" sz="1400" dirty="0"/>
          </a:p>
        </p:txBody>
      </p:sp>
      <p:sp>
        <p:nvSpPr>
          <p:cNvPr id="18" name="오른쪽 화살표 17"/>
          <p:cNvSpPr/>
          <p:nvPr/>
        </p:nvSpPr>
        <p:spPr>
          <a:xfrm rot="5400000">
            <a:off x="6500826" y="2571744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6143636" y="3071810"/>
            <a:ext cx="1323964" cy="1928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 anchor="ctr" anchorCtr="0">
            <a:normAutofit/>
          </a:bodyPr>
          <a:lstStyle/>
          <a:p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HTML5</a:t>
            </a:r>
            <a:b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altLang="ko-KR" dirty="0" smtClean="0">
                <a:solidFill>
                  <a:schemeClr val="bg1">
                    <a:lumMod val="50000"/>
                  </a:schemeClr>
                </a:solidFill>
              </a:rPr>
              <a:t>Converter</a:t>
            </a:r>
            <a:endParaRPr lang="ko-KR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0" name="오른쪽 화살표 19"/>
          <p:cNvSpPr/>
          <p:nvPr/>
        </p:nvSpPr>
        <p:spPr>
          <a:xfrm rot="1785166">
            <a:off x="5351759" y="2769187"/>
            <a:ext cx="62167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5406540" y="3743139"/>
            <a:ext cx="522781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오른쪽 화살표 21"/>
          <p:cNvSpPr/>
          <p:nvPr/>
        </p:nvSpPr>
        <p:spPr>
          <a:xfrm rot="16200000">
            <a:off x="4352416" y="4412071"/>
            <a:ext cx="605625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6143636" y="1785926"/>
            <a:ext cx="1143008" cy="714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normAutofit/>
          </a:bodyPr>
          <a:lstStyle/>
          <a:p>
            <a:r>
              <a:rPr lang="en-US" altLang="ko-KR" dirty="0" smtClean="0"/>
              <a:t>HTML5</a:t>
            </a:r>
          </a:p>
          <a:p>
            <a:r>
              <a:rPr lang="en-US" altLang="ko-KR" dirty="0" smtClean="0"/>
              <a:t>tag</a:t>
            </a:r>
            <a:r>
              <a:rPr lang="ko-KR" altLang="en-US" dirty="0" smtClean="0"/>
              <a:t> </a:t>
            </a:r>
            <a:r>
              <a:rPr lang="en-US" altLang="ko-KR" dirty="0" smtClean="0"/>
              <a:t>set</a:t>
            </a:r>
          </a:p>
        </p:txBody>
      </p:sp>
      <p:sp>
        <p:nvSpPr>
          <p:cNvPr id="24" name="오른쪽 화살표 23"/>
          <p:cNvSpPr/>
          <p:nvPr/>
        </p:nvSpPr>
        <p:spPr>
          <a:xfrm>
            <a:off x="7429520" y="3786190"/>
            <a:ext cx="428628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/>
          <p:cNvSpPr txBox="1"/>
          <p:nvPr/>
        </p:nvSpPr>
        <p:spPr>
          <a:xfrm>
            <a:off x="3000364" y="2071678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TXT</a:t>
            </a:r>
            <a:r>
              <a:rPr lang="en-US" altLang="ko-KR" dirty="0" smtClean="0"/>
              <a:t>/ HTML</a:t>
            </a:r>
            <a:endParaRPr lang="ko-KR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357290" y="464344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HTML</a:t>
            </a:r>
            <a:endParaRPr lang="ko-KR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86314" y="4220182"/>
            <a:ext cx="1143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Tagged MM Source</a:t>
            </a:r>
            <a:endParaRPr lang="ko-KR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28926" y="3786190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TXT</a:t>
            </a:r>
            <a:r>
              <a:rPr lang="en-US" altLang="ko-KR" dirty="0" smtClean="0"/>
              <a:t>/ HTML</a:t>
            </a:r>
            <a:endParaRPr lang="ko-KR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5357818" y="3214686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Tagged TXT</a:t>
            </a:r>
            <a:endParaRPr lang="ko-KR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286380" y="2214554"/>
            <a:ext cx="1000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Tagged TXT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934200" y="2438400"/>
            <a:ext cx="1219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Text</a:t>
            </a:r>
            <a:r>
              <a:rPr lang="en-US" altLang="ko-KR" dirty="0" smtClean="0"/>
              <a:t>/ Grammar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ChangeArrowheads="1"/>
          </p:cNvSpPr>
          <p:nvPr/>
        </p:nvSpPr>
        <p:spPr bwMode="auto">
          <a:xfrm>
            <a:off x="457200" y="1177925"/>
            <a:ext cx="1427163" cy="839788"/>
          </a:xfrm>
          <a:prstGeom prst="roundRect">
            <a:avLst>
              <a:gd name="adj" fmla="val 16667"/>
            </a:avLst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35000" y="1270000"/>
            <a:ext cx="1604963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Category</a:t>
            </a:r>
            <a:endParaRPr lang="en-US" b="1"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Tree</a:t>
            </a:r>
          </a:p>
        </p:txBody>
      </p:sp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635000" y="4816475"/>
            <a:ext cx="1160463" cy="1212850"/>
          </a:xfrm>
          <a:prstGeom prst="can">
            <a:avLst>
              <a:gd name="adj" fmla="val 29506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35000" y="5189538"/>
            <a:ext cx="1338263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Document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  Sets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457200" y="3136900"/>
            <a:ext cx="1427163" cy="560388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35000" y="3230563"/>
            <a:ext cx="981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Google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3221038" y="3136900"/>
            <a:ext cx="1427162" cy="65405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221038" y="3230563"/>
            <a:ext cx="1516062" cy="56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Naïve Bayes Classifiers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3400425" y="4816475"/>
            <a:ext cx="979488" cy="1212850"/>
          </a:xfrm>
          <a:prstGeom prst="can">
            <a:avLst>
              <a:gd name="adj" fmla="val 29580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3400425" y="5189538"/>
            <a:ext cx="1336675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Training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  Sets</a:t>
            </a:r>
          </a:p>
        </p:txBody>
      </p:sp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164263" y="4722813"/>
            <a:ext cx="1871662" cy="1214437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6253163" y="5003800"/>
            <a:ext cx="1604962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      Web    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    Interface</a:t>
            </a:r>
          </a:p>
        </p:txBody>
      </p:sp>
      <p:sp>
        <p:nvSpPr>
          <p:cNvPr id="14350" name="AutoShape 14"/>
          <p:cNvSpPr>
            <a:spLocks noChangeArrowheads="1"/>
          </p:cNvSpPr>
          <p:nvPr/>
        </p:nvSpPr>
        <p:spPr bwMode="auto">
          <a:xfrm>
            <a:off x="3400425" y="990600"/>
            <a:ext cx="1336675" cy="1119188"/>
          </a:xfrm>
          <a:prstGeom prst="flowChartMultidocumen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1" name="AutoShape 15"/>
          <p:cNvSpPr>
            <a:spLocks noChangeArrowheads="1"/>
          </p:cNvSpPr>
          <p:nvPr/>
        </p:nvSpPr>
        <p:spPr bwMode="auto">
          <a:xfrm>
            <a:off x="6342063" y="2484438"/>
            <a:ext cx="1604962" cy="1212850"/>
          </a:xfrm>
          <a:prstGeom prst="flowChartMultidocument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3400425" y="1270000"/>
            <a:ext cx="12477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ETD Collection</a:t>
            </a:r>
          </a:p>
        </p:txBody>
      </p:sp>
      <p:sp>
        <p:nvSpPr>
          <p:cNvPr id="14353" name="Line 17"/>
          <p:cNvSpPr>
            <a:spLocks noChangeShapeType="1"/>
          </p:cNvSpPr>
          <p:nvPr/>
        </p:nvSpPr>
        <p:spPr bwMode="auto">
          <a:xfrm>
            <a:off x="1081088" y="22971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4" name="Line 18"/>
          <p:cNvSpPr>
            <a:spLocks noChangeShapeType="1"/>
          </p:cNvSpPr>
          <p:nvPr/>
        </p:nvSpPr>
        <p:spPr bwMode="auto">
          <a:xfrm>
            <a:off x="1081088" y="3883025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5" name="Line 19"/>
          <p:cNvSpPr>
            <a:spLocks noChangeShapeType="1"/>
          </p:cNvSpPr>
          <p:nvPr/>
        </p:nvSpPr>
        <p:spPr bwMode="auto">
          <a:xfrm>
            <a:off x="3935413" y="2297113"/>
            <a:ext cx="0" cy="652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6" name="Line 20"/>
          <p:cNvSpPr>
            <a:spLocks noChangeShapeType="1"/>
          </p:cNvSpPr>
          <p:nvPr/>
        </p:nvSpPr>
        <p:spPr bwMode="auto">
          <a:xfrm flipV="1">
            <a:off x="3935413" y="3976688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7" name="Line 21"/>
          <p:cNvSpPr>
            <a:spLocks noChangeShapeType="1"/>
          </p:cNvSpPr>
          <p:nvPr/>
        </p:nvSpPr>
        <p:spPr bwMode="auto">
          <a:xfrm>
            <a:off x="2062163" y="5376863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8" name="Line 22"/>
          <p:cNvSpPr>
            <a:spLocks noChangeShapeType="1"/>
          </p:cNvSpPr>
          <p:nvPr/>
        </p:nvSpPr>
        <p:spPr bwMode="auto">
          <a:xfrm>
            <a:off x="4826000" y="3324225"/>
            <a:ext cx="1069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9" name="Line 23"/>
          <p:cNvSpPr>
            <a:spLocks noChangeShapeType="1"/>
          </p:cNvSpPr>
          <p:nvPr/>
        </p:nvSpPr>
        <p:spPr bwMode="auto">
          <a:xfrm>
            <a:off x="6877050" y="3883025"/>
            <a:ext cx="0" cy="654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60" name="Text Box 24"/>
          <p:cNvSpPr txBox="1">
            <a:spLocks noChangeArrowheads="1"/>
          </p:cNvSpPr>
          <p:nvPr/>
        </p:nvSpPr>
        <p:spPr bwMode="auto">
          <a:xfrm>
            <a:off x="6342063" y="2763838"/>
            <a:ext cx="1427162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Categorized  </a:t>
            </a:r>
          </a:p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Verdana" pitchFamily="34" charset="0"/>
              </a:rPr>
              <a:t>     ETDs</a:t>
            </a:r>
          </a:p>
        </p:txBody>
      </p:sp>
      <p:sp>
        <p:nvSpPr>
          <p:cNvPr id="14361" name="Text Box 25"/>
          <p:cNvSpPr txBox="1">
            <a:spLocks noChangeArrowheads="1"/>
          </p:cNvSpPr>
          <p:nvPr/>
        </p:nvSpPr>
        <p:spPr bwMode="auto">
          <a:xfrm>
            <a:off x="1081088" y="2203450"/>
            <a:ext cx="18732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Category label for each node used as query</a:t>
            </a:r>
          </a:p>
        </p:txBody>
      </p:sp>
      <p:sp>
        <p:nvSpPr>
          <p:cNvPr id="14362" name="Text Box 26"/>
          <p:cNvSpPr txBox="1">
            <a:spLocks noChangeArrowheads="1"/>
          </p:cNvSpPr>
          <p:nvPr/>
        </p:nvSpPr>
        <p:spPr bwMode="auto">
          <a:xfrm>
            <a:off x="1081088" y="3883025"/>
            <a:ext cx="187325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Top 50 webpages (for each node in the tree)</a:t>
            </a:r>
          </a:p>
        </p:txBody>
      </p:sp>
      <p:sp>
        <p:nvSpPr>
          <p:cNvPr id="14363" name="Text Box 27"/>
          <p:cNvSpPr txBox="1">
            <a:spLocks noChangeArrowheads="1"/>
          </p:cNvSpPr>
          <p:nvPr/>
        </p:nvSpPr>
        <p:spPr bwMode="auto">
          <a:xfrm>
            <a:off x="1795463" y="5470525"/>
            <a:ext cx="187166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Cleanup </a:t>
            </a:r>
          </a:p>
          <a:p>
            <a:pPr eaLnBrk="1" hangingPunct="1"/>
            <a:r>
              <a:rPr lang="en-US" sz="1200">
                <a:latin typeface="Verdana" pitchFamily="34" charset="0"/>
              </a:rPr>
              <a:t>(stemming, </a:t>
            </a:r>
          </a:p>
          <a:p>
            <a:pPr eaLnBrk="1" hangingPunct="1"/>
            <a:r>
              <a:rPr lang="en-US" sz="1200">
                <a:latin typeface="Verdana" pitchFamily="34" charset="0"/>
              </a:rPr>
              <a:t>stopword removal, </a:t>
            </a:r>
          </a:p>
          <a:p>
            <a:pPr eaLnBrk="1" hangingPunct="1"/>
            <a:r>
              <a:rPr lang="en-US" sz="1200">
                <a:latin typeface="Verdana" pitchFamily="34" charset="0"/>
              </a:rPr>
              <a:t>etc.)</a:t>
            </a:r>
          </a:p>
        </p:txBody>
      </p:sp>
      <p:sp>
        <p:nvSpPr>
          <p:cNvPr id="14364" name="Text Box 28"/>
          <p:cNvSpPr txBox="1">
            <a:spLocks noChangeArrowheads="1"/>
          </p:cNvSpPr>
          <p:nvPr/>
        </p:nvSpPr>
        <p:spPr bwMode="auto">
          <a:xfrm>
            <a:off x="4737100" y="3416300"/>
            <a:ext cx="187325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Level-wise categorization</a:t>
            </a:r>
          </a:p>
        </p:txBody>
      </p:sp>
      <p:sp>
        <p:nvSpPr>
          <p:cNvPr id="14365" name="Text Box 29"/>
          <p:cNvSpPr txBox="1">
            <a:spLocks noChangeArrowheads="1"/>
          </p:cNvSpPr>
          <p:nvPr/>
        </p:nvSpPr>
        <p:spPr bwMode="auto">
          <a:xfrm>
            <a:off x="3935413" y="2203450"/>
            <a:ext cx="187166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 metadata used for categorization</a:t>
            </a:r>
          </a:p>
        </p:txBody>
      </p:sp>
      <p:sp>
        <p:nvSpPr>
          <p:cNvPr id="14366" name="Text Box 30"/>
          <p:cNvSpPr txBox="1">
            <a:spLocks noChangeArrowheads="1"/>
          </p:cNvSpPr>
          <p:nvPr/>
        </p:nvSpPr>
        <p:spPr bwMode="auto">
          <a:xfrm>
            <a:off x="6965950" y="4070350"/>
            <a:ext cx="1160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Browsing</a:t>
            </a:r>
          </a:p>
        </p:txBody>
      </p:sp>
      <p:sp>
        <p:nvSpPr>
          <p:cNvPr id="14367" name="Text Box 31"/>
          <p:cNvSpPr txBox="1">
            <a:spLocks noChangeArrowheads="1"/>
          </p:cNvSpPr>
          <p:nvPr/>
        </p:nvSpPr>
        <p:spPr bwMode="auto">
          <a:xfrm>
            <a:off x="3886200" y="4191000"/>
            <a:ext cx="1069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Training</a:t>
            </a:r>
          </a:p>
        </p:txBody>
      </p:sp>
      <p:sp>
        <p:nvSpPr>
          <p:cNvPr id="14368" name="Line 32"/>
          <p:cNvSpPr>
            <a:spLocks noChangeShapeType="1"/>
          </p:cNvSpPr>
          <p:nvPr/>
        </p:nvSpPr>
        <p:spPr bwMode="auto">
          <a:xfrm>
            <a:off x="5094288" y="1363663"/>
            <a:ext cx="1782762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369" name="Line 33"/>
          <p:cNvSpPr>
            <a:spLocks noChangeShapeType="1"/>
          </p:cNvSpPr>
          <p:nvPr/>
        </p:nvSpPr>
        <p:spPr bwMode="auto">
          <a:xfrm>
            <a:off x="6877050" y="1363663"/>
            <a:ext cx="0" cy="839787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70" name="Text Box 34"/>
          <p:cNvSpPr txBox="1">
            <a:spLocks noChangeArrowheads="1"/>
          </p:cNvSpPr>
          <p:nvPr/>
        </p:nvSpPr>
        <p:spPr bwMode="auto">
          <a:xfrm>
            <a:off x="6965950" y="990600"/>
            <a:ext cx="18732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Verdana" pitchFamily="34" charset="0"/>
              </a:rPr>
              <a:t>ETDs categorized into a node of the category tree (after classification)</a:t>
            </a:r>
          </a:p>
        </p:txBody>
      </p:sp>
      <p:sp>
        <p:nvSpPr>
          <p:cNvPr id="23587" name="Rectangle 35"/>
          <p:cNvSpPr>
            <a:spLocks noChangeArrowheads="1"/>
          </p:cNvSpPr>
          <p:nvPr/>
        </p:nvSpPr>
        <p:spPr bwMode="auto">
          <a:xfrm>
            <a:off x="0" y="0"/>
            <a:ext cx="3886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ETD Classification: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3588" name="Rectangle 36"/>
          <p:cNvSpPr>
            <a:spLocks noChangeArrowheads="1"/>
          </p:cNvSpPr>
          <p:nvPr/>
        </p:nvSpPr>
        <p:spPr bwMode="auto">
          <a:xfrm>
            <a:off x="5105400" y="0"/>
            <a:ext cx="403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Algorithm Pipeline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Digital Librarians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Community oriented</a:t>
            </a:r>
          </a:p>
          <a:p>
            <a:r>
              <a:rPr lang="en-US" dirty="0" smtClean="0"/>
              <a:t>Collection management</a:t>
            </a:r>
          </a:p>
          <a:p>
            <a:r>
              <a:rPr lang="en-US" dirty="0" smtClean="0"/>
              <a:t>Customized services</a:t>
            </a:r>
          </a:p>
          <a:p>
            <a:endParaRPr lang="en-US" dirty="0" smtClean="0"/>
          </a:p>
          <a:p>
            <a:r>
              <a:rPr lang="en-US" dirty="0" smtClean="0"/>
              <a:t>Principles:</a:t>
            </a:r>
          </a:p>
          <a:p>
            <a:pPr lvl="1"/>
            <a:r>
              <a:rPr lang="en-US" dirty="0" smtClean="0"/>
              <a:t>Openness</a:t>
            </a:r>
          </a:p>
          <a:p>
            <a:pPr lvl="1"/>
            <a:r>
              <a:rPr lang="en-US" dirty="0" smtClean="0"/>
              <a:t>Expansion</a:t>
            </a:r>
          </a:p>
          <a:p>
            <a:pPr lvl="2"/>
            <a:r>
              <a:rPr lang="en-US" dirty="0" smtClean="0"/>
              <a:t>Interoperation, integration, </a:t>
            </a:r>
            <a:r>
              <a:rPr lang="en-US" dirty="0" err="1" smtClean="0"/>
              <a:t>communitization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B7F15-D864-4490-B95E-143B7AD27243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Selected DL Projects</a:t>
            </a:r>
          </a:p>
          <a:p>
            <a:r>
              <a:rPr lang="en-US" dirty="0" smtClean="0"/>
              <a:t>Basic DL Concepts</a:t>
            </a:r>
          </a:p>
          <a:p>
            <a:r>
              <a:rPr lang="en-US" dirty="0" smtClean="0"/>
              <a:t>Services Centered</a:t>
            </a:r>
          </a:p>
          <a:p>
            <a:endParaRPr lang="en-US" dirty="0" smtClean="0"/>
          </a:p>
          <a:p>
            <a:r>
              <a:rPr lang="en-US" dirty="0" smtClean="0"/>
              <a:t>Openness</a:t>
            </a:r>
          </a:p>
          <a:p>
            <a:r>
              <a:rPr lang="en-US" dirty="0" smtClean="0"/>
              <a:t>Expansion</a:t>
            </a:r>
          </a:p>
          <a:p>
            <a:endParaRPr lang="en-US" dirty="0" smtClean="0"/>
          </a:p>
          <a:p>
            <a:r>
              <a:rPr lang="en-US" dirty="0" smtClean="0"/>
              <a:t>Questions and Comments?</a:t>
            </a:r>
          </a:p>
          <a:p>
            <a:r>
              <a:rPr lang="en-US" dirty="0" smtClean="0"/>
              <a:t>http://fox.cs.vt.edu/talks/2010/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7B7F15-D864-4490-B95E-143B7AD27243}" type="slidenum">
              <a:rPr lang="en-US" smtClean="0"/>
              <a:pPr>
                <a:defRPr/>
              </a:pPr>
              <a:t>59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DL Curric. Project - 2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Module 5-b: Application software</a:t>
            </a:r>
          </a:p>
          <a:p>
            <a:pPr eaLnBrk="1" hangingPunct="1"/>
            <a:r>
              <a:rPr lang="en-US" b="1" smtClean="0"/>
              <a:t>Module 5-d: Protocols</a:t>
            </a:r>
            <a:endParaRPr lang="en-US" smtClean="0"/>
          </a:p>
          <a:p>
            <a:pPr eaLnBrk="1" hangingPunct="1"/>
            <a:r>
              <a:rPr lang="en-US" b="1" smtClean="0"/>
              <a:t>Module 6-a: Information needs/relevance</a:t>
            </a:r>
          </a:p>
          <a:p>
            <a:pPr eaLnBrk="1" hangingPunct="1"/>
            <a:r>
              <a:rPr lang="en-US" b="1" smtClean="0"/>
              <a:t>Module 6-b: Online information seeking behaviors and search strategies</a:t>
            </a:r>
            <a:endParaRPr lang="en-US" smtClean="0"/>
          </a:p>
          <a:p>
            <a:pPr eaLnBrk="1" hangingPunct="1"/>
            <a:r>
              <a:rPr lang="en-US" b="1" smtClean="0"/>
              <a:t>Module 6-d: Interaction design and usability assessment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F5F939-BF8B-4609-915A-5EA227D6199C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DL Curric. Project - 3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Module 7-b: Reference Services</a:t>
            </a:r>
          </a:p>
          <a:p>
            <a:pPr eaLnBrk="1" hangingPunct="1"/>
            <a:r>
              <a:rPr lang="en-US" b="1" smtClean="0"/>
              <a:t>Module 7-g: Personalization</a:t>
            </a:r>
          </a:p>
          <a:p>
            <a:pPr eaLnBrk="1" hangingPunct="1"/>
            <a:r>
              <a:rPr lang="en-US" b="1" smtClean="0"/>
              <a:t>Module 8-b: Web Archiving</a:t>
            </a:r>
            <a:endParaRPr lang="en-US" smtClean="0"/>
          </a:p>
          <a:p>
            <a:pPr eaLnBrk="1" hangingPunct="1"/>
            <a:r>
              <a:rPr lang="en-US" b="1" smtClean="0"/>
              <a:t>Module 9-c: Digital library evaluation, user studies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3DF35F9-77CC-4CD0-8ECB-2EC255D17957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B4EEBC-D0BD-4870-B5DA-70D03DB30EB3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8195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CTR stakeholders</a:t>
            </a:r>
          </a:p>
        </p:txBody>
      </p:sp>
      <p:pic>
        <p:nvPicPr>
          <p:cNvPr id="8196" name="Picture 5" descr="user info exchang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762000"/>
            <a:ext cx="8128000" cy="6096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8A3DA1C-3D69-4D7B-A8B3-CF3F2B495994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0"/>
            <a:ext cx="7660598" cy="6459538"/>
          </a:xfrm>
          <a:prstGeom prst="rect">
            <a:avLst/>
          </a:prstGeom>
          <a:ln w="228600" cap="sq" cmpd="thickThin">
            <a:noFill/>
            <a:prstDash val="solid"/>
            <a:miter lim="800000"/>
          </a:ln>
          <a:effectLst/>
        </p:spPr>
      </p:pic>
      <p:sp>
        <p:nvSpPr>
          <p:cNvPr id="614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228600"/>
            <a:ext cx="2819400" cy="1143000"/>
          </a:xfrm>
        </p:spPr>
        <p:txBody>
          <a:bodyPr/>
          <a:lstStyle/>
          <a:p>
            <a:pPr marL="231775" indent="-231775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sz="2100" dirty="0" smtClean="0"/>
              <a:t>Build a networked digital library relating to CTR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7086600" y="5105400"/>
            <a:ext cx="2057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Support information exploration</a:t>
            </a:r>
          </a:p>
          <a:p>
            <a:pPr marL="231775" marR="0" lvl="0" indent="-231775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Aided by an ontology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0" y="5029200"/>
            <a:ext cx="3505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8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 community, content, and services relating to CTR, making it accessible, and preserving it for long-term reuse</a:t>
            </a: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6669998" y="22860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0" indent="-231775" algn="l" defTabSz="914400" rtl="0" eaLnBrk="1" fontAlgn="base" latinLnBrk="0" hangingPunct="1">
              <a:lnSpc>
                <a:spcPct val="8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www.citeulike.org</a:t>
            </a: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group </a:t>
            </a:r>
            <a:r>
              <a:rPr kumimoji="0" lang="en-US" sz="21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ctrnet</a:t>
            </a:r>
            <a:endParaRPr kumimoji="0" lang="en-US" sz="21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8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100" kern="0" dirty="0" smtClean="0">
                <a:latin typeface="+mn-lt"/>
                <a:ea typeface="+mn-ea"/>
              </a:rPr>
              <a:t>Citations</a:t>
            </a:r>
          </a:p>
          <a:p>
            <a:pPr marL="231775" marR="0" lvl="0" indent="-231775" algn="l" defTabSz="914400" rtl="0" eaLnBrk="1" fontAlgn="base" latinLnBrk="0" hangingPunct="1">
              <a:lnSpc>
                <a:spcPct val="8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1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Papers,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14014</TotalTime>
  <Words>1745</Words>
  <Application>Microsoft Office PowerPoint</Application>
  <PresentationFormat>On-screen Show (4:3)</PresentationFormat>
  <Paragraphs>703</Paragraphs>
  <Slides>59</Slides>
  <Notes>59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59</vt:i4>
      </vt:variant>
    </vt:vector>
  </HeadingPairs>
  <TitlesOfParts>
    <vt:vector size="68" baseType="lpstr">
      <vt:lpstr>Arial</vt:lpstr>
      <vt:lpstr>Times New Roman</vt:lpstr>
      <vt:lpstr>Comic Sans MS</vt:lpstr>
      <vt:lpstr>Wingdings</vt:lpstr>
      <vt:lpstr>Default Design</vt:lpstr>
      <vt:lpstr>Microsoft PowerPoint Slide</vt:lpstr>
      <vt:lpstr>Microsoft Word Picture</vt:lpstr>
      <vt:lpstr>Microsoft Clip Gallery</vt:lpstr>
      <vt:lpstr>Bitmap Image</vt:lpstr>
      <vt:lpstr>1st Canadian ETD &amp; Open Repositories Workshop May 10-11, 2010      Carleton University, Ottawa  “Opening and Expanding Digital Library Services”  by Edward A. Fox   </vt:lpstr>
      <vt:lpstr>Acknowledgements</vt:lpstr>
      <vt:lpstr>Part 1 – Selected DL Projects</vt:lpstr>
      <vt:lpstr>DL Curric. Project - 1</vt:lpstr>
      <vt:lpstr>DL Curric. Project - 2</vt:lpstr>
      <vt:lpstr>DL Curric. Project - 2</vt:lpstr>
      <vt:lpstr>DL Curric. Project - 3</vt:lpstr>
      <vt:lpstr>CTR stakeholders</vt:lpstr>
      <vt:lpstr>Slide 9</vt:lpstr>
      <vt:lpstr>Slide 10</vt:lpstr>
      <vt:lpstr>Goals for Ontology for CTR</vt:lpstr>
      <vt:lpstr>Preliminary Data Analysis</vt:lpstr>
      <vt:lpstr>Data Filtering and Storytelling</vt:lpstr>
      <vt:lpstr>Slide 14</vt:lpstr>
      <vt:lpstr>Ensemble in Second Life</vt:lpstr>
      <vt:lpstr>Selected Digital Preserve Personnel</vt:lpstr>
      <vt:lpstr>Slide 17</vt:lpstr>
      <vt:lpstr>Part 2 – Basic DL Concepts</vt:lpstr>
      <vt:lpstr>DL Scope</vt:lpstr>
      <vt:lpstr>Synchronous Scholarly Communication</vt:lpstr>
      <vt:lpstr>Asynchronous, Digital Library Mediated Scholarly Communication</vt:lpstr>
      <vt:lpstr>Slide 22</vt:lpstr>
      <vt:lpstr>Information Life Cycle</vt:lpstr>
      <vt:lpstr>Quality and the Information Life Cycle</vt:lpstr>
      <vt:lpstr>DLs Shorten the Chain to</vt:lpstr>
      <vt:lpstr>Degree of Structure</vt:lpstr>
      <vt:lpstr>Example of Granularity of Information Structure</vt:lpstr>
      <vt:lpstr>ETD Logical Hierarchy</vt:lpstr>
      <vt:lpstr>OAI = Technical Umbrella for Practical Interoperability…</vt:lpstr>
      <vt:lpstr>OAI – Repository Perspective</vt:lpstr>
      <vt:lpstr>The World According to OAI</vt:lpstr>
      <vt:lpstr>Space-related Computing</vt:lpstr>
      <vt:lpstr>5S Layers</vt:lpstr>
      <vt:lpstr>5Ss</vt:lpstr>
      <vt:lpstr>5S Contextualized</vt:lpstr>
      <vt:lpstr>5S and DL formal definitions and compositions (April 2004 TOIS)</vt:lpstr>
      <vt:lpstr>Slide 37</vt:lpstr>
      <vt:lpstr>Extending 5S</vt:lpstr>
      <vt:lpstr>Slide 39</vt:lpstr>
      <vt:lpstr>Slide 40</vt:lpstr>
      <vt:lpstr>Tools/Applications</vt:lpstr>
      <vt:lpstr>Society Centered</vt:lpstr>
      <vt:lpstr>Slide 43</vt:lpstr>
      <vt:lpstr>Slide 44</vt:lpstr>
      <vt:lpstr>Content Centered</vt:lpstr>
      <vt:lpstr>Part 3 – Services Centered</vt:lpstr>
      <vt:lpstr>Slide 47</vt:lpstr>
      <vt:lpstr>DL.Org Functionality WG Dagobert Soergel – Sci. Lead: Functions where Interoperability is important</vt:lpstr>
      <vt:lpstr>Sub-functions of search</vt:lpstr>
      <vt:lpstr>Sub-functions of annotate</vt:lpstr>
      <vt:lpstr>Slide 51</vt:lpstr>
      <vt:lpstr>Slide 52</vt:lpstr>
      <vt:lpstr>Slide 53</vt:lpstr>
      <vt:lpstr>Slide 54</vt:lpstr>
      <vt:lpstr>Slide 55</vt:lpstr>
      <vt:lpstr>HTML5 Structuring Flowchart</vt:lpstr>
      <vt:lpstr>Slide 57</vt:lpstr>
      <vt:lpstr>Digital Librarians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Streams, Structures, Spaces, Scenarios, and Societies (5S): A Formal Digital Library Framework and Its Applications- Progress Report</dc:title>
  <dc:creator>eNumerate</dc:creator>
  <cp:lastModifiedBy>FOX</cp:lastModifiedBy>
  <cp:revision>260</cp:revision>
  <dcterms:created xsi:type="dcterms:W3CDTF">2004-04-27T15:48:44Z</dcterms:created>
  <dcterms:modified xsi:type="dcterms:W3CDTF">2010-05-07T08:54:29Z</dcterms:modified>
</cp:coreProperties>
</file>