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28"/>
  </p:notesMasterIdLst>
  <p:sldIdLst>
    <p:sldId id="256" r:id="rId2"/>
    <p:sldId id="296" r:id="rId3"/>
    <p:sldId id="301" r:id="rId4"/>
    <p:sldId id="299" r:id="rId5"/>
    <p:sldId id="298" r:id="rId6"/>
    <p:sldId id="260" r:id="rId7"/>
    <p:sldId id="261" r:id="rId8"/>
    <p:sldId id="293" r:id="rId9"/>
    <p:sldId id="307" r:id="rId10"/>
    <p:sldId id="310" r:id="rId11"/>
    <p:sldId id="305" r:id="rId12"/>
    <p:sldId id="303" r:id="rId13"/>
    <p:sldId id="304" r:id="rId14"/>
    <p:sldId id="311" r:id="rId15"/>
    <p:sldId id="314" r:id="rId16"/>
    <p:sldId id="313" r:id="rId17"/>
    <p:sldId id="312" r:id="rId18"/>
    <p:sldId id="315" r:id="rId19"/>
    <p:sldId id="316" r:id="rId20"/>
    <p:sldId id="317" r:id="rId21"/>
    <p:sldId id="318" r:id="rId22"/>
    <p:sldId id="319" r:id="rId23"/>
    <p:sldId id="320" r:id="rId24"/>
    <p:sldId id="321" r:id="rId25"/>
    <p:sldId id="324" r:id="rId26"/>
    <p:sldId id="309"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Objects="1">
      <p:cViewPr varScale="1">
        <p:scale>
          <a:sx n="133" d="100"/>
          <a:sy n="133" d="100"/>
        </p:scale>
        <p:origin x="-185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39505-CDB0-4344-8F48-394D20164E3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737AC916-B9F1-4131-8F24-4D34D32FECAC}">
      <dgm:prSet/>
      <dgm:spPr/>
      <dgm:t>
        <a:bodyPr/>
        <a:lstStyle/>
        <a:p>
          <a:pPr rtl="0"/>
          <a:r>
            <a:rPr lang="en-US" dirty="0" smtClean="0"/>
            <a:t>Build data collections on national tragedies and disasters by crawling the web for data.</a:t>
          </a:r>
          <a:endParaRPr lang="en-US" dirty="0"/>
        </a:p>
      </dgm:t>
    </dgm:pt>
    <dgm:pt modelId="{2BA56050-9918-4363-9AFF-188772BFF001}" type="parTrans" cxnId="{62CFF34F-8AD4-40C4-A73B-D441A7E3CD87}">
      <dgm:prSet/>
      <dgm:spPr/>
      <dgm:t>
        <a:bodyPr/>
        <a:lstStyle/>
        <a:p>
          <a:endParaRPr lang="en-US"/>
        </a:p>
      </dgm:t>
    </dgm:pt>
    <dgm:pt modelId="{F8E079DE-F403-4A84-BD45-79022C164334}" type="sibTrans" cxnId="{62CFF34F-8AD4-40C4-A73B-D441A7E3CD87}">
      <dgm:prSet/>
      <dgm:spPr/>
      <dgm:t>
        <a:bodyPr/>
        <a:lstStyle/>
        <a:p>
          <a:endParaRPr lang="en-US"/>
        </a:p>
      </dgm:t>
    </dgm:pt>
    <dgm:pt modelId="{0404D88D-4E3E-46EB-8A02-57DCDAF13A93}">
      <dgm:prSet/>
      <dgm:spPr/>
      <dgm:t>
        <a:bodyPr/>
        <a:lstStyle/>
        <a:p>
          <a:pPr rtl="0"/>
          <a:r>
            <a:rPr lang="en-US" dirty="0" smtClean="0"/>
            <a:t>Filter and classify the crawled web data to eliminate junk within the collection.</a:t>
          </a:r>
          <a:endParaRPr lang="en-US" dirty="0"/>
        </a:p>
      </dgm:t>
    </dgm:pt>
    <dgm:pt modelId="{EA0DA842-665F-41E2-B60E-BCAB3A9564E5}" type="parTrans" cxnId="{FD9BE852-D190-4F13-A9C3-71574AB89CB6}">
      <dgm:prSet/>
      <dgm:spPr/>
      <dgm:t>
        <a:bodyPr/>
        <a:lstStyle/>
        <a:p>
          <a:endParaRPr lang="en-US"/>
        </a:p>
      </dgm:t>
    </dgm:pt>
    <dgm:pt modelId="{7EFD8622-23C1-44D0-8BAA-8E8BDB361253}" type="sibTrans" cxnId="{FD9BE852-D190-4F13-A9C3-71574AB89CB6}">
      <dgm:prSet/>
      <dgm:spPr/>
      <dgm:t>
        <a:bodyPr/>
        <a:lstStyle/>
        <a:p>
          <a:endParaRPr lang="en-US"/>
        </a:p>
      </dgm:t>
    </dgm:pt>
    <dgm:pt modelId="{FD7B45C5-FCF1-4B5B-AC4C-2D64C15DDC9E}">
      <dgm:prSet/>
      <dgm:spPr/>
      <dgm:t>
        <a:bodyPr/>
        <a:lstStyle/>
        <a:p>
          <a:pPr rtl="0"/>
          <a:r>
            <a:rPr lang="en-US" dirty="0" smtClean="0"/>
            <a:t>Perform Storytelling upon the filtered data to  unveil relationships among the tragedies.</a:t>
          </a:r>
          <a:endParaRPr lang="en-US" dirty="0"/>
        </a:p>
      </dgm:t>
    </dgm:pt>
    <dgm:pt modelId="{4C0AE700-E2C7-483A-8C34-979C2792BECA}" type="parTrans" cxnId="{8B40B5DC-96EF-4143-B70B-0CC6273DFE29}">
      <dgm:prSet/>
      <dgm:spPr/>
      <dgm:t>
        <a:bodyPr/>
        <a:lstStyle/>
        <a:p>
          <a:endParaRPr lang="en-US"/>
        </a:p>
      </dgm:t>
    </dgm:pt>
    <dgm:pt modelId="{4B140C77-3A42-4842-B4C0-DB228D838444}" type="sibTrans" cxnId="{8B40B5DC-96EF-4143-B70B-0CC6273DFE29}">
      <dgm:prSet/>
      <dgm:spPr/>
      <dgm:t>
        <a:bodyPr/>
        <a:lstStyle/>
        <a:p>
          <a:endParaRPr lang="en-US"/>
        </a:p>
      </dgm:t>
    </dgm:pt>
    <dgm:pt modelId="{763EFDC5-91ED-4BD0-9701-6A318D18896F}">
      <dgm:prSet/>
      <dgm:spPr/>
      <dgm:t>
        <a:bodyPr/>
        <a:lstStyle/>
        <a:p>
          <a:pPr rtl="0"/>
          <a:r>
            <a:rPr lang="en-US" dirty="0" smtClean="0"/>
            <a:t>Index the data collections to allow for searching and document retrieval.</a:t>
          </a:r>
          <a:endParaRPr lang="en-US" dirty="0"/>
        </a:p>
      </dgm:t>
    </dgm:pt>
    <dgm:pt modelId="{24CE3D32-F23A-47C7-9484-C47F2AA20FA4}" type="parTrans" cxnId="{FFD2CC77-1708-4558-8637-58F0658A9020}">
      <dgm:prSet/>
      <dgm:spPr/>
      <dgm:t>
        <a:bodyPr/>
        <a:lstStyle/>
        <a:p>
          <a:endParaRPr lang="en-US"/>
        </a:p>
      </dgm:t>
    </dgm:pt>
    <dgm:pt modelId="{E504E921-76CC-4BAE-8714-8F19A89016C7}" type="sibTrans" cxnId="{FFD2CC77-1708-4558-8637-58F0658A9020}">
      <dgm:prSet/>
      <dgm:spPr/>
      <dgm:t>
        <a:bodyPr/>
        <a:lstStyle/>
        <a:p>
          <a:endParaRPr lang="en-US"/>
        </a:p>
      </dgm:t>
    </dgm:pt>
    <dgm:pt modelId="{36DEE82B-D417-4F1A-8730-9C03D84AE3AD}" type="pres">
      <dgm:prSet presAssocID="{DE639505-CDB0-4344-8F48-394D20164E3C}" presName="linear" presStyleCnt="0">
        <dgm:presLayoutVars>
          <dgm:animLvl val="lvl"/>
          <dgm:resizeHandles val="exact"/>
        </dgm:presLayoutVars>
      </dgm:prSet>
      <dgm:spPr/>
      <dgm:t>
        <a:bodyPr/>
        <a:lstStyle/>
        <a:p>
          <a:endParaRPr lang="en-US"/>
        </a:p>
      </dgm:t>
    </dgm:pt>
    <dgm:pt modelId="{DEC31240-2023-46D9-942E-30A480572F28}" type="pres">
      <dgm:prSet presAssocID="{737AC916-B9F1-4131-8F24-4D34D32FECAC}" presName="parentText" presStyleLbl="node1" presStyleIdx="0" presStyleCnt="4">
        <dgm:presLayoutVars>
          <dgm:chMax val="0"/>
          <dgm:bulletEnabled val="1"/>
        </dgm:presLayoutVars>
      </dgm:prSet>
      <dgm:spPr/>
      <dgm:t>
        <a:bodyPr/>
        <a:lstStyle/>
        <a:p>
          <a:endParaRPr lang="en-US"/>
        </a:p>
      </dgm:t>
    </dgm:pt>
    <dgm:pt modelId="{8E3AD883-7B3A-4973-8767-44DD183298BC}" type="pres">
      <dgm:prSet presAssocID="{F8E079DE-F403-4A84-BD45-79022C164334}" presName="spacer" presStyleCnt="0"/>
      <dgm:spPr/>
    </dgm:pt>
    <dgm:pt modelId="{F4EDBA43-60D2-41CF-984F-70DE9C4A3EBF}" type="pres">
      <dgm:prSet presAssocID="{0404D88D-4E3E-46EB-8A02-57DCDAF13A93}" presName="parentText" presStyleLbl="node1" presStyleIdx="1" presStyleCnt="4">
        <dgm:presLayoutVars>
          <dgm:chMax val="0"/>
          <dgm:bulletEnabled val="1"/>
        </dgm:presLayoutVars>
      </dgm:prSet>
      <dgm:spPr/>
      <dgm:t>
        <a:bodyPr/>
        <a:lstStyle/>
        <a:p>
          <a:endParaRPr lang="en-US"/>
        </a:p>
      </dgm:t>
    </dgm:pt>
    <dgm:pt modelId="{124EF7C7-9354-4D83-BB6C-5884032AD036}" type="pres">
      <dgm:prSet presAssocID="{7EFD8622-23C1-44D0-8BAA-8E8BDB361253}" presName="spacer" presStyleCnt="0"/>
      <dgm:spPr/>
    </dgm:pt>
    <dgm:pt modelId="{42971B2C-2BAD-48BD-B630-14732A5EAC8E}" type="pres">
      <dgm:prSet presAssocID="{FD7B45C5-FCF1-4B5B-AC4C-2D64C15DDC9E}" presName="parentText" presStyleLbl="node1" presStyleIdx="2" presStyleCnt="4">
        <dgm:presLayoutVars>
          <dgm:chMax val="0"/>
          <dgm:bulletEnabled val="1"/>
        </dgm:presLayoutVars>
      </dgm:prSet>
      <dgm:spPr/>
      <dgm:t>
        <a:bodyPr/>
        <a:lstStyle/>
        <a:p>
          <a:endParaRPr lang="en-US"/>
        </a:p>
      </dgm:t>
    </dgm:pt>
    <dgm:pt modelId="{8272E11C-36EF-4F09-8504-8D5305D630FE}" type="pres">
      <dgm:prSet presAssocID="{4B140C77-3A42-4842-B4C0-DB228D838444}" presName="spacer" presStyleCnt="0"/>
      <dgm:spPr/>
    </dgm:pt>
    <dgm:pt modelId="{9A4BA606-5907-4971-849E-930ED31F02AE}" type="pres">
      <dgm:prSet presAssocID="{763EFDC5-91ED-4BD0-9701-6A318D18896F}" presName="parentText" presStyleLbl="node1" presStyleIdx="3" presStyleCnt="4">
        <dgm:presLayoutVars>
          <dgm:chMax val="0"/>
          <dgm:bulletEnabled val="1"/>
        </dgm:presLayoutVars>
      </dgm:prSet>
      <dgm:spPr/>
      <dgm:t>
        <a:bodyPr/>
        <a:lstStyle/>
        <a:p>
          <a:endParaRPr lang="en-US"/>
        </a:p>
      </dgm:t>
    </dgm:pt>
  </dgm:ptLst>
  <dgm:cxnLst>
    <dgm:cxn modelId="{BB501076-29A3-4C31-83AA-EBEB8EE7CE20}" type="presOf" srcId="{763EFDC5-91ED-4BD0-9701-6A318D18896F}" destId="{9A4BA606-5907-4971-849E-930ED31F02AE}" srcOrd="0" destOrd="0" presId="urn:microsoft.com/office/officeart/2005/8/layout/vList2"/>
    <dgm:cxn modelId="{1DB0B2E4-839D-4635-A86A-AE15D2F72DCC}" type="presOf" srcId="{DE639505-CDB0-4344-8F48-394D20164E3C}" destId="{36DEE82B-D417-4F1A-8730-9C03D84AE3AD}" srcOrd="0" destOrd="0" presId="urn:microsoft.com/office/officeart/2005/8/layout/vList2"/>
    <dgm:cxn modelId="{62CFF34F-8AD4-40C4-A73B-D441A7E3CD87}" srcId="{DE639505-CDB0-4344-8F48-394D20164E3C}" destId="{737AC916-B9F1-4131-8F24-4D34D32FECAC}" srcOrd="0" destOrd="0" parTransId="{2BA56050-9918-4363-9AFF-188772BFF001}" sibTransId="{F8E079DE-F403-4A84-BD45-79022C164334}"/>
    <dgm:cxn modelId="{C7270C85-A287-4344-9385-6511876BFDEE}" type="presOf" srcId="{FD7B45C5-FCF1-4B5B-AC4C-2D64C15DDC9E}" destId="{42971B2C-2BAD-48BD-B630-14732A5EAC8E}" srcOrd="0" destOrd="0" presId="urn:microsoft.com/office/officeart/2005/8/layout/vList2"/>
    <dgm:cxn modelId="{FFD2CC77-1708-4558-8637-58F0658A9020}" srcId="{DE639505-CDB0-4344-8F48-394D20164E3C}" destId="{763EFDC5-91ED-4BD0-9701-6A318D18896F}" srcOrd="3" destOrd="0" parTransId="{24CE3D32-F23A-47C7-9484-C47F2AA20FA4}" sibTransId="{E504E921-76CC-4BAE-8714-8F19A89016C7}"/>
    <dgm:cxn modelId="{BAB3CFCE-1E63-4EB1-8C14-3EAB4E4C267D}" type="presOf" srcId="{737AC916-B9F1-4131-8F24-4D34D32FECAC}" destId="{DEC31240-2023-46D9-942E-30A480572F28}" srcOrd="0" destOrd="0" presId="urn:microsoft.com/office/officeart/2005/8/layout/vList2"/>
    <dgm:cxn modelId="{8B40B5DC-96EF-4143-B70B-0CC6273DFE29}" srcId="{DE639505-CDB0-4344-8F48-394D20164E3C}" destId="{FD7B45C5-FCF1-4B5B-AC4C-2D64C15DDC9E}" srcOrd="2" destOrd="0" parTransId="{4C0AE700-E2C7-483A-8C34-979C2792BECA}" sibTransId="{4B140C77-3A42-4842-B4C0-DB228D838444}"/>
    <dgm:cxn modelId="{FD9BE852-D190-4F13-A9C3-71574AB89CB6}" srcId="{DE639505-CDB0-4344-8F48-394D20164E3C}" destId="{0404D88D-4E3E-46EB-8A02-57DCDAF13A93}" srcOrd="1" destOrd="0" parTransId="{EA0DA842-665F-41E2-B60E-BCAB3A9564E5}" sibTransId="{7EFD8622-23C1-44D0-8BAA-8E8BDB361253}"/>
    <dgm:cxn modelId="{374C284B-17B0-4BDA-8990-2EBD6B3FBD28}" type="presOf" srcId="{0404D88D-4E3E-46EB-8A02-57DCDAF13A93}" destId="{F4EDBA43-60D2-41CF-984F-70DE9C4A3EBF}" srcOrd="0" destOrd="0" presId="urn:microsoft.com/office/officeart/2005/8/layout/vList2"/>
    <dgm:cxn modelId="{DC4CC59C-A84F-4295-9E79-998915E2895D}" type="presParOf" srcId="{36DEE82B-D417-4F1A-8730-9C03D84AE3AD}" destId="{DEC31240-2023-46D9-942E-30A480572F28}" srcOrd="0" destOrd="0" presId="urn:microsoft.com/office/officeart/2005/8/layout/vList2"/>
    <dgm:cxn modelId="{A2ABD02F-BB1B-4608-BF15-546FD86F1A87}" type="presParOf" srcId="{36DEE82B-D417-4F1A-8730-9C03D84AE3AD}" destId="{8E3AD883-7B3A-4973-8767-44DD183298BC}" srcOrd="1" destOrd="0" presId="urn:microsoft.com/office/officeart/2005/8/layout/vList2"/>
    <dgm:cxn modelId="{F332DE53-FAF4-4C70-A846-0F47F8C27858}" type="presParOf" srcId="{36DEE82B-D417-4F1A-8730-9C03D84AE3AD}" destId="{F4EDBA43-60D2-41CF-984F-70DE9C4A3EBF}" srcOrd="2" destOrd="0" presId="urn:microsoft.com/office/officeart/2005/8/layout/vList2"/>
    <dgm:cxn modelId="{72DE5EE6-2101-449A-96CA-98EEBE0318F9}" type="presParOf" srcId="{36DEE82B-D417-4F1A-8730-9C03D84AE3AD}" destId="{124EF7C7-9354-4D83-BB6C-5884032AD036}" srcOrd="3" destOrd="0" presId="urn:microsoft.com/office/officeart/2005/8/layout/vList2"/>
    <dgm:cxn modelId="{DF8E8943-BE1F-4BBD-B237-AD9244A0B923}" type="presParOf" srcId="{36DEE82B-D417-4F1A-8730-9C03D84AE3AD}" destId="{42971B2C-2BAD-48BD-B630-14732A5EAC8E}" srcOrd="4" destOrd="0" presId="urn:microsoft.com/office/officeart/2005/8/layout/vList2"/>
    <dgm:cxn modelId="{09F82127-BE75-4C70-B638-CECF2F9C0D28}" type="presParOf" srcId="{36DEE82B-D417-4F1A-8730-9C03D84AE3AD}" destId="{8272E11C-36EF-4F09-8504-8D5305D630FE}" srcOrd="5" destOrd="0" presId="urn:microsoft.com/office/officeart/2005/8/layout/vList2"/>
    <dgm:cxn modelId="{24F1A7B4-AB66-4D00-959A-E45903B65E53}" type="presParOf" srcId="{36DEE82B-D417-4F1A-8730-9C03D84AE3AD}" destId="{9A4BA606-5907-4971-849E-930ED31F02AE}"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3E374-A5E5-4E7D-A8B1-528548B0554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F3617562-7CD3-4C2B-8C36-473471C9A990}">
      <dgm:prSet custT="1"/>
      <dgm:spPr>
        <a:ln>
          <a:solidFill>
            <a:schemeClr val="bg1"/>
          </a:solidFill>
        </a:ln>
        <a:effectLst>
          <a:outerShdw blurRad="50800" dist="50800" dir="5400000" algn="ctr" rotWithShape="0">
            <a:schemeClr val="bg1"/>
          </a:outerShdw>
        </a:effectLst>
      </dgm:spPr>
      <dgm:t>
        <a:bodyPr lIns="182880" tIns="91440" rIns="0"/>
        <a:lstStyle/>
        <a:p>
          <a:pPr rtl="0"/>
          <a:r>
            <a:rPr lang="en-US" sz="2800" b="1" dirty="0" smtClean="0"/>
            <a:t> Manual </a:t>
          </a:r>
          <a:r>
            <a:rPr lang="en-US" sz="2800" b="1" dirty="0" smtClean="0"/>
            <a:t>Seeds</a:t>
          </a:r>
          <a:endParaRPr lang="en-US" sz="2800" b="1" dirty="0"/>
        </a:p>
      </dgm:t>
    </dgm:pt>
    <dgm:pt modelId="{98CC9108-8FA6-45E5-A07F-9B5F444E039E}" type="parTrans" cxnId="{3086CFC9-6E87-469D-9B2C-7C0545518BB8}">
      <dgm:prSet/>
      <dgm:spPr/>
      <dgm:t>
        <a:bodyPr/>
        <a:lstStyle/>
        <a:p>
          <a:endParaRPr lang="en-US" sz="1800"/>
        </a:p>
      </dgm:t>
    </dgm:pt>
    <dgm:pt modelId="{A14C084A-C0DE-459F-9147-A235F9596D08}" type="sibTrans" cxnId="{3086CFC9-6E87-469D-9B2C-7C0545518BB8}">
      <dgm:prSet/>
      <dgm:spPr/>
      <dgm:t>
        <a:bodyPr/>
        <a:lstStyle/>
        <a:p>
          <a:endParaRPr lang="en-US" sz="1800"/>
        </a:p>
      </dgm:t>
    </dgm:pt>
    <dgm:pt modelId="{5A54EB94-3C3A-497D-98C1-C1276EE2C22D}">
      <dgm:prSet custT="1"/>
      <dgm:spPr/>
      <dgm:t>
        <a:bodyPr/>
        <a:lstStyle/>
        <a:p>
          <a:pPr rtl="0"/>
          <a:r>
            <a:rPr lang="en-US" sz="2800" b="1" dirty="0" smtClean="0"/>
            <a:t>Generated Seeds</a:t>
          </a:r>
          <a:endParaRPr lang="en-US" sz="2800" b="1" dirty="0"/>
        </a:p>
      </dgm:t>
    </dgm:pt>
    <dgm:pt modelId="{0E2345F4-1358-444C-9A16-F332DDA95979}" type="parTrans" cxnId="{F2730DDA-83ED-4A91-A912-472B86EB1EA4}">
      <dgm:prSet/>
      <dgm:spPr/>
      <dgm:t>
        <a:bodyPr/>
        <a:lstStyle/>
        <a:p>
          <a:endParaRPr lang="en-US" sz="1800"/>
        </a:p>
      </dgm:t>
    </dgm:pt>
    <dgm:pt modelId="{DEF53F26-7D76-4224-B4BE-2E09437BB08C}" type="sibTrans" cxnId="{F2730DDA-83ED-4A91-A912-472B86EB1EA4}">
      <dgm:prSet/>
      <dgm:spPr/>
      <dgm:t>
        <a:bodyPr/>
        <a:lstStyle/>
        <a:p>
          <a:endParaRPr lang="en-US" sz="1800"/>
        </a:p>
      </dgm:t>
    </dgm:pt>
    <dgm:pt modelId="{E9FB5702-C559-4130-A08B-2B08710D8716}">
      <dgm:prSet custT="1"/>
      <dgm:spPr/>
      <dgm:t>
        <a:bodyPr/>
        <a:lstStyle/>
        <a:p>
          <a:pPr rtl="0"/>
          <a:r>
            <a:rPr lang="en-US" sz="2400" dirty="0" smtClean="0"/>
            <a:t>Cover Range of Material</a:t>
          </a:r>
          <a:endParaRPr lang="en-US" sz="2400" dirty="0"/>
        </a:p>
      </dgm:t>
    </dgm:pt>
    <dgm:pt modelId="{432A84B8-03E6-4F83-9E19-49E0153DC468}" type="parTrans" cxnId="{B740F29A-D572-4B0F-B426-977FCCA45DDE}">
      <dgm:prSet/>
      <dgm:spPr/>
      <dgm:t>
        <a:bodyPr/>
        <a:lstStyle/>
        <a:p>
          <a:endParaRPr lang="en-US" sz="1800"/>
        </a:p>
      </dgm:t>
    </dgm:pt>
    <dgm:pt modelId="{A2BE097D-44C6-4E78-8326-154414F660AA}" type="sibTrans" cxnId="{B740F29A-D572-4B0F-B426-977FCCA45DDE}">
      <dgm:prSet/>
      <dgm:spPr/>
      <dgm:t>
        <a:bodyPr/>
        <a:lstStyle/>
        <a:p>
          <a:endParaRPr lang="en-US" sz="1800"/>
        </a:p>
      </dgm:t>
    </dgm:pt>
    <dgm:pt modelId="{88740EEB-C72B-4480-A961-FC0D24957CAB}">
      <dgm:prSet custT="1"/>
      <dgm:spPr/>
      <dgm:t>
        <a:bodyPr/>
        <a:lstStyle/>
        <a:p>
          <a:pPr rtl="0"/>
          <a:r>
            <a:rPr lang="en-US" sz="2400" b="1" dirty="0" smtClean="0">
              <a:ln w="0">
                <a:noFill/>
              </a:ln>
              <a:solidFill>
                <a:srgbClr val="771717"/>
              </a:solidFill>
            </a:rPr>
            <a:t>Rapid</a:t>
          </a:r>
          <a:r>
            <a:rPr lang="en-US" sz="2400" b="1" dirty="0" smtClean="0">
              <a:ln>
                <a:noFill/>
              </a:ln>
            </a:rPr>
            <a:t> </a:t>
          </a:r>
          <a:r>
            <a:rPr lang="en-US" sz="2400" b="0" dirty="0" smtClean="0"/>
            <a:t>Production</a:t>
          </a:r>
          <a:endParaRPr lang="en-US" sz="2400" b="0" dirty="0"/>
        </a:p>
      </dgm:t>
    </dgm:pt>
    <dgm:pt modelId="{25725DE3-B0D4-4168-BAAC-4DFB3378479C}" type="parTrans" cxnId="{074DE957-1F1A-452F-B5EA-74A1D3EFB5F9}">
      <dgm:prSet/>
      <dgm:spPr/>
      <dgm:t>
        <a:bodyPr/>
        <a:lstStyle/>
        <a:p>
          <a:endParaRPr lang="en-US" sz="1800"/>
        </a:p>
      </dgm:t>
    </dgm:pt>
    <dgm:pt modelId="{EA8AB790-9D9E-4B86-B02D-43680DDD2263}" type="sibTrans" cxnId="{074DE957-1F1A-452F-B5EA-74A1D3EFB5F9}">
      <dgm:prSet/>
      <dgm:spPr/>
      <dgm:t>
        <a:bodyPr/>
        <a:lstStyle/>
        <a:p>
          <a:endParaRPr lang="en-US" sz="1800"/>
        </a:p>
      </dgm:t>
    </dgm:pt>
    <dgm:pt modelId="{64DDF339-A435-4870-9FCD-B6E81374CFBF}">
      <dgm:prSet custT="1"/>
      <dgm:spPr/>
      <dgm:t>
        <a:bodyPr/>
        <a:lstStyle/>
        <a:p>
          <a:pPr rtl="0"/>
          <a:r>
            <a:rPr lang="en-US" sz="2400" dirty="0" smtClean="0"/>
            <a:t>Large </a:t>
          </a:r>
          <a:r>
            <a:rPr lang="en-US" sz="2400" b="1" dirty="0" smtClean="0">
              <a:ln w="0">
                <a:noFill/>
              </a:ln>
              <a:solidFill>
                <a:srgbClr val="771717"/>
              </a:solidFill>
            </a:rPr>
            <a:t>Quantity</a:t>
          </a:r>
          <a:endParaRPr lang="en-US" sz="2400" dirty="0"/>
        </a:p>
      </dgm:t>
    </dgm:pt>
    <dgm:pt modelId="{E4D12FAD-4DCA-47D0-A736-1B44E457E732}" type="parTrans" cxnId="{06DFCD7B-D581-4AEF-BB62-4698E805DAA0}">
      <dgm:prSet/>
      <dgm:spPr/>
      <dgm:t>
        <a:bodyPr/>
        <a:lstStyle/>
        <a:p>
          <a:endParaRPr lang="en-US" sz="1800"/>
        </a:p>
      </dgm:t>
    </dgm:pt>
    <dgm:pt modelId="{6A6E5F46-6D42-41A2-A8FE-8570D531F57D}" type="sibTrans" cxnId="{06DFCD7B-D581-4AEF-BB62-4698E805DAA0}">
      <dgm:prSet/>
      <dgm:spPr/>
      <dgm:t>
        <a:bodyPr/>
        <a:lstStyle/>
        <a:p>
          <a:endParaRPr lang="en-US" sz="1800"/>
        </a:p>
      </dgm:t>
    </dgm:pt>
    <dgm:pt modelId="{3B02624E-B8D3-4B23-8B77-15D77527D654}">
      <dgm:prSet custT="1"/>
      <dgm:spPr/>
      <dgm:t>
        <a:bodyPr/>
        <a:lstStyle/>
        <a:p>
          <a:pPr rtl="0"/>
          <a:r>
            <a:rPr lang="en-US" sz="2400" dirty="0" smtClean="0"/>
            <a:t>Results Require Heavy Filtering</a:t>
          </a:r>
          <a:endParaRPr lang="en-US" sz="2400" dirty="0"/>
        </a:p>
      </dgm:t>
    </dgm:pt>
    <dgm:pt modelId="{210EA13B-4202-45B7-B812-B0B2A08B391B}" type="parTrans" cxnId="{400D6F48-9310-4FFC-BB49-901EBD36B080}">
      <dgm:prSet/>
      <dgm:spPr/>
      <dgm:t>
        <a:bodyPr/>
        <a:lstStyle/>
        <a:p>
          <a:endParaRPr lang="en-US" sz="1800"/>
        </a:p>
      </dgm:t>
    </dgm:pt>
    <dgm:pt modelId="{74046931-EE1B-499B-8A91-6ED9CF637460}" type="sibTrans" cxnId="{400D6F48-9310-4FFC-BB49-901EBD36B080}">
      <dgm:prSet/>
      <dgm:spPr/>
      <dgm:t>
        <a:bodyPr/>
        <a:lstStyle/>
        <a:p>
          <a:endParaRPr lang="en-US" sz="1800"/>
        </a:p>
      </dgm:t>
    </dgm:pt>
    <dgm:pt modelId="{BEF1F85A-E109-4F76-A280-D7B5F2DBA403}">
      <dgm:prSet custT="1"/>
      <dgm:spPr>
        <a:ln>
          <a:solidFill>
            <a:schemeClr val="bg1"/>
          </a:solidFill>
        </a:ln>
        <a:effectLst>
          <a:outerShdw blurRad="50800" dist="50800" dir="5400000" algn="ctr" rotWithShape="0">
            <a:schemeClr val="bg1"/>
          </a:outerShdw>
        </a:effectLst>
      </dgm:spPr>
      <dgm:t>
        <a:bodyPr lIns="182880" tIns="91440" rIns="0"/>
        <a:lstStyle/>
        <a:p>
          <a:pPr rtl="0"/>
          <a:r>
            <a:rPr lang="en-US" sz="2400" b="1" dirty="0" smtClean="0">
              <a:ln w="0">
                <a:noFill/>
              </a:ln>
              <a:solidFill>
                <a:srgbClr val="771717"/>
              </a:solidFill>
            </a:rPr>
            <a:t>Results Require</a:t>
          </a:r>
          <a:r>
            <a:rPr lang="en-US" sz="2400" b="1" dirty="0" smtClean="0">
              <a:ln w="0">
                <a:solidFill>
                  <a:srgbClr val="FFC000"/>
                </a:solidFill>
              </a:ln>
              <a:solidFill>
                <a:srgbClr val="771717"/>
              </a:solidFill>
            </a:rPr>
            <a:t> </a:t>
          </a:r>
          <a:r>
            <a:rPr lang="en-US" sz="2400" b="1" dirty="0" smtClean="0">
              <a:ln w="0">
                <a:noFill/>
              </a:ln>
              <a:solidFill>
                <a:srgbClr val="771717"/>
              </a:solidFill>
            </a:rPr>
            <a:t>Moderate Filtering</a:t>
          </a:r>
          <a:endParaRPr lang="en-US" sz="2400" b="1" dirty="0">
            <a:ln w="0">
              <a:noFill/>
            </a:ln>
            <a:solidFill>
              <a:srgbClr val="771717"/>
            </a:solidFill>
          </a:endParaRPr>
        </a:p>
      </dgm:t>
    </dgm:pt>
    <dgm:pt modelId="{53138FD3-05C3-4CAC-9DF5-62E3D9D3E279}" type="sibTrans" cxnId="{6BBA16FF-63A0-4DB4-B04C-3E76BD53002D}">
      <dgm:prSet/>
      <dgm:spPr/>
      <dgm:t>
        <a:bodyPr/>
        <a:lstStyle/>
        <a:p>
          <a:endParaRPr lang="en-US" sz="1800"/>
        </a:p>
      </dgm:t>
    </dgm:pt>
    <dgm:pt modelId="{CCBAFBFC-500B-4042-912F-DA03BB282D66}" type="parTrans" cxnId="{6BBA16FF-63A0-4DB4-B04C-3E76BD53002D}">
      <dgm:prSet/>
      <dgm:spPr/>
      <dgm:t>
        <a:bodyPr/>
        <a:lstStyle/>
        <a:p>
          <a:endParaRPr lang="en-US" sz="1800"/>
        </a:p>
      </dgm:t>
    </dgm:pt>
    <dgm:pt modelId="{F04FFFB6-16DD-4D79-9A07-7A7ACF2A2475}">
      <dgm:prSet custT="1"/>
      <dgm:spPr>
        <a:ln>
          <a:solidFill>
            <a:schemeClr val="bg1"/>
          </a:solidFill>
        </a:ln>
        <a:effectLst>
          <a:outerShdw blurRad="50800" dist="50800" dir="5400000" algn="ctr" rotWithShape="0">
            <a:schemeClr val="bg1"/>
          </a:outerShdw>
        </a:effectLst>
      </dgm:spPr>
      <dgm:t>
        <a:bodyPr lIns="182880" tIns="91440" rIns="0"/>
        <a:lstStyle/>
        <a:p>
          <a:pPr rtl="0"/>
          <a:r>
            <a:rPr lang="en-US" sz="2400" dirty="0" smtClean="0"/>
            <a:t>Relatively Small in Quantity</a:t>
          </a:r>
          <a:endParaRPr lang="en-US" sz="2400" dirty="0"/>
        </a:p>
      </dgm:t>
    </dgm:pt>
    <dgm:pt modelId="{52324BB7-CF23-40B9-907C-22AE2E79BFB2}" type="sibTrans" cxnId="{E0545691-36C2-4FC9-BFE2-A7F3E7B107F0}">
      <dgm:prSet/>
      <dgm:spPr/>
      <dgm:t>
        <a:bodyPr/>
        <a:lstStyle/>
        <a:p>
          <a:endParaRPr lang="en-US" sz="1800"/>
        </a:p>
      </dgm:t>
    </dgm:pt>
    <dgm:pt modelId="{330996AC-DE31-4796-8A36-2C63B3F07E94}" type="parTrans" cxnId="{E0545691-36C2-4FC9-BFE2-A7F3E7B107F0}">
      <dgm:prSet/>
      <dgm:spPr/>
      <dgm:t>
        <a:bodyPr/>
        <a:lstStyle/>
        <a:p>
          <a:endParaRPr lang="en-US" sz="1800"/>
        </a:p>
      </dgm:t>
    </dgm:pt>
    <dgm:pt modelId="{7DD89B40-6F0A-4A8F-B0DD-7075FB0889AB}">
      <dgm:prSet custT="1"/>
      <dgm:spPr>
        <a:ln>
          <a:solidFill>
            <a:schemeClr val="bg1"/>
          </a:solidFill>
        </a:ln>
        <a:effectLst>
          <a:outerShdw blurRad="50800" dist="50800" dir="5400000" algn="ctr" rotWithShape="0">
            <a:schemeClr val="bg1"/>
          </a:outerShdw>
        </a:effectLst>
      </dgm:spPr>
      <dgm:t>
        <a:bodyPr lIns="182880" tIns="91440" rIns="0"/>
        <a:lstStyle/>
        <a:p>
          <a:pPr rtl="0"/>
          <a:r>
            <a:rPr lang="en-US" sz="2400" dirty="0" smtClean="0"/>
            <a:t>Time Intensive to Produce</a:t>
          </a:r>
          <a:endParaRPr lang="en-US" sz="2400" dirty="0"/>
        </a:p>
      </dgm:t>
    </dgm:pt>
    <dgm:pt modelId="{B3C04A0C-2771-41C6-9386-39B54AF1A5DF}" type="sibTrans" cxnId="{A5D71FA6-B346-400C-B98C-26C540D16415}">
      <dgm:prSet/>
      <dgm:spPr/>
      <dgm:t>
        <a:bodyPr/>
        <a:lstStyle/>
        <a:p>
          <a:endParaRPr lang="en-US" sz="1800"/>
        </a:p>
      </dgm:t>
    </dgm:pt>
    <dgm:pt modelId="{2DE39D95-4AB8-48C2-96F3-614C631502ED}" type="parTrans" cxnId="{A5D71FA6-B346-400C-B98C-26C540D16415}">
      <dgm:prSet/>
      <dgm:spPr/>
      <dgm:t>
        <a:bodyPr/>
        <a:lstStyle/>
        <a:p>
          <a:endParaRPr lang="en-US" sz="1800"/>
        </a:p>
      </dgm:t>
    </dgm:pt>
    <dgm:pt modelId="{58938D09-3211-4DE9-9751-51043B919794}">
      <dgm:prSet custT="1"/>
      <dgm:spPr>
        <a:ln>
          <a:solidFill>
            <a:schemeClr val="bg1"/>
          </a:solidFill>
        </a:ln>
        <a:effectLst>
          <a:outerShdw blurRad="50800" dist="50800" dir="5400000" algn="ctr" rotWithShape="0">
            <a:schemeClr val="bg1"/>
          </a:outerShdw>
        </a:effectLst>
      </dgm:spPr>
      <dgm:t>
        <a:bodyPr lIns="182880" tIns="91440" rIns="0"/>
        <a:lstStyle/>
        <a:p>
          <a:pPr rtl="0"/>
          <a:r>
            <a:rPr lang="en-US" sz="2400" b="1" dirty="0" smtClean="0">
              <a:ln w="0">
                <a:noFill/>
              </a:ln>
              <a:solidFill>
                <a:srgbClr val="771717"/>
              </a:solidFill>
            </a:rPr>
            <a:t>Accurate</a:t>
          </a:r>
          <a:endParaRPr lang="en-US" sz="2400" b="1" dirty="0">
            <a:ln w="0">
              <a:noFill/>
            </a:ln>
            <a:solidFill>
              <a:srgbClr val="771717"/>
            </a:solidFill>
          </a:endParaRPr>
        </a:p>
      </dgm:t>
    </dgm:pt>
    <dgm:pt modelId="{F9CBDB79-8D82-418D-90F6-A26269AC64D0}" type="sibTrans" cxnId="{77D62362-C7C2-4F5F-8E16-0B2005B6FC52}">
      <dgm:prSet/>
      <dgm:spPr/>
      <dgm:t>
        <a:bodyPr/>
        <a:lstStyle/>
        <a:p>
          <a:endParaRPr lang="en-US" sz="1800"/>
        </a:p>
      </dgm:t>
    </dgm:pt>
    <dgm:pt modelId="{C8C0B252-C392-46A2-A511-53EC7FCEB1CE}" type="parTrans" cxnId="{77D62362-C7C2-4F5F-8E16-0B2005B6FC52}">
      <dgm:prSet/>
      <dgm:spPr/>
      <dgm:t>
        <a:bodyPr/>
        <a:lstStyle/>
        <a:p>
          <a:endParaRPr lang="en-US" sz="1800"/>
        </a:p>
      </dgm:t>
    </dgm:pt>
    <dgm:pt modelId="{33339AC9-3B96-4836-8860-BCC7C6BF582E}" type="pres">
      <dgm:prSet presAssocID="{B493E374-A5E5-4E7D-A8B1-528548B0554D}" presName="compositeShape" presStyleCnt="0">
        <dgm:presLayoutVars>
          <dgm:chMax val="7"/>
          <dgm:dir/>
          <dgm:resizeHandles val="exact"/>
        </dgm:presLayoutVars>
      </dgm:prSet>
      <dgm:spPr/>
      <dgm:t>
        <a:bodyPr/>
        <a:lstStyle/>
        <a:p>
          <a:endParaRPr lang="en-US"/>
        </a:p>
      </dgm:t>
    </dgm:pt>
    <dgm:pt modelId="{BCC6CFA3-926F-4A0E-AE31-17616217FCFE}" type="pres">
      <dgm:prSet presAssocID="{F3617562-7CD3-4C2B-8C36-473471C9A990}" presName="circ1" presStyleLbl="vennNode1" presStyleIdx="0" presStyleCnt="2"/>
      <dgm:spPr/>
      <dgm:t>
        <a:bodyPr/>
        <a:lstStyle/>
        <a:p>
          <a:endParaRPr lang="en-US"/>
        </a:p>
      </dgm:t>
    </dgm:pt>
    <dgm:pt modelId="{E1166FF6-B08B-446D-9E48-583BA8EE72E9}" type="pres">
      <dgm:prSet presAssocID="{F3617562-7CD3-4C2B-8C36-473471C9A990}" presName="circ1Tx" presStyleLbl="revTx" presStyleIdx="0" presStyleCnt="0">
        <dgm:presLayoutVars>
          <dgm:chMax val="0"/>
          <dgm:chPref val="0"/>
          <dgm:bulletEnabled val="1"/>
        </dgm:presLayoutVars>
      </dgm:prSet>
      <dgm:spPr/>
      <dgm:t>
        <a:bodyPr/>
        <a:lstStyle/>
        <a:p>
          <a:endParaRPr lang="en-US"/>
        </a:p>
      </dgm:t>
    </dgm:pt>
    <dgm:pt modelId="{B3D33082-F948-4BC6-AA30-79A51313F903}" type="pres">
      <dgm:prSet presAssocID="{5A54EB94-3C3A-497D-98C1-C1276EE2C22D}" presName="circ2" presStyleLbl="vennNode1" presStyleIdx="1" presStyleCnt="2"/>
      <dgm:spPr/>
      <dgm:t>
        <a:bodyPr/>
        <a:lstStyle/>
        <a:p>
          <a:endParaRPr lang="en-US"/>
        </a:p>
      </dgm:t>
    </dgm:pt>
    <dgm:pt modelId="{9E25752E-7803-4513-A127-D5CCFBF9BFD7}" type="pres">
      <dgm:prSet presAssocID="{5A54EB94-3C3A-497D-98C1-C1276EE2C22D}" presName="circ2Tx" presStyleLbl="revTx" presStyleIdx="0" presStyleCnt="0">
        <dgm:presLayoutVars>
          <dgm:chMax val="0"/>
          <dgm:chPref val="0"/>
          <dgm:bulletEnabled val="1"/>
        </dgm:presLayoutVars>
      </dgm:prSet>
      <dgm:spPr/>
      <dgm:t>
        <a:bodyPr/>
        <a:lstStyle/>
        <a:p>
          <a:endParaRPr lang="en-US"/>
        </a:p>
      </dgm:t>
    </dgm:pt>
  </dgm:ptLst>
  <dgm:cxnLst>
    <dgm:cxn modelId="{6BBA16FF-63A0-4DB4-B04C-3E76BD53002D}" srcId="{F3617562-7CD3-4C2B-8C36-473471C9A990}" destId="{BEF1F85A-E109-4F76-A280-D7B5F2DBA403}" srcOrd="3" destOrd="0" parTransId="{CCBAFBFC-500B-4042-912F-DA03BB282D66}" sibTransId="{53138FD3-05C3-4CAC-9DF5-62E3D9D3E279}"/>
    <dgm:cxn modelId="{1E9388E6-1250-4F8A-911B-F56AA18D707D}" type="presOf" srcId="{E9FB5702-C559-4130-A08B-2B08710D8716}" destId="{9E25752E-7803-4513-A127-D5CCFBF9BFD7}" srcOrd="1" destOrd="1" presId="urn:microsoft.com/office/officeart/2005/8/layout/venn1"/>
    <dgm:cxn modelId="{4394C7DE-94B0-45A3-AB0B-39E96F144C63}" type="presOf" srcId="{F3617562-7CD3-4C2B-8C36-473471C9A990}" destId="{E1166FF6-B08B-446D-9E48-583BA8EE72E9}" srcOrd="1" destOrd="0" presId="urn:microsoft.com/office/officeart/2005/8/layout/venn1"/>
    <dgm:cxn modelId="{B0EBE06D-EF25-49C7-A58C-3E25E59149D1}" type="presOf" srcId="{BEF1F85A-E109-4F76-A280-D7B5F2DBA403}" destId="{BCC6CFA3-926F-4A0E-AE31-17616217FCFE}" srcOrd="0" destOrd="4" presId="urn:microsoft.com/office/officeart/2005/8/layout/venn1"/>
    <dgm:cxn modelId="{B110E628-7EBE-4B99-B310-014054D22D5F}" type="presOf" srcId="{88740EEB-C72B-4480-A961-FC0D24957CAB}" destId="{B3D33082-F948-4BC6-AA30-79A51313F903}" srcOrd="0" destOrd="2" presId="urn:microsoft.com/office/officeart/2005/8/layout/venn1"/>
    <dgm:cxn modelId="{06DFCD7B-D581-4AEF-BB62-4698E805DAA0}" srcId="{5A54EB94-3C3A-497D-98C1-C1276EE2C22D}" destId="{64DDF339-A435-4870-9FCD-B6E81374CFBF}" srcOrd="2" destOrd="0" parTransId="{E4D12FAD-4DCA-47D0-A736-1B44E457E732}" sibTransId="{6A6E5F46-6D42-41A2-A8FE-8570D531F57D}"/>
    <dgm:cxn modelId="{F77C30C2-4424-4E78-B922-597691B08A4F}" type="presOf" srcId="{5A54EB94-3C3A-497D-98C1-C1276EE2C22D}" destId="{9E25752E-7803-4513-A127-D5CCFBF9BFD7}" srcOrd="1" destOrd="0" presId="urn:microsoft.com/office/officeart/2005/8/layout/venn1"/>
    <dgm:cxn modelId="{9C9319C3-C0C1-4F22-9013-56E96D36168F}" type="presOf" srcId="{58938D09-3211-4DE9-9751-51043B919794}" destId="{BCC6CFA3-926F-4A0E-AE31-17616217FCFE}" srcOrd="0" destOrd="1" presId="urn:microsoft.com/office/officeart/2005/8/layout/venn1"/>
    <dgm:cxn modelId="{B740F29A-D572-4B0F-B426-977FCCA45DDE}" srcId="{5A54EB94-3C3A-497D-98C1-C1276EE2C22D}" destId="{E9FB5702-C559-4130-A08B-2B08710D8716}" srcOrd="0" destOrd="0" parTransId="{432A84B8-03E6-4F83-9E19-49E0153DC468}" sibTransId="{A2BE097D-44C6-4E78-8326-154414F660AA}"/>
    <dgm:cxn modelId="{77D62362-C7C2-4F5F-8E16-0B2005B6FC52}" srcId="{F3617562-7CD3-4C2B-8C36-473471C9A990}" destId="{58938D09-3211-4DE9-9751-51043B919794}" srcOrd="0" destOrd="0" parTransId="{C8C0B252-C392-46A2-A511-53EC7FCEB1CE}" sibTransId="{F9CBDB79-8D82-418D-90F6-A26269AC64D0}"/>
    <dgm:cxn modelId="{E5140715-9138-4538-9671-64C1B2E4C5BE}" type="presOf" srcId="{B493E374-A5E5-4E7D-A8B1-528548B0554D}" destId="{33339AC9-3B96-4836-8860-BCC7C6BF582E}" srcOrd="0" destOrd="0" presId="urn:microsoft.com/office/officeart/2005/8/layout/venn1"/>
    <dgm:cxn modelId="{A5D71FA6-B346-400C-B98C-26C540D16415}" srcId="{F3617562-7CD3-4C2B-8C36-473471C9A990}" destId="{7DD89B40-6F0A-4A8F-B0DD-7075FB0889AB}" srcOrd="1" destOrd="0" parTransId="{2DE39D95-4AB8-48C2-96F3-614C631502ED}" sibTransId="{B3C04A0C-2771-41C6-9386-39B54AF1A5DF}"/>
    <dgm:cxn modelId="{B2D0A0BC-4ED5-4D0F-8A0C-FFB0F7D95D8D}" type="presOf" srcId="{5A54EB94-3C3A-497D-98C1-C1276EE2C22D}" destId="{B3D33082-F948-4BC6-AA30-79A51313F903}" srcOrd="0" destOrd="0" presId="urn:microsoft.com/office/officeart/2005/8/layout/venn1"/>
    <dgm:cxn modelId="{279FCA2D-4D41-406E-B67A-43FFB68ACA80}" type="presOf" srcId="{BEF1F85A-E109-4F76-A280-D7B5F2DBA403}" destId="{E1166FF6-B08B-446D-9E48-583BA8EE72E9}" srcOrd="1" destOrd="4" presId="urn:microsoft.com/office/officeart/2005/8/layout/venn1"/>
    <dgm:cxn modelId="{F2730DDA-83ED-4A91-A912-472B86EB1EA4}" srcId="{B493E374-A5E5-4E7D-A8B1-528548B0554D}" destId="{5A54EB94-3C3A-497D-98C1-C1276EE2C22D}" srcOrd="1" destOrd="0" parTransId="{0E2345F4-1358-444C-9A16-F332DDA95979}" sibTransId="{DEF53F26-7D76-4224-B4BE-2E09437BB08C}"/>
    <dgm:cxn modelId="{61FD5B87-2CD0-4B4B-93BA-51A094CA2055}" type="presOf" srcId="{88740EEB-C72B-4480-A961-FC0D24957CAB}" destId="{9E25752E-7803-4513-A127-D5CCFBF9BFD7}" srcOrd="1" destOrd="2" presId="urn:microsoft.com/office/officeart/2005/8/layout/venn1"/>
    <dgm:cxn modelId="{28E28C8F-2BE9-486F-BE5E-A6F05C2C99E3}" type="presOf" srcId="{64DDF339-A435-4870-9FCD-B6E81374CFBF}" destId="{9E25752E-7803-4513-A127-D5CCFBF9BFD7}" srcOrd="1" destOrd="3" presId="urn:microsoft.com/office/officeart/2005/8/layout/venn1"/>
    <dgm:cxn modelId="{074DE957-1F1A-452F-B5EA-74A1D3EFB5F9}" srcId="{5A54EB94-3C3A-497D-98C1-C1276EE2C22D}" destId="{88740EEB-C72B-4480-A961-FC0D24957CAB}" srcOrd="1" destOrd="0" parTransId="{25725DE3-B0D4-4168-BAAC-4DFB3378479C}" sibTransId="{EA8AB790-9D9E-4B86-B02D-43680DDD2263}"/>
    <dgm:cxn modelId="{400D6F48-9310-4FFC-BB49-901EBD36B080}" srcId="{5A54EB94-3C3A-497D-98C1-C1276EE2C22D}" destId="{3B02624E-B8D3-4B23-8B77-15D77527D654}" srcOrd="3" destOrd="0" parTransId="{210EA13B-4202-45B7-B812-B0B2A08B391B}" sibTransId="{74046931-EE1B-499B-8A91-6ED9CF637460}"/>
    <dgm:cxn modelId="{91BFD343-CD1D-4AA1-9214-F2267982C815}" type="presOf" srcId="{58938D09-3211-4DE9-9751-51043B919794}" destId="{E1166FF6-B08B-446D-9E48-583BA8EE72E9}" srcOrd="1" destOrd="1" presId="urn:microsoft.com/office/officeart/2005/8/layout/venn1"/>
    <dgm:cxn modelId="{7A40B214-34A7-498C-9766-FE9E38CEE159}" type="presOf" srcId="{F04FFFB6-16DD-4D79-9A07-7A7ACF2A2475}" destId="{E1166FF6-B08B-446D-9E48-583BA8EE72E9}" srcOrd="1" destOrd="3" presId="urn:microsoft.com/office/officeart/2005/8/layout/venn1"/>
    <dgm:cxn modelId="{4E261CBF-E730-411C-B145-57E8676CFC6E}" type="presOf" srcId="{3B02624E-B8D3-4B23-8B77-15D77527D654}" destId="{B3D33082-F948-4BC6-AA30-79A51313F903}" srcOrd="0" destOrd="4" presId="urn:microsoft.com/office/officeart/2005/8/layout/venn1"/>
    <dgm:cxn modelId="{8632F194-ADC1-4DE7-956C-9C5532005ECF}" type="presOf" srcId="{7DD89B40-6F0A-4A8F-B0DD-7075FB0889AB}" destId="{BCC6CFA3-926F-4A0E-AE31-17616217FCFE}" srcOrd="0" destOrd="2" presId="urn:microsoft.com/office/officeart/2005/8/layout/venn1"/>
    <dgm:cxn modelId="{B70511CB-E25A-43E4-8687-E4BA1F73161E}" type="presOf" srcId="{7DD89B40-6F0A-4A8F-B0DD-7075FB0889AB}" destId="{E1166FF6-B08B-446D-9E48-583BA8EE72E9}" srcOrd="1" destOrd="2" presId="urn:microsoft.com/office/officeart/2005/8/layout/venn1"/>
    <dgm:cxn modelId="{15649E2F-AABF-413B-BEA8-C6C70ED694A0}" type="presOf" srcId="{F04FFFB6-16DD-4D79-9A07-7A7ACF2A2475}" destId="{BCC6CFA3-926F-4A0E-AE31-17616217FCFE}" srcOrd="0" destOrd="3" presId="urn:microsoft.com/office/officeart/2005/8/layout/venn1"/>
    <dgm:cxn modelId="{E0545691-36C2-4FC9-BFE2-A7F3E7B107F0}" srcId="{F3617562-7CD3-4C2B-8C36-473471C9A990}" destId="{F04FFFB6-16DD-4D79-9A07-7A7ACF2A2475}" srcOrd="2" destOrd="0" parTransId="{330996AC-DE31-4796-8A36-2C63B3F07E94}" sibTransId="{52324BB7-CF23-40B9-907C-22AE2E79BFB2}"/>
    <dgm:cxn modelId="{30E18337-703F-48BE-BFC0-DA7DA9831170}" type="presOf" srcId="{E9FB5702-C559-4130-A08B-2B08710D8716}" destId="{B3D33082-F948-4BC6-AA30-79A51313F903}" srcOrd="0" destOrd="1" presId="urn:microsoft.com/office/officeart/2005/8/layout/venn1"/>
    <dgm:cxn modelId="{8AED6C95-7296-4321-A7C9-07BD272A5D5E}" type="presOf" srcId="{64DDF339-A435-4870-9FCD-B6E81374CFBF}" destId="{B3D33082-F948-4BC6-AA30-79A51313F903}" srcOrd="0" destOrd="3" presId="urn:microsoft.com/office/officeart/2005/8/layout/venn1"/>
    <dgm:cxn modelId="{8936CBD6-89BA-4052-B472-E614111E98FC}" type="presOf" srcId="{3B02624E-B8D3-4B23-8B77-15D77527D654}" destId="{9E25752E-7803-4513-A127-D5CCFBF9BFD7}" srcOrd="1" destOrd="4" presId="urn:microsoft.com/office/officeart/2005/8/layout/venn1"/>
    <dgm:cxn modelId="{B2B5EF98-00FE-4180-AC43-35852EDBDCA6}" type="presOf" srcId="{F3617562-7CD3-4C2B-8C36-473471C9A990}" destId="{BCC6CFA3-926F-4A0E-AE31-17616217FCFE}" srcOrd="0" destOrd="0" presId="urn:microsoft.com/office/officeart/2005/8/layout/venn1"/>
    <dgm:cxn modelId="{3086CFC9-6E87-469D-9B2C-7C0545518BB8}" srcId="{B493E374-A5E5-4E7D-A8B1-528548B0554D}" destId="{F3617562-7CD3-4C2B-8C36-473471C9A990}" srcOrd="0" destOrd="0" parTransId="{98CC9108-8FA6-45E5-A07F-9B5F444E039E}" sibTransId="{A14C084A-C0DE-459F-9147-A235F9596D08}"/>
    <dgm:cxn modelId="{8101EAA4-0890-4F9B-AD09-F49663741C51}" type="presParOf" srcId="{33339AC9-3B96-4836-8860-BCC7C6BF582E}" destId="{BCC6CFA3-926F-4A0E-AE31-17616217FCFE}" srcOrd="0" destOrd="0" presId="urn:microsoft.com/office/officeart/2005/8/layout/venn1"/>
    <dgm:cxn modelId="{A2E67794-08EE-4987-8E0D-372D30588EB7}" type="presParOf" srcId="{33339AC9-3B96-4836-8860-BCC7C6BF582E}" destId="{E1166FF6-B08B-446D-9E48-583BA8EE72E9}" srcOrd="1" destOrd="0" presId="urn:microsoft.com/office/officeart/2005/8/layout/venn1"/>
    <dgm:cxn modelId="{DBB63665-BA42-4985-A490-25089C7AF2E4}" type="presParOf" srcId="{33339AC9-3B96-4836-8860-BCC7C6BF582E}" destId="{B3D33082-F948-4BC6-AA30-79A51313F903}" srcOrd="2" destOrd="0" presId="urn:microsoft.com/office/officeart/2005/8/layout/venn1"/>
    <dgm:cxn modelId="{CB11D344-48CA-442C-AD49-F981FA249BB7}" type="presParOf" srcId="{33339AC9-3B96-4836-8860-BCC7C6BF582E}" destId="{9E25752E-7803-4513-A127-D5CCFBF9BFD7}"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47716-9733-4A8B-9A20-833E1E5A94D7}" type="doc">
      <dgm:prSet loTypeId="urn:microsoft.com/office/officeart/2005/8/layout/chevron1" loCatId="process" qsTypeId="urn:microsoft.com/office/officeart/2005/8/quickstyle/simple2" qsCatId="simple" csTypeId="urn:microsoft.com/office/officeart/2005/8/colors/colorful2" csCatId="colorful" phldr="1"/>
      <dgm:spPr/>
      <dgm:t>
        <a:bodyPr/>
        <a:lstStyle/>
        <a:p>
          <a:endParaRPr lang="en-US"/>
        </a:p>
      </dgm:t>
    </dgm:pt>
    <dgm:pt modelId="{C0DA3322-9AA4-474C-8C72-0CCE4FC23928}">
      <dgm:prSet phldrT="[Text]"/>
      <dgm:spPr>
        <a:noFill/>
        <a:ln>
          <a:noFill/>
        </a:ln>
      </dgm:spPr>
      <dgm:t>
        <a:bodyPr/>
        <a:lstStyle/>
        <a:p>
          <a:endParaRPr lang="en-US" b="1" dirty="0"/>
        </a:p>
      </dgm:t>
    </dgm:pt>
    <dgm:pt modelId="{56DB26D1-AD70-455C-87FB-B7F74164A349}" type="parTrans" cxnId="{3D30EAF9-CF62-4066-949E-1C900B50421D}">
      <dgm:prSet/>
      <dgm:spPr/>
      <dgm:t>
        <a:bodyPr/>
        <a:lstStyle/>
        <a:p>
          <a:endParaRPr lang="en-US"/>
        </a:p>
      </dgm:t>
    </dgm:pt>
    <dgm:pt modelId="{AAE5BCC2-0399-4953-B87A-CB12A25EDF56}" type="sibTrans" cxnId="{3D30EAF9-CF62-4066-949E-1C900B50421D}">
      <dgm:prSet/>
      <dgm:spPr/>
      <dgm:t>
        <a:bodyPr/>
        <a:lstStyle/>
        <a:p>
          <a:endParaRPr lang="en-US"/>
        </a:p>
      </dgm:t>
    </dgm:pt>
    <dgm:pt modelId="{8C77CC41-C353-41CC-8A92-69B5A784FD5F}">
      <dgm:prSet phldrT="[Text]" custT="1"/>
      <dgm:spPr>
        <a:solidFill>
          <a:srgbClr val="654A99"/>
        </a:solidFill>
      </dgm:spPr>
      <dgm:t>
        <a:bodyPr/>
        <a:lstStyle/>
        <a:p>
          <a:r>
            <a:rPr lang="en-US" sz="2000" b="1" dirty="0" smtClean="0"/>
            <a:t>Crawl</a:t>
          </a:r>
          <a:endParaRPr lang="en-US" sz="2000" b="1" dirty="0"/>
        </a:p>
      </dgm:t>
    </dgm:pt>
    <dgm:pt modelId="{72DAACC0-BFE6-40AA-A599-EC9BFDFE2FE1}" type="parTrans" cxnId="{388303A4-9E70-4EC4-A5A4-54EF67684090}">
      <dgm:prSet/>
      <dgm:spPr/>
      <dgm:t>
        <a:bodyPr/>
        <a:lstStyle/>
        <a:p>
          <a:endParaRPr lang="en-US"/>
        </a:p>
      </dgm:t>
    </dgm:pt>
    <dgm:pt modelId="{7D3B9466-0278-4382-A417-58CAF62D5589}" type="sibTrans" cxnId="{388303A4-9E70-4EC4-A5A4-54EF67684090}">
      <dgm:prSet/>
      <dgm:spPr/>
      <dgm:t>
        <a:bodyPr/>
        <a:lstStyle/>
        <a:p>
          <a:endParaRPr lang="en-US"/>
        </a:p>
      </dgm:t>
    </dgm:pt>
    <dgm:pt modelId="{7F89DA55-C37D-418A-B316-A1CED6DCE4C0}">
      <dgm:prSet phldrT="[Text]" custT="1"/>
      <dgm:spPr>
        <a:solidFill>
          <a:srgbClr val="734B9C"/>
        </a:solidFill>
      </dgm:spPr>
      <dgm:t>
        <a:bodyPr/>
        <a:lstStyle/>
        <a:p>
          <a:r>
            <a:rPr lang="en-US" sz="2000" b="1" dirty="0" smtClean="0"/>
            <a:t>Index </a:t>
          </a:r>
          <a:r>
            <a:rPr lang="en-US" sz="2000" b="1" dirty="0" smtClean="0"/>
            <a:t>Data</a:t>
          </a:r>
          <a:endParaRPr lang="en-US" sz="2000" b="1" dirty="0"/>
        </a:p>
      </dgm:t>
    </dgm:pt>
    <dgm:pt modelId="{853379F5-BE16-41CD-B403-062C87739501}" type="parTrans" cxnId="{A678535B-21F4-4B0F-A255-08346E6656E3}">
      <dgm:prSet/>
      <dgm:spPr/>
      <dgm:t>
        <a:bodyPr/>
        <a:lstStyle/>
        <a:p>
          <a:endParaRPr lang="en-US"/>
        </a:p>
      </dgm:t>
    </dgm:pt>
    <dgm:pt modelId="{2A07C180-4FFD-4B40-9121-DF5B528CA867}" type="sibTrans" cxnId="{A678535B-21F4-4B0F-A255-08346E6656E3}">
      <dgm:prSet/>
      <dgm:spPr/>
      <dgm:t>
        <a:bodyPr/>
        <a:lstStyle/>
        <a:p>
          <a:endParaRPr lang="en-US"/>
        </a:p>
      </dgm:t>
    </dgm:pt>
    <dgm:pt modelId="{6C8161FE-34FD-4187-9571-052FFBE805EF}">
      <dgm:prSet phldrT="[Text]" custT="1">
        <dgm:style>
          <a:lnRef idx="3">
            <a:schemeClr val="lt1"/>
          </a:lnRef>
          <a:fillRef idx="1">
            <a:schemeClr val="accent4"/>
          </a:fillRef>
          <a:effectRef idx="1">
            <a:schemeClr val="accent4"/>
          </a:effectRef>
          <a:fontRef idx="minor">
            <a:schemeClr val="lt1"/>
          </a:fontRef>
        </dgm:style>
      </dgm:prSet>
      <dgm:spPr>
        <a:solidFill>
          <a:srgbClr val="654A99"/>
        </a:solidFill>
      </dgm:spPr>
      <dgm:t>
        <a:bodyPr lIns="91440" tIns="91440" rIns="91440" bIns="91440"/>
        <a:lstStyle/>
        <a:p>
          <a:r>
            <a:rPr lang="en-US" sz="2300" dirty="0" smtClean="0">
              <a:solidFill>
                <a:schemeClr val="bg1"/>
              </a:solidFill>
            </a:rPr>
            <a:t>Index crawl data from Heritrix</a:t>
          </a:r>
          <a:endParaRPr lang="en-US" sz="2300" dirty="0">
            <a:solidFill>
              <a:schemeClr val="bg1"/>
            </a:solidFill>
          </a:endParaRPr>
        </a:p>
      </dgm:t>
    </dgm:pt>
    <dgm:pt modelId="{4874FC20-846F-4C29-B4C7-9D920726F075}" type="parTrans" cxnId="{FDD972C9-9E13-413D-A551-389F035372DF}">
      <dgm:prSet/>
      <dgm:spPr/>
      <dgm:t>
        <a:bodyPr/>
        <a:lstStyle/>
        <a:p>
          <a:endParaRPr lang="en-US"/>
        </a:p>
      </dgm:t>
    </dgm:pt>
    <dgm:pt modelId="{407DB471-0513-4E10-B837-55FA3908C094}" type="sibTrans" cxnId="{FDD972C9-9E13-413D-A551-389F035372DF}">
      <dgm:prSet/>
      <dgm:spPr/>
      <dgm:t>
        <a:bodyPr/>
        <a:lstStyle/>
        <a:p>
          <a:endParaRPr lang="en-US"/>
        </a:p>
      </dgm:t>
    </dgm:pt>
    <dgm:pt modelId="{5C93CCF4-49C9-4F56-B504-D241F7B6A3C7}">
      <dgm:prSet phldrT="[Text]" custT="1">
        <dgm:style>
          <a:lnRef idx="3">
            <a:schemeClr val="lt1"/>
          </a:lnRef>
          <a:fillRef idx="1">
            <a:schemeClr val="accent3"/>
          </a:fillRef>
          <a:effectRef idx="1">
            <a:schemeClr val="accent3"/>
          </a:effectRef>
          <a:fontRef idx="minor">
            <a:schemeClr val="lt1"/>
          </a:fontRef>
        </dgm:style>
      </dgm:prSet>
      <dgm:spPr/>
      <dgm:t>
        <a:bodyPr lIns="91440" tIns="91440" rIns="91440" bIns="91440"/>
        <a:lstStyle/>
        <a:p>
          <a:r>
            <a:rPr lang="en-US" sz="2000" dirty="0" smtClean="0">
              <a:solidFill>
                <a:schemeClr val="bg1"/>
              </a:solidFill>
            </a:rPr>
            <a:t>Use NutchWax to </a:t>
          </a:r>
          <a:r>
            <a:rPr lang="en-US" sz="2000" dirty="0" err="1" smtClean="0">
              <a:solidFill>
                <a:schemeClr val="bg1"/>
              </a:solidFill>
            </a:rPr>
            <a:t>prelimi-narily</a:t>
          </a:r>
          <a:r>
            <a:rPr lang="en-US" sz="2000" dirty="0" smtClean="0">
              <a:solidFill>
                <a:schemeClr val="bg1"/>
              </a:solidFill>
            </a:rPr>
            <a:t> </a:t>
          </a:r>
          <a:r>
            <a:rPr lang="en-US" sz="2000" dirty="0" smtClean="0">
              <a:solidFill>
                <a:schemeClr val="bg1"/>
              </a:solidFill>
            </a:rPr>
            <a:t>analyze seed quality</a:t>
          </a:r>
          <a:endParaRPr lang="en-US" sz="2000" dirty="0">
            <a:solidFill>
              <a:schemeClr val="bg1"/>
            </a:solidFill>
          </a:endParaRPr>
        </a:p>
      </dgm:t>
    </dgm:pt>
    <dgm:pt modelId="{C3A05190-8747-4684-9D84-20B7E7C04672}" type="parTrans" cxnId="{693F8090-91B6-4ACC-94A3-1CD3D6E41143}">
      <dgm:prSet/>
      <dgm:spPr/>
      <dgm:t>
        <a:bodyPr/>
        <a:lstStyle/>
        <a:p>
          <a:endParaRPr lang="en-US"/>
        </a:p>
      </dgm:t>
    </dgm:pt>
    <dgm:pt modelId="{617853C0-1B1C-492A-A78D-E77979488B41}" type="sibTrans" cxnId="{693F8090-91B6-4ACC-94A3-1CD3D6E41143}">
      <dgm:prSet/>
      <dgm:spPr/>
      <dgm:t>
        <a:bodyPr/>
        <a:lstStyle/>
        <a:p>
          <a:endParaRPr lang="en-US"/>
        </a:p>
      </dgm:t>
    </dgm:pt>
    <dgm:pt modelId="{A0FEA0A7-7342-4CA9-B6AB-F5A959AE7A99}">
      <dgm:prSet phldrT="[Text]" custT="1">
        <dgm:style>
          <a:lnRef idx="3">
            <a:schemeClr val="lt1"/>
          </a:lnRef>
          <a:fillRef idx="1">
            <a:schemeClr val="accent3"/>
          </a:fillRef>
          <a:effectRef idx="1">
            <a:schemeClr val="accent3"/>
          </a:effectRef>
          <a:fontRef idx="minor">
            <a:schemeClr val="lt1"/>
          </a:fontRef>
        </dgm:style>
      </dgm:prSet>
      <dgm:spPr/>
      <dgm:t>
        <a:bodyPr lIns="91440" tIns="91440" rIns="91440" bIns="91440"/>
        <a:lstStyle/>
        <a:p>
          <a:r>
            <a:rPr lang="en-US" sz="2000" b="1" dirty="0" smtClean="0"/>
            <a:t>Pass Along</a:t>
          </a:r>
          <a:endParaRPr lang="en-US" sz="2000" b="1" dirty="0"/>
        </a:p>
      </dgm:t>
    </dgm:pt>
    <dgm:pt modelId="{3BD79715-186E-4EFB-9F02-6058E4ED0068}" type="parTrans" cxnId="{0257AFD5-D968-4046-B9CE-22EC886DDD8B}">
      <dgm:prSet/>
      <dgm:spPr/>
      <dgm:t>
        <a:bodyPr/>
        <a:lstStyle/>
        <a:p>
          <a:endParaRPr lang="en-US"/>
        </a:p>
      </dgm:t>
    </dgm:pt>
    <dgm:pt modelId="{3349A9F6-CBC1-4ABF-8B3C-1E6EDB195A1E}" type="sibTrans" cxnId="{0257AFD5-D968-4046-B9CE-22EC886DDD8B}">
      <dgm:prSet/>
      <dgm:spPr/>
      <dgm:t>
        <a:bodyPr/>
        <a:lstStyle/>
        <a:p>
          <a:endParaRPr lang="en-US"/>
        </a:p>
      </dgm:t>
    </dgm:pt>
    <dgm:pt modelId="{4EBB1724-4C52-447C-9049-7D595E26B5F4}">
      <dgm:prSet phldrT="[Text]" custT="1"/>
      <dgm:spPr>
        <a:solidFill>
          <a:srgbClr val="465B90"/>
        </a:solidFill>
      </dgm:spPr>
      <dgm:t>
        <a:bodyPr/>
        <a:lstStyle/>
        <a:p>
          <a:r>
            <a:rPr lang="en-US" sz="2000" b="1" dirty="0" smtClean="0"/>
            <a:t>Collect Seeds</a:t>
          </a:r>
          <a:endParaRPr lang="en-US" sz="2000" b="1" dirty="0"/>
        </a:p>
      </dgm:t>
    </dgm:pt>
    <dgm:pt modelId="{0CEDAC5D-340C-4AE1-8B96-5F48C2D03B90}" type="sibTrans" cxnId="{B16DAEB6-A46F-4B74-82BD-A2D3C4766575}">
      <dgm:prSet/>
      <dgm:spPr/>
      <dgm:t>
        <a:bodyPr/>
        <a:lstStyle/>
        <a:p>
          <a:endParaRPr lang="en-US"/>
        </a:p>
      </dgm:t>
    </dgm:pt>
    <dgm:pt modelId="{1D8E9370-6AD5-4531-A0A4-881996997290}" type="parTrans" cxnId="{B16DAEB6-A46F-4B74-82BD-A2D3C4766575}">
      <dgm:prSet/>
      <dgm:spPr/>
      <dgm:t>
        <a:bodyPr/>
        <a:lstStyle/>
        <a:p>
          <a:endParaRPr lang="en-US"/>
        </a:p>
      </dgm:t>
    </dgm:pt>
    <dgm:pt modelId="{D59E9BF1-517A-4AB2-BCC8-69F2F975BEFD}">
      <dgm:prSet phldrT="[Text]" custT="1">
        <dgm:style>
          <a:lnRef idx="3">
            <a:schemeClr val="lt1"/>
          </a:lnRef>
          <a:fillRef idx="1">
            <a:schemeClr val="accent3"/>
          </a:fillRef>
          <a:effectRef idx="1">
            <a:schemeClr val="accent3"/>
          </a:effectRef>
          <a:fontRef idx="minor">
            <a:schemeClr val="lt1"/>
          </a:fontRef>
        </dgm:style>
      </dgm:prSet>
      <dgm:spPr/>
      <dgm:t>
        <a:bodyPr lIns="91440" tIns="91440" rIns="91440" bIns="91440"/>
        <a:lstStyle/>
        <a:p>
          <a:pPr rtl="0"/>
          <a:r>
            <a:rPr lang="en-US" sz="2000" dirty="0" smtClean="0">
              <a:solidFill>
                <a:schemeClr val="bg1"/>
              </a:solidFill>
            </a:rPr>
            <a:t>Send ARC files </a:t>
          </a:r>
          <a:r>
            <a:rPr lang="en-US" sz="2000" dirty="0" smtClean="0">
              <a:solidFill>
                <a:schemeClr val="bg1"/>
              </a:solidFill>
            </a:rPr>
            <a:t>on for Story-telling</a:t>
          </a:r>
          <a:endParaRPr lang="en-US" sz="2000" dirty="0">
            <a:solidFill>
              <a:schemeClr val="bg1"/>
            </a:solidFill>
          </a:endParaRPr>
        </a:p>
      </dgm:t>
    </dgm:pt>
    <dgm:pt modelId="{3FF74A3A-D321-42EE-B57E-76BE07B95DAA}" type="parTrans" cxnId="{B4EF04A1-A9B7-48E8-92C9-9FC4D2CF8FF5}">
      <dgm:prSet/>
      <dgm:spPr/>
      <dgm:t>
        <a:bodyPr/>
        <a:lstStyle/>
        <a:p>
          <a:endParaRPr lang="en-US"/>
        </a:p>
      </dgm:t>
    </dgm:pt>
    <dgm:pt modelId="{8AA7E3EB-E809-4532-89EE-3D08C3728F15}" type="sibTrans" cxnId="{B4EF04A1-A9B7-48E8-92C9-9FC4D2CF8FF5}">
      <dgm:prSet/>
      <dgm:spPr/>
      <dgm:t>
        <a:bodyPr/>
        <a:lstStyle/>
        <a:p>
          <a:endParaRPr lang="en-US"/>
        </a:p>
      </dgm:t>
    </dgm:pt>
    <dgm:pt modelId="{D9E68210-3E3A-4EAE-9614-BD30617438EB}" type="pres">
      <dgm:prSet presAssocID="{85947716-9733-4A8B-9A20-833E1E5A94D7}" presName="Name0" presStyleCnt="0">
        <dgm:presLayoutVars>
          <dgm:dir/>
          <dgm:animLvl val="lvl"/>
          <dgm:resizeHandles val="exact"/>
        </dgm:presLayoutVars>
      </dgm:prSet>
      <dgm:spPr/>
      <dgm:t>
        <a:bodyPr/>
        <a:lstStyle/>
        <a:p>
          <a:endParaRPr lang="en-US"/>
        </a:p>
      </dgm:t>
    </dgm:pt>
    <dgm:pt modelId="{24903184-184E-4744-A104-7DD89624CBF7}" type="pres">
      <dgm:prSet presAssocID="{C0DA3322-9AA4-474C-8C72-0CCE4FC23928}" presName="composite" presStyleCnt="0"/>
      <dgm:spPr/>
      <dgm:t>
        <a:bodyPr/>
        <a:lstStyle/>
        <a:p>
          <a:endParaRPr lang="en-US"/>
        </a:p>
      </dgm:t>
    </dgm:pt>
    <dgm:pt modelId="{2CC9E62C-6FA6-49A0-9890-3BF1924528AE}" type="pres">
      <dgm:prSet presAssocID="{C0DA3322-9AA4-474C-8C72-0CCE4FC23928}" presName="parTx" presStyleLbl="node1" presStyleIdx="0" presStyleCnt="5" custFlipHor="1" custScaleX="27381" custScaleY="100000" custLinFactY="-1900000" custLinFactNeighborX="-30290" custLinFactNeighborY="-1912053">
        <dgm:presLayoutVars>
          <dgm:chMax val="0"/>
          <dgm:chPref val="0"/>
          <dgm:bulletEnabled val="1"/>
        </dgm:presLayoutVars>
      </dgm:prSet>
      <dgm:spPr>
        <a:prstGeom prst="flowChartConnector">
          <a:avLst/>
        </a:prstGeom>
      </dgm:spPr>
      <dgm:t>
        <a:bodyPr/>
        <a:lstStyle/>
        <a:p>
          <a:endParaRPr lang="en-US"/>
        </a:p>
      </dgm:t>
    </dgm:pt>
    <dgm:pt modelId="{88B9E060-1D9F-41C1-986E-86DF6452A1FF}" type="pres">
      <dgm:prSet presAssocID="{C0DA3322-9AA4-474C-8C72-0CCE4FC23928}" presName="desTx" presStyleLbl="revTx" presStyleIdx="0" presStyleCnt="3">
        <dgm:presLayoutVars>
          <dgm:bulletEnabled val="1"/>
        </dgm:presLayoutVars>
      </dgm:prSet>
      <dgm:spPr>
        <a:solidFill>
          <a:srgbClr val="438086"/>
        </a:solidFill>
      </dgm:spPr>
      <dgm:t>
        <a:bodyPr/>
        <a:lstStyle/>
        <a:p>
          <a:endParaRPr lang="en-US"/>
        </a:p>
      </dgm:t>
    </dgm:pt>
    <dgm:pt modelId="{74E76629-7F54-4887-8DD6-3D359C9ADF7C}" type="pres">
      <dgm:prSet presAssocID="{AAE5BCC2-0399-4953-B87A-CB12A25EDF56}" presName="space" presStyleCnt="0"/>
      <dgm:spPr/>
      <dgm:t>
        <a:bodyPr/>
        <a:lstStyle/>
        <a:p>
          <a:endParaRPr lang="en-US"/>
        </a:p>
      </dgm:t>
    </dgm:pt>
    <dgm:pt modelId="{A4527E0C-744B-41BC-8AB8-B10B39D9A2B0}" type="pres">
      <dgm:prSet presAssocID="{4EBB1724-4C52-447C-9049-7D595E26B5F4}" presName="composite" presStyleCnt="0"/>
      <dgm:spPr/>
      <dgm:t>
        <a:bodyPr/>
        <a:lstStyle/>
        <a:p>
          <a:endParaRPr lang="en-US"/>
        </a:p>
      </dgm:t>
    </dgm:pt>
    <dgm:pt modelId="{3611C331-E257-467B-9BC4-246B86BC5160}" type="pres">
      <dgm:prSet presAssocID="{4EBB1724-4C52-447C-9049-7D595E26B5F4}" presName="parTx" presStyleLbl="node1" presStyleIdx="1" presStyleCnt="5">
        <dgm:presLayoutVars>
          <dgm:chMax val="0"/>
          <dgm:chPref val="0"/>
          <dgm:bulletEnabled val="1"/>
        </dgm:presLayoutVars>
      </dgm:prSet>
      <dgm:spPr/>
      <dgm:t>
        <a:bodyPr/>
        <a:lstStyle/>
        <a:p>
          <a:endParaRPr lang="en-US"/>
        </a:p>
      </dgm:t>
    </dgm:pt>
    <dgm:pt modelId="{6C980A67-F403-46AD-B8BD-780840098FD0}" type="pres">
      <dgm:prSet presAssocID="{4EBB1724-4C52-447C-9049-7D595E26B5F4}" presName="desTx" presStyleLbl="revTx" presStyleIdx="0" presStyleCnt="3">
        <dgm:presLayoutVars>
          <dgm:bulletEnabled val="1"/>
        </dgm:presLayoutVars>
        <dgm:style>
          <a:lnRef idx="3">
            <a:schemeClr val="lt1"/>
          </a:lnRef>
          <a:fillRef idx="1">
            <a:schemeClr val="accent6"/>
          </a:fillRef>
          <a:effectRef idx="1">
            <a:schemeClr val="accent6"/>
          </a:effectRef>
          <a:fontRef idx="minor">
            <a:schemeClr val="lt1"/>
          </a:fontRef>
        </dgm:style>
      </dgm:prSet>
      <dgm:spPr>
        <a:prstGeom prst="flowChartDocument">
          <a:avLst/>
        </a:prstGeom>
        <a:solidFill>
          <a:srgbClr val="465B90"/>
        </a:solidFill>
      </dgm:spPr>
      <dgm:t>
        <a:bodyPr/>
        <a:lstStyle/>
        <a:p>
          <a:endParaRPr lang="en-US"/>
        </a:p>
      </dgm:t>
    </dgm:pt>
    <dgm:pt modelId="{975AC100-5796-4495-AE80-DBD90D188A09}" type="pres">
      <dgm:prSet presAssocID="{0CEDAC5D-340C-4AE1-8B96-5F48C2D03B90}" presName="space" presStyleCnt="0"/>
      <dgm:spPr/>
      <dgm:t>
        <a:bodyPr/>
        <a:lstStyle/>
        <a:p>
          <a:endParaRPr lang="en-US"/>
        </a:p>
      </dgm:t>
    </dgm:pt>
    <dgm:pt modelId="{7C312B14-5A46-4D7C-A5D7-1407462229EE}" type="pres">
      <dgm:prSet presAssocID="{8C77CC41-C353-41CC-8A92-69B5A784FD5F}" presName="composite" presStyleCnt="0"/>
      <dgm:spPr/>
      <dgm:t>
        <a:bodyPr/>
        <a:lstStyle/>
        <a:p>
          <a:endParaRPr lang="en-US"/>
        </a:p>
      </dgm:t>
    </dgm:pt>
    <dgm:pt modelId="{44712717-AEC8-4E2E-BB4B-D504B5217909}" type="pres">
      <dgm:prSet presAssocID="{8C77CC41-C353-41CC-8A92-69B5A784FD5F}" presName="parTx" presStyleLbl="node1" presStyleIdx="2" presStyleCnt="5">
        <dgm:presLayoutVars>
          <dgm:chMax val="0"/>
          <dgm:chPref val="0"/>
          <dgm:bulletEnabled val="1"/>
        </dgm:presLayoutVars>
      </dgm:prSet>
      <dgm:spPr/>
      <dgm:t>
        <a:bodyPr/>
        <a:lstStyle/>
        <a:p>
          <a:endParaRPr lang="en-US"/>
        </a:p>
      </dgm:t>
    </dgm:pt>
    <dgm:pt modelId="{5E2CF449-14CF-47AF-B821-237256997EE6}" type="pres">
      <dgm:prSet presAssocID="{8C77CC41-C353-41CC-8A92-69B5A784FD5F}" presName="desTx" presStyleLbl="revTx" presStyleIdx="0" presStyleCnt="3">
        <dgm:presLayoutVars>
          <dgm:bulletEnabled val="1"/>
        </dgm:presLayoutVars>
      </dgm:prSet>
      <dgm:spPr>
        <a:prstGeom prst="flowChartDocument">
          <a:avLst/>
        </a:prstGeom>
      </dgm:spPr>
      <dgm:t>
        <a:bodyPr/>
        <a:lstStyle/>
        <a:p>
          <a:endParaRPr lang="en-US"/>
        </a:p>
      </dgm:t>
    </dgm:pt>
    <dgm:pt modelId="{EF23202B-71D4-428D-9C45-E6E94EF6D31C}" type="pres">
      <dgm:prSet presAssocID="{7D3B9466-0278-4382-A417-58CAF62D5589}" presName="space" presStyleCnt="0"/>
      <dgm:spPr/>
      <dgm:t>
        <a:bodyPr/>
        <a:lstStyle/>
        <a:p>
          <a:endParaRPr lang="en-US"/>
        </a:p>
      </dgm:t>
    </dgm:pt>
    <dgm:pt modelId="{B8FCD429-DD33-4548-9918-0781718B73DD}" type="pres">
      <dgm:prSet presAssocID="{7F89DA55-C37D-418A-B316-A1CED6DCE4C0}" presName="composite" presStyleCnt="0"/>
      <dgm:spPr/>
      <dgm:t>
        <a:bodyPr/>
        <a:lstStyle/>
        <a:p>
          <a:endParaRPr lang="en-US"/>
        </a:p>
      </dgm:t>
    </dgm:pt>
    <dgm:pt modelId="{FA6E9E06-C4C7-4215-A6B9-EE48500E81FD}" type="pres">
      <dgm:prSet presAssocID="{7F89DA55-C37D-418A-B316-A1CED6DCE4C0}" presName="parTx" presStyleLbl="node1" presStyleIdx="3" presStyleCnt="5">
        <dgm:presLayoutVars>
          <dgm:chMax val="0"/>
          <dgm:chPref val="0"/>
          <dgm:bulletEnabled val="1"/>
        </dgm:presLayoutVars>
      </dgm:prSet>
      <dgm:spPr/>
      <dgm:t>
        <a:bodyPr/>
        <a:lstStyle/>
        <a:p>
          <a:endParaRPr lang="en-US"/>
        </a:p>
      </dgm:t>
    </dgm:pt>
    <dgm:pt modelId="{B2FBD554-1C00-4914-A357-4891A23E6D14}" type="pres">
      <dgm:prSet presAssocID="{7F89DA55-C37D-418A-B316-A1CED6DCE4C0}" presName="desTx" presStyleLbl="revTx" presStyleIdx="1" presStyleCnt="3">
        <dgm:presLayoutVars>
          <dgm:bulletEnabled val="1"/>
        </dgm:presLayoutVars>
      </dgm:prSet>
      <dgm:spPr>
        <a:prstGeom prst="flowChartDocument">
          <a:avLst/>
        </a:prstGeom>
      </dgm:spPr>
      <dgm:t>
        <a:bodyPr/>
        <a:lstStyle/>
        <a:p>
          <a:endParaRPr lang="en-US"/>
        </a:p>
      </dgm:t>
    </dgm:pt>
    <dgm:pt modelId="{F3B2FD82-67CD-4CB4-A4E8-7D8A3BB74EB3}" type="pres">
      <dgm:prSet presAssocID="{2A07C180-4FFD-4B40-9121-DF5B528CA867}" presName="space" presStyleCnt="0"/>
      <dgm:spPr/>
    </dgm:pt>
    <dgm:pt modelId="{3A15C87B-4286-441C-B3BF-35F77C96C19E}" type="pres">
      <dgm:prSet presAssocID="{A0FEA0A7-7342-4CA9-B6AB-F5A959AE7A99}" presName="composite" presStyleCnt="0"/>
      <dgm:spPr/>
    </dgm:pt>
    <dgm:pt modelId="{67F1DA71-A82E-4C11-8029-618AB4B6C2FC}" type="pres">
      <dgm:prSet presAssocID="{A0FEA0A7-7342-4CA9-B6AB-F5A959AE7A99}" presName="parTx" presStyleLbl="node1" presStyleIdx="4" presStyleCnt="5">
        <dgm:presLayoutVars>
          <dgm:chMax val="0"/>
          <dgm:chPref val="0"/>
          <dgm:bulletEnabled val="1"/>
        </dgm:presLayoutVars>
      </dgm:prSet>
      <dgm:spPr/>
      <dgm:t>
        <a:bodyPr/>
        <a:lstStyle/>
        <a:p>
          <a:endParaRPr lang="en-US"/>
        </a:p>
      </dgm:t>
    </dgm:pt>
    <dgm:pt modelId="{7BBFBC5C-A69B-472D-859D-7134ABBCC9C9}" type="pres">
      <dgm:prSet presAssocID="{A0FEA0A7-7342-4CA9-B6AB-F5A959AE7A99}" presName="desTx" presStyleLbl="revTx" presStyleIdx="2" presStyleCnt="3">
        <dgm:presLayoutVars>
          <dgm:bulletEnabled val="1"/>
        </dgm:presLayoutVars>
      </dgm:prSet>
      <dgm:spPr>
        <a:prstGeom prst="flowChartDocument">
          <a:avLst/>
        </a:prstGeom>
      </dgm:spPr>
      <dgm:t>
        <a:bodyPr/>
        <a:lstStyle/>
        <a:p>
          <a:endParaRPr lang="en-US"/>
        </a:p>
      </dgm:t>
    </dgm:pt>
  </dgm:ptLst>
  <dgm:cxnLst>
    <dgm:cxn modelId="{3D30EAF9-CF62-4066-949E-1C900B50421D}" srcId="{85947716-9733-4A8B-9A20-833E1E5A94D7}" destId="{C0DA3322-9AA4-474C-8C72-0CCE4FC23928}" srcOrd="0" destOrd="0" parTransId="{56DB26D1-AD70-455C-87FB-B7F74164A349}" sibTransId="{AAE5BCC2-0399-4953-B87A-CB12A25EDF56}"/>
    <dgm:cxn modelId="{B4EF04A1-A9B7-48E8-92C9-9FC4D2CF8FF5}" srcId="{A0FEA0A7-7342-4CA9-B6AB-F5A959AE7A99}" destId="{D59E9BF1-517A-4AB2-BCC8-69F2F975BEFD}" srcOrd="0" destOrd="0" parTransId="{3FF74A3A-D321-42EE-B57E-76BE07B95DAA}" sibTransId="{8AA7E3EB-E809-4532-89EE-3D08C3728F15}"/>
    <dgm:cxn modelId="{7A64FA93-7897-4B6E-9A47-F68FBF52E9C4}" type="presOf" srcId="{8C77CC41-C353-41CC-8A92-69B5A784FD5F}" destId="{44712717-AEC8-4E2E-BB4B-D504B5217909}" srcOrd="0" destOrd="0" presId="urn:microsoft.com/office/officeart/2005/8/layout/chevron1"/>
    <dgm:cxn modelId="{388303A4-9E70-4EC4-A5A4-54EF67684090}" srcId="{85947716-9733-4A8B-9A20-833E1E5A94D7}" destId="{8C77CC41-C353-41CC-8A92-69B5A784FD5F}" srcOrd="2" destOrd="0" parTransId="{72DAACC0-BFE6-40AA-A599-EC9BFDFE2FE1}" sibTransId="{7D3B9466-0278-4382-A417-58CAF62D5589}"/>
    <dgm:cxn modelId="{9A628CA0-B682-4DE2-A040-006D7DBC5828}" type="presOf" srcId="{D59E9BF1-517A-4AB2-BCC8-69F2F975BEFD}" destId="{7BBFBC5C-A69B-472D-859D-7134ABBCC9C9}" srcOrd="0" destOrd="0" presId="urn:microsoft.com/office/officeart/2005/8/layout/chevron1"/>
    <dgm:cxn modelId="{5ED6547F-1137-47B2-8775-93EAE7AE8E1A}" type="presOf" srcId="{7F89DA55-C37D-418A-B316-A1CED6DCE4C0}" destId="{FA6E9E06-C4C7-4215-A6B9-EE48500E81FD}" srcOrd="0" destOrd="0" presId="urn:microsoft.com/office/officeart/2005/8/layout/chevron1"/>
    <dgm:cxn modelId="{38F975BA-5081-47C0-8E6E-97A9DEAC0972}" type="presOf" srcId="{4EBB1724-4C52-447C-9049-7D595E26B5F4}" destId="{3611C331-E257-467B-9BC4-246B86BC5160}" srcOrd="0" destOrd="0" presId="urn:microsoft.com/office/officeart/2005/8/layout/chevron1"/>
    <dgm:cxn modelId="{6822BAB5-5333-4039-A8DF-A03D39E9DA59}" type="presOf" srcId="{A0FEA0A7-7342-4CA9-B6AB-F5A959AE7A99}" destId="{67F1DA71-A82E-4C11-8029-618AB4B6C2FC}" srcOrd="0" destOrd="0" presId="urn:microsoft.com/office/officeart/2005/8/layout/chevron1"/>
    <dgm:cxn modelId="{693F8090-91B6-4ACC-94A3-1CD3D6E41143}" srcId="{7F89DA55-C37D-418A-B316-A1CED6DCE4C0}" destId="{5C93CCF4-49C9-4F56-B504-D241F7B6A3C7}" srcOrd="0" destOrd="0" parTransId="{C3A05190-8747-4684-9D84-20B7E7C04672}" sibTransId="{617853C0-1B1C-492A-A78D-E77979488B41}"/>
    <dgm:cxn modelId="{63068E43-41BC-4663-8AF3-5FCD2396D63C}" type="presOf" srcId="{6C8161FE-34FD-4187-9571-052FFBE805EF}" destId="{5E2CF449-14CF-47AF-B821-237256997EE6}" srcOrd="0" destOrd="0" presId="urn:microsoft.com/office/officeart/2005/8/layout/chevron1"/>
    <dgm:cxn modelId="{FDD972C9-9E13-413D-A551-389F035372DF}" srcId="{8C77CC41-C353-41CC-8A92-69B5A784FD5F}" destId="{6C8161FE-34FD-4187-9571-052FFBE805EF}" srcOrd="0" destOrd="0" parTransId="{4874FC20-846F-4C29-B4C7-9D920726F075}" sibTransId="{407DB471-0513-4E10-B837-55FA3908C094}"/>
    <dgm:cxn modelId="{E471A97A-E6CF-4D92-BAED-9AD3F028D81F}" type="presOf" srcId="{C0DA3322-9AA4-474C-8C72-0CCE4FC23928}" destId="{2CC9E62C-6FA6-49A0-9890-3BF1924528AE}" srcOrd="0" destOrd="0" presId="urn:microsoft.com/office/officeart/2005/8/layout/chevron1"/>
    <dgm:cxn modelId="{B16DAEB6-A46F-4B74-82BD-A2D3C4766575}" srcId="{85947716-9733-4A8B-9A20-833E1E5A94D7}" destId="{4EBB1724-4C52-447C-9049-7D595E26B5F4}" srcOrd="1" destOrd="0" parTransId="{1D8E9370-6AD5-4531-A0A4-881996997290}" sibTransId="{0CEDAC5D-340C-4AE1-8B96-5F48C2D03B90}"/>
    <dgm:cxn modelId="{0257AFD5-D968-4046-B9CE-22EC886DDD8B}" srcId="{85947716-9733-4A8B-9A20-833E1E5A94D7}" destId="{A0FEA0A7-7342-4CA9-B6AB-F5A959AE7A99}" srcOrd="4" destOrd="0" parTransId="{3BD79715-186E-4EFB-9F02-6058E4ED0068}" sibTransId="{3349A9F6-CBC1-4ABF-8B3C-1E6EDB195A1E}"/>
    <dgm:cxn modelId="{A678535B-21F4-4B0F-A255-08346E6656E3}" srcId="{85947716-9733-4A8B-9A20-833E1E5A94D7}" destId="{7F89DA55-C37D-418A-B316-A1CED6DCE4C0}" srcOrd="3" destOrd="0" parTransId="{853379F5-BE16-41CD-B403-062C87739501}" sibTransId="{2A07C180-4FFD-4B40-9121-DF5B528CA867}"/>
    <dgm:cxn modelId="{7BA6488F-C954-4FB3-8BA7-453028E7BBD3}" type="presOf" srcId="{85947716-9733-4A8B-9A20-833E1E5A94D7}" destId="{D9E68210-3E3A-4EAE-9614-BD30617438EB}" srcOrd="0" destOrd="0" presId="urn:microsoft.com/office/officeart/2005/8/layout/chevron1"/>
    <dgm:cxn modelId="{9AF29109-AE50-445A-9B65-33EFDCB56EC7}" type="presOf" srcId="{5C93CCF4-49C9-4F56-B504-D241F7B6A3C7}" destId="{B2FBD554-1C00-4914-A357-4891A23E6D14}" srcOrd="0" destOrd="0" presId="urn:microsoft.com/office/officeart/2005/8/layout/chevron1"/>
    <dgm:cxn modelId="{2CFF5532-62E2-47F7-AC95-06028C2F88C6}" type="presParOf" srcId="{D9E68210-3E3A-4EAE-9614-BD30617438EB}" destId="{24903184-184E-4744-A104-7DD89624CBF7}" srcOrd="0" destOrd="0" presId="urn:microsoft.com/office/officeart/2005/8/layout/chevron1"/>
    <dgm:cxn modelId="{F740EE63-831E-4A5C-8D68-2FA1E0ED6F64}" type="presParOf" srcId="{24903184-184E-4744-A104-7DD89624CBF7}" destId="{2CC9E62C-6FA6-49A0-9890-3BF1924528AE}" srcOrd="0" destOrd="0" presId="urn:microsoft.com/office/officeart/2005/8/layout/chevron1"/>
    <dgm:cxn modelId="{9398CD4D-6DA9-4A4D-B09B-398CB3507106}" type="presParOf" srcId="{24903184-184E-4744-A104-7DD89624CBF7}" destId="{88B9E060-1D9F-41C1-986E-86DF6452A1FF}" srcOrd="1" destOrd="0" presId="urn:microsoft.com/office/officeart/2005/8/layout/chevron1"/>
    <dgm:cxn modelId="{29407EDE-CF66-4E1B-9561-F2A604BDEA2E}" type="presParOf" srcId="{D9E68210-3E3A-4EAE-9614-BD30617438EB}" destId="{74E76629-7F54-4887-8DD6-3D359C9ADF7C}" srcOrd="1" destOrd="0" presId="urn:microsoft.com/office/officeart/2005/8/layout/chevron1"/>
    <dgm:cxn modelId="{E4D1E754-CC65-4DDD-BE12-123B7F08D722}" type="presParOf" srcId="{D9E68210-3E3A-4EAE-9614-BD30617438EB}" destId="{A4527E0C-744B-41BC-8AB8-B10B39D9A2B0}" srcOrd="2" destOrd="0" presId="urn:microsoft.com/office/officeart/2005/8/layout/chevron1"/>
    <dgm:cxn modelId="{E2F8B020-EF81-476F-868C-7EB09EE8F6E7}" type="presParOf" srcId="{A4527E0C-744B-41BC-8AB8-B10B39D9A2B0}" destId="{3611C331-E257-467B-9BC4-246B86BC5160}" srcOrd="0" destOrd="0" presId="urn:microsoft.com/office/officeart/2005/8/layout/chevron1"/>
    <dgm:cxn modelId="{0946EB96-14DF-4A43-9CC6-E79050DE7945}" type="presParOf" srcId="{A4527E0C-744B-41BC-8AB8-B10B39D9A2B0}" destId="{6C980A67-F403-46AD-B8BD-780840098FD0}" srcOrd="1" destOrd="0" presId="urn:microsoft.com/office/officeart/2005/8/layout/chevron1"/>
    <dgm:cxn modelId="{BE170BE7-B69C-4E4A-B1AA-CD2D284EA7C8}" type="presParOf" srcId="{D9E68210-3E3A-4EAE-9614-BD30617438EB}" destId="{975AC100-5796-4495-AE80-DBD90D188A09}" srcOrd="3" destOrd="0" presId="urn:microsoft.com/office/officeart/2005/8/layout/chevron1"/>
    <dgm:cxn modelId="{BAA177F8-6C5B-4F8E-B2CF-438743977B6D}" type="presParOf" srcId="{D9E68210-3E3A-4EAE-9614-BD30617438EB}" destId="{7C312B14-5A46-4D7C-A5D7-1407462229EE}" srcOrd="4" destOrd="0" presId="urn:microsoft.com/office/officeart/2005/8/layout/chevron1"/>
    <dgm:cxn modelId="{D037FE0B-7CCA-4A5F-92C3-8CA3BDAD9B17}" type="presParOf" srcId="{7C312B14-5A46-4D7C-A5D7-1407462229EE}" destId="{44712717-AEC8-4E2E-BB4B-D504B5217909}" srcOrd="0" destOrd="0" presId="urn:microsoft.com/office/officeart/2005/8/layout/chevron1"/>
    <dgm:cxn modelId="{52851C4B-7D7F-434C-B9DD-51801FF8AF35}" type="presParOf" srcId="{7C312B14-5A46-4D7C-A5D7-1407462229EE}" destId="{5E2CF449-14CF-47AF-B821-237256997EE6}" srcOrd="1" destOrd="0" presId="urn:microsoft.com/office/officeart/2005/8/layout/chevron1"/>
    <dgm:cxn modelId="{4039E421-2137-4D7F-A7DB-7C2262FD7037}" type="presParOf" srcId="{D9E68210-3E3A-4EAE-9614-BD30617438EB}" destId="{EF23202B-71D4-428D-9C45-E6E94EF6D31C}" srcOrd="5" destOrd="0" presId="urn:microsoft.com/office/officeart/2005/8/layout/chevron1"/>
    <dgm:cxn modelId="{32DB9205-38B4-41C2-99DA-4E8720230CCF}" type="presParOf" srcId="{D9E68210-3E3A-4EAE-9614-BD30617438EB}" destId="{B8FCD429-DD33-4548-9918-0781718B73DD}" srcOrd="6" destOrd="0" presId="urn:microsoft.com/office/officeart/2005/8/layout/chevron1"/>
    <dgm:cxn modelId="{DC68A43E-6941-4CF6-A6B4-E558E7AFC727}" type="presParOf" srcId="{B8FCD429-DD33-4548-9918-0781718B73DD}" destId="{FA6E9E06-C4C7-4215-A6B9-EE48500E81FD}" srcOrd="0" destOrd="0" presId="urn:microsoft.com/office/officeart/2005/8/layout/chevron1"/>
    <dgm:cxn modelId="{321E0B83-3F46-4FC1-BD55-7024B66E55E8}" type="presParOf" srcId="{B8FCD429-DD33-4548-9918-0781718B73DD}" destId="{B2FBD554-1C00-4914-A357-4891A23E6D14}" srcOrd="1" destOrd="0" presId="urn:microsoft.com/office/officeart/2005/8/layout/chevron1"/>
    <dgm:cxn modelId="{AC140657-687B-4B7E-98C8-8B029F42569E}" type="presParOf" srcId="{D9E68210-3E3A-4EAE-9614-BD30617438EB}" destId="{F3B2FD82-67CD-4CB4-A4E8-7D8A3BB74EB3}" srcOrd="7" destOrd="0" presId="urn:microsoft.com/office/officeart/2005/8/layout/chevron1"/>
    <dgm:cxn modelId="{7E7E7732-276F-4A71-913D-6C941315D272}" type="presParOf" srcId="{D9E68210-3E3A-4EAE-9614-BD30617438EB}" destId="{3A15C87B-4286-441C-B3BF-35F77C96C19E}" srcOrd="8" destOrd="0" presId="urn:microsoft.com/office/officeart/2005/8/layout/chevron1"/>
    <dgm:cxn modelId="{81DBE84D-5F3F-4B6B-870E-AC86263ACA39}" type="presParOf" srcId="{3A15C87B-4286-441C-B3BF-35F77C96C19E}" destId="{67F1DA71-A82E-4C11-8029-618AB4B6C2FC}" srcOrd="0" destOrd="0" presId="urn:microsoft.com/office/officeart/2005/8/layout/chevron1"/>
    <dgm:cxn modelId="{B189B955-6428-4E3F-8BD8-F59985F35C27}" type="presParOf" srcId="{3A15C87B-4286-441C-B3BF-35F77C96C19E}" destId="{7BBFBC5C-A69B-472D-859D-7134ABBCC9C9}" srcOrd="1"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947716-9733-4A8B-9A20-833E1E5A94D7}" type="doc">
      <dgm:prSet loTypeId="urn:microsoft.com/office/officeart/2005/8/layout/chevron1" loCatId="process" qsTypeId="urn:microsoft.com/office/officeart/2005/8/quickstyle/simple2" qsCatId="simple" csTypeId="urn:microsoft.com/office/officeart/2005/8/colors/colorful2" csCatId="colorful" phldr="1"/>
      <dgm:spPr/>
      <dgm:t>
        <a:bodyPr/>
        <a:lstStyle/>
        <a:p>
          <a:endParaRPr lang="en-US"/>
        </a:p>
      </dgm:t>
    </dgm:pt>
    <dgm:pt modelId="{C0DA3322-9AA4-474C-8C72-0CCE4FC23928}">
      <dgm:prSet phldrT="[Text]" custT="1"/>
      <dgm:spPr>
        <a:solidFill>
          <a:srgbClr val="438086"/>
        </a:solidFill>
      </dgm:spPr>
      <dgm:t>
        <a:bodyPr/>
        <a:lstStyle/>
        <a:p>
          <a:r>
            <a:rPr lang="en-US" sz="1400" b="1" dirty="0" smtClean="0"/>
            <a:t>Crawling</a:t>
          </a:r>
          <a:endParaRPr lang="en-US" sz="1700" b="1" dirty="0"/>
        </a:p>
      </dgm:t>
    </dgm:pt>
    <dgm:pt modelId="{56DB26D1-AD70-455C-87FB-B7F74164A349}" type="parTrans" cxnId="{3D30EAF9-CF62-4066-949E-1C900B50421D}">
      <dgm:prSet/>
      <dgm:spPr/>
      <dgm:t>
        <a:bodyPr/>
        <a:lstStyle/>
        <a:p>
          <a:endParaRPr lang="en-US"/>
        </a:p>
      </dgm:t>
    </dgm:pt>
    <dgm:pt modelId="{AAE5BCC2-0399-4953-B87A-CB12A25EDF56}" type="sibTrans" cxnId="{3D30EAF9-CF62-4066-949E-1C900B50421D}">
      <dgm:prSet/>
      <dgm:spPr/>
      <dgm:t>
        <a:bodyPr/>
        <a:lstStyle/>
        <a:p>
          <a:endParaRPr lang="en-US"/>
        </a:p>
      </dgm:t>
    </dgm:pt>
    <dgm:pt modelId="{374FA182-13F1-4BA9-80C1-8401AD4F0D67}">
      <dgm:prSet phldrT="[Text]" custT="1">
        <dgm:style>
          <a:lnRef idx="3">
            <a:schemeClr val="lt1"/>
          </a:lnRef>
          <a:fillRef idx="1">
            <a:schemeClr val="accent6"/>
          </a:fillRef>
          <a:effectRef idx="1">
            <a:schemeClr val="accent6"/>
          </a:effectRef>
          <a:fontRef idx="minor">
            <a:schemeClr val="lt1"/>
          </a:fontRef>
        </dgm:style>
      </dgm:prSet>
      <dgm:spPr>
        <a:solidFill>
          <a:srgbClr val="465B90"/>
        </a:solidFill>
      </dgm:spPr>
      <dgm:t>
        <a:bodyPr lIns="91440" tIns="91440" rIns="91440" bIns="91440"/>
        <a:lstStyle/>
        <a:p>
          <a:r>
            <a:rPr lang="en-US" sz="1500" dirty="0" smtClean="0">
              <a:solidFill>
                <a:schemeClr val="bg1"/>
              </a:solidFill>
            </a:rPr>
            <a:t>Basic Text Cleanup</a:t>
          </a:r>
          <a:endParaRPr lang="en-US" sz="1500" dirty="0">
            <a:solidFill>
              <a:schemeClr val="bg1"/>
            </a:solidFill>
          </a:endParaRPr>
        </a:p>
      </dgm:t>
    </dgm:pt>
    <dgm:pt modelId="{29875AB3-485C-4A5C-B23C-1AF6E08DDBC1}" type="parTrans" cxnId="{F8516FFB-EAFB-468A-8037-55ABDC86EB92}">
      <dgm:prSet/>
      <dgm:spPr/>
      <dgm:t>
        <a:bodyPr/>
        <a:lstStyle/>
        <a:p>
          <a:endParaRPr lang="en-US"/>
        </a:p>
      </dgm:t>
    </dgm:pt>
    <dgm:pt modelId="{C655C8D5-DA1C-4FC9-BFDE-DFEFE23DAD07}" type="sibTrans" cxnId="{F8516FFB-EAFB-468A-8037-55ABDC86EB92}">
      <dgm:prSet/>
      <dgm:spPr/>
      <dgm:t>
        <a:bodyPr/>
        <a:lstStyle/>
        <a:p>
          <a:endParaRPr lang="en-US"/>
        </a:p>
      </dgm:t>
    </dgm:pt>
    <dgm:pt modelId="{8C77CC41-C353-41CC-8A92-69B5A784FD5F}">
      <dgm:prSet phldrT="[Text]"/>
      <dgm:spPr>
        <a:solidFill>
          <a:srgbClr val="654A99"/>
        </a:solidFill>
      </dgm:spPr>
      <dgm:t>
        <a:bodyPr/>
        <a:lstStyle/>
        <a:p>
          <a:r>
            <a:rPr lang="en-US" b="1" dirty="0" smtClean="0"/>
            <a:t>Classification</a:t>
          </a:r>
          <a:endParaRPr lang="en-US" b="1" dirty="0"/>
        </a:p>
      </dgm:t>
    </dgm:pt>
    <dgm:pt modelId="{72DAACC0-BFE6-40AA-A599-EC9BFDFE2FE1}" type="parTrans" cxnId="{388303A4-9E70-4EC4-A5A4-54EF67684090}">
      <dgm:prSet/>
      <dgm:spPr/>
      <dgm:t>
        <a:bodyPr/>
        <a:lstStyle/>
        <a:p>
          <a:endParaRPr lang="en-US"/>
        </a:p>
      </dgm:t>
    </dgm:pt>
    <dgm:pt modelId="{7D3B9466-0278-4382-A417-58CAF62D5589}" type="sibTrans" cxnId="{388303A4-9E70-4EC4-A5A4-54EF67684090}">
      <dgm:prSet/>
      <dgm:spPr/>
      <dgm:t>
        <a:bodyPr/>
        <a:lstStyle/>
        <a:p>
          <a:endParaRPr lang="en-US"/>
        </a:p>
      </dgm:t>
    </dgm:pt>
    <dgm:pt modelId="{7F89DA55-C37D-418A-B316-A1CED6DCE4C0}">
      <dgm:prSet phldrT="[Text]"/>
      <dgm:spPr/>
      <dgm:t>
        <a:bodyPr/>
        <a:lstStyle/>
        <a:p>
          <a:r>
            <a:rPr lang="en-US" b="1" dirty="0" smtClean="0"/>
            <a:t>Storytelling</a:t>
          </a:r>
          <a:endParaRPr lang="en-US" b="1" dirty="0"/>
        </a:p>
      </dgm:t>
    </dgm:pt>
    <dgm:pt modelId="{853379F5-BE16-41CD-B403-062C87739501}" type="parTrans" cxnId="{A678535B-21F4-4B0F-A255-08346E6656E3}">
      <dgm:prSet/>
      <dgm:spPr/>
      <dgm:t>
        <a:bodyPr/>
        <a:lstStyle/>
        <a:p>
          <a:endParaRPr lang="en-US"/>
        </a:p>
      </dgm:t>
    </dgm:pt>
    <dgm:pt modelId="{2A07C180-4FFD-4B40-9121-DF5B528CA867}" type="sibTrans" cxnId="{A678535B-21F4-4B0F-A255-08346E6656E3}">
      <dgm:prSet/>
      <dgm:spPr/>
      <dgm:t>
        <a:bodyPr/>
        <a:lstStyle/>
        <a:p>
          <a:endParaRPr lang="en-US"/>
        </a:p>
      </dgm:t>
    </dgm:pt>
    <dgm:pt modelId="{4EBB1724-4C52-447C-9049-7D595E26B5F4}">
      <dgm:prSet phldrT="[Text]" custT="1"/>
      <dgm:spPr>
        <a:solidFill>
          <a:srgbClr val="465B90"/>
        </a:solidFill>
      </dgm:spPr>
      <dgm:t>
        <a:bodyPr/>
        <a:lstStyle/>
        <a:p>
          <a:r>
            <a:rPr lang="en-US" sz="1400" b="1" dirty="0" smtClean="0"/>
            <a:t>Preprocessing</a:t>
          </a:r>
          <a:endParaRPr lang="en-US" sz="2000" b="1" dirty="0"/>
        </a:p>
      </dgm:t>
    </dgm:pt>
    <dgm:pt modelId="{1D8E9370-6AD5-4531-A0A4-881996997290}" type="parTrans" cxnId="{B16DAEB6-A46F-4B74-82BD-A2D3C4766575}">
      <dgm:prSet/>
      <dgm:spPr/>
      <dgm:t>
        <a:bodyPr/>
        <a:lstStyle/>
        <a:p>
          <a:endParaRPr lang="en-US"/>
        </a:p>
      </dgm:t>
    </dgm:pt>
    <dgm:pt modelId="{0CEDAC5D-340C-4AE1-8B96-5F48C2D03B90}" type="sibTrans" cxnId="{B16DAEB6-A46F-4B74-82BD-A2D3C4766575}">
      <dgm:prSet/>
      <dgm:spPr/>
      <dgm:t>
        <a:bodyPr/>
        <a:lstStyle/>
        <a:p>
          <a:endParaRPr lang="en-US"/>
        </a:p>
      </dgm:t>
    </dgm:pt>
    <dgm:pt modelId="{2648C579-CCE6-4C28-9212-B0BACC6D2DCE}">
      <dgm:prSet phldrT="[Text]" custT="1">
        <dgm:style>
          <a:lnRef idx="3">
            <a:schemeClr val="lt1"/>
          </a:lnRef>
          <a:fillRef idx="1">
            <a:schemeClr val="accent6"/>
          </a:fillRef>
          <a:effectRef idx="1">
            <a:schemeClr val="accent6"/>
          </a:effectRef>
          <a:fontRef idx="minor">
            <a:schemeClr val="lt1"/>
          </a:fontRef>
        </dgm:style>
      </dgm:prSet>
      <dgm:spPr>
        <a:solidFill>
          <a:srgbClr val="465B90"/>
        </a:solidFill>
      </dgm:spPr>
      <dgm:t>
        <a:bodyPr lIns="91440" tIns="91440" rIns="91440" bIns="91440"/>
        <a:lstStyle/>
        <a:p>
          <a:r>
            <a:rPr lang="en-US" sz="1500" dirty="0" smtClean="0">
              <a:solidFill>
                <a:schemeClr val="bg1"/>
              </a:solidFill>
            </a:rPr>
            <a:t>Extracting Text</a:t>
          </a:r>
          <a:endParaRPr lang="en-US" sz="1500" dirty="0">
            <a:solidFill>
              <a:schemeClr val="bg1"/>
            </a:solidFill>
          </a:endParaRPr>
        </a:p>
      </dgm:t>
    </dgm:pt>
    <dgm:pt modelId="{27CA1367-27E3-48E2-BA39-2F33235364BE}" type="parTrans" cxnId="{32B91331-869F-4C2C-BD37-BBB16C1675B1}">
      <dgm:prSet/>
      <dgm:spPr/>
      <dgm:t>
        <a:bodyPr/>
        <a:lstStyle/>
        <a:p>
          <a:endParaRPr lang="en-US"/>
        </a:p>
      </dgm:t>
    </dgm:pt>
    <dgm:pt modelId="{EF872278-A73E-4A57-AC2B-7284B0E5DABF}" type="sibTrans" cxnId="{32B91331-869F-4C2C-BD37-BBB16C1675B1}">
      <dgm:prSet/>
      <dgm:spPr/>
      <dgm:t>
        <a:bodyPr/>
        <a:lstStyle/>
        <a:p>
          <a:endParaRPr lang="en-US"/>
        </a:p>
      </dgm:t>
    </dgm:pt>
    <dgm:pt modelId="{6C8161FE-34FD-4187-9571-052FFBE805EF}">
      <dgm:prSet phldrT="[Text]" custT="1">
        <dgm:style>
          <a:lnRef idx="3">
            <a:schemeClr val="lt1"/>
          </a:lnRef>
          <a:fillRef idx="1">
            <a:schemeClr val="accent4"/>
          </a:fillRef>
          <a:effectRef idx="1">
            <a:schemeClr val="accent4"/>
          </a:effectRef>
          <a:fontRef idx="minor">
            <a:schemeClr val="lt1"/>
          </a:fontRef>
        </dgm:style>
      </dgm:prSet>
      <dgm:spPr>
        <a:solidFill>
          <a:srgbClr val="654A99"/>
        </a:solidFill>
      </dgm:spPr>
      <dgm:t>
        <a:bodyPr lIns="91440" tIns="91440" rIns="91440" bIns="91440"/>
        <a:lstStyle/>
        <a:p>
          <a:r>
            <a:rPr lang="en-US" sz="1500" dirty="0" smtClean="0">
              <a:solidFill>
                <a:schemeClr val="bg1"/>
              </a:solidFill>
            </a:rPr>
            <a:t>Supervised learning methods</a:t>
          </a:r>
          <a:endParaRPr lang="en-US" sz="1500" dirty="0">
            <a:solidFill>
              <a:schemeClr val="bg1"/>
            </a:solidFill>
          </a:endParaRPr>
        </a:p>
      </dgm:t>
    </dgm:pt>
    <dgm:pt modelId="{4874FC20-846F-4C29-B4C7-9D920726F075}" type="parTrans" cxnId="{FDD972C9-9E13-413D-A551-389F035372DF}">
      <dgm:prSet/>
      <dgm:spPr/>
      <dgm:t>
        <a:bodyPr/>
        <a:lstStyle/>
        <a:p>
          <a:endParaRPr lang="en-US"/>
        </a:p>
      </dgm:t>
    </dgm:pt>
    <dgm:pt modelId="{407DB471-0513-4E10-B837-55FA3908C094}" type="sibTrans" cxnId="{FDD972C9-9E13-413D-A551-389F035372DF}">
      <dgm:prSet/>
      <dgm:spPr/>
      <dgm:t>
        <a:bodyPr/>
        <a:lstStyle/>
        <a:p>
          <a:endParaRPr lang="en-US"/>
        </a:p>
      </dgm:t>
    </dgm:pt>
    <dgm:pt modelId="{5C93CCF4-49C9-4F56-B504-D241F7B6A3C7}">
      <dgm:prSet phldrT="[Text]">
        <dgm:style>
          <a:lnRef idx="3">
            <a:schemeClr val="lt1"/>
          </a:lnRef>
          <a:fillRef idx="1">
            <a:schemeClr val="accent3"/>
          </a:fillRef>
          <a:effectRef idx="1">
            <a:schemeClr val="accent3"/>
          </a:effectRef>
          <a:fontRef idx="minor">
            <a:schemeClr val="lt1"/>
          </a:fontRef>
        </dgm:style>
      </dgm:prSet>
      <dgm:spPr/>
      <dgm:t>
        <a:bodyPr lIns="91440" tIns="91440" rIns="91440" bIns="91440"/>
        <a:lstStyle/>
        <a:p>
          <a:r>
            <a:rPr lang="en-US" dirty="0" smtClean="0">
              <a:solidFill>
                <a:schemeClr val="bg1"/>
              </a:solidFill>
            </a:rPr>
            <a:t>Generating </a:t>
          </a:r>
          <a:r>
            <a:rPr lang="en-US" dirty="0" smtClean="0">
              <a:solidFill>
                <a:schemeClr val="bg1"/>
              </a:solidFill>
            </a:rPr>
            <a:t>stories</a:t>
          </a:r>
          <a:endParaRPr lang="en-US" dirty="0">
            <a:solidFill>
              <a:schemeClr val="bg1"/>
            </a:solidFill>
          </a:endParaRPr>
        </a:p>
      </dgm:t>
    </dgm:pt>
    <dgm:pt modelId="{C3A05190-8747-4684-9D84-20B7E7C04672}" type="parTrans" cxnId="{693F8090-91B6-4ACC-94A3-1CD3D6E41143}">
      <dgm:prSet/>
      <dgm:spPr/>
      <dgm:t>
        <a:bodyPr/>
        <a:lstStyle/>
        <a:p>
          <a:endParaRPr lang="en-US"/>
        </a:p>
      </dgm:t>
    </dgm:pt>
    <dgm:pt modelId="{617853C0-1B1C-492A-A78D-E77979488B41}" type="sibTrans" cxnId="{693F8090-91B6-4ACC-94A3-1CD3D6E41143}">
      <dgm:prSet/>
      <dgm:spPr/>
      <dgm:t>
        <a:bodyPr/>
        <a:lstStyle/>
        <a:p>
          <a:endParaRPr lang="en-US"/>
        </a:p>
      </dgm:t>
    </dgm:pt>
    <dgm:pt modelId="{7CFB3509-8557-4198-A599-B3A7500C90F2}">
      <dgm:prSet phldrT="[Text]">
        <dgm:style>
          <a:lnRef idx="3">
            <a:schemeClr val="lt1"/>
          </a:lnRef>
          <a:fillRef idx="1">
            <a:schemeClr val="accent3"/>
          </a:fillRef>
          <a:effectRef idx="1">
            <a:schemeClr val="accent3"/>
          </a:effectRef>
          <a:fontRef idx="minor">
            <a:schemeClr val="lt1"/>
          </a:fontRef>
        </dgm:style>
      </dgm:prSet>
      <dgm:spPr/>
      <dgm:t>
        <a:bodyPr lIns="91440" tIns="91440" rIns="91440" bIns="91440"/>
        <a:lstStyle/>
        <a:p>
          <a:r>
            <a:rPr lang="en-US" dirty="0" smtClean="0">
              <a:solidFill>
                <a:schemeClr val="bg1"/>
              </a:solidFill>
            </a:rPr>
            <a:t>Visualization</a:t>
          </a:r>
          <a:endParaRPr lang="en-US" dirty="0">
            <a:solidFill>
              <a:schemeClr val="bg1"/>
            </a:solidFill>
          </a:endParaRPr>
        </a:p>
      </dgm:t>
    </dgm:pt>
    <dgm:pt modelId="{0FC87EC2-135E-422D-B166-7E3D1154905C}" type="parTrans" cxnId="{37DEB463-104B-4795-9243-446F549161AC}">
      <dgm:prSet/>
      <dgm:spPr/>
      <dgm:t>
        <a:bodyPr/>
        <a:lstStyle/>
        <a:p>
          <a:endParaRPr lang="en-US"/>
        </a:p>
      </dgm:t>
    </dgm:pt>
    <dgm:pt modelId="{08301BE5-83AF-49E1-8FF6-08C73CA037C6}" type="sibTrans" cxnId="{37DEB463-104B-4795-9243-446F549161AC}">
      <dgm:prSet/>
      <dgm:spPr/>
      <dgm:t>
        <a:bodyPr/>
        <a:lstStyle/>
        <a:p>
          <a:endParaRPr lang="en-US"/>
        </a:p>
      </dgm:t>
    </dgm:pt>
    <dgm:pt modelId="{5491BFE6-05E5-42CD-95A8-60F5CAA29E80}">
      <dgm:prSet phldrT="[Text]">
        <dgm:style>
          <a:lnRef idx="3">
            <a:schemeClr val="lt1"/>
          </a:lnRef>
          <a:fillRef idx="1">
            <a:schemeClr val="accent3"/>
          </a:fillRef>
          <a:effectRef idx="1">
            <a:schemeClr val="accent3"/>
          </a:effectRef>
          <a:fontRef idx="minor">
            <a:schemeClr val="lt1"/>
          </a:fontRef>
        </dgm:style>
      </dgm:prSet>
      <dgm:spPr/>
      <dgm:t>
        <a:bodyPr lIns="91440" tIns="91440" rIns="91440" bIns="91440"/>
        <a:lstStyle/>
        <a:p>
          <a:r>
            <a:rPr lang="en-US" dirty="0" smtClean="0">
              <a:solidFill>
                <a:schemeClr val="bg1"/>
              </a:solidFill>
            </a:rPr>
            <a:t>Story analysis</a:t>
          </a:r>
          <a:endParaRPr lang="en-US" dirty="0">
            <a:solidFill>
              <a:schemeClr val="bg1"/>
            </a:solidFill>
          </a:endParaRPr>
        </a:p>
      </dgm:t>
    </dgm:pt>
    <dgm:pt modelId="{CC280B3E-2EED-4807-B191-41E8DDC62C4E}" type="parTrans" cxnId="{153BECB4-EBFB-4707-8145-C54838D09C6B}">
      <dgm:prSet/>
      <dgm:spPr/>
      <dgm:t>
        <a:bodyPr/>
        <a:lstStyle/>
        <a:p>
          <a:endParaRPr lang="en-US"/>
        </a:p>
      </dgm:t>
    </dgm:pt>
    <dgm:pt modelId="{F19B623A-96AF-4630-843D-76AE9052FB18}" type="sibTrans" cxnId="{153BECB4-EBFB-4707-8145-C54838D09C6B}">
      <dgm:prSet/>
      <dgm:spPr/>
      <dgm:t>
        <a:bodyPr/>
        <a:lstStyle/>
        <a:p>
          <a:endParaRPr lang="en-US"/>
        </a:p>
      </dgm:t>
    </dgm:pt>
    <dgm:pt modelId="{E97C3A6E-6FD6-4C2E-A9C9-8EB13EACC213}">
      <dgm:prSet phldrT="[Text]" custT="1">
        <dgm:style>
          <a:lnRef idx="3">
            <a:schemeClr val="lt1"/>
          </a:lnRef>
          <a:fillRef idx="1">
            <a:schemeClr val="accent4"/>
          </a:fillRef>
          <a:effectRef idx="1">
            <a:schemeClr val="accent4"/>
          </a:effectRef>
          <a:fontRef idx="minor">
            <a:schemeClr val="lt1"/>
          </a:fontRef>
        </dgm:style>
      </dgm:prSet>
      <dgm:spPr>
        <a:solidFill>
          <a:srgbClr val="654A99"/>
        </a:solidFill>
      </dgm:spPr>
      <dgm:t>
        <a:bodyPr lIns="91440" tIns="91440" rIns="91440" bIns="91440"/>
        <a:lstStyle/>
        <a:p>
          <a:r>
            <a:rPr lang="en-US" sz="1500" dirty="0" smtClean="0">
              <a:solidFill>
                <a:schemeClr val="bg1"/>
              </a:solidFill>
            </a:rPr>
            <a:t>Evaluation</a:t>
          </a:r>
          <a:endParaRPr lang="en-US" sz="1500" dirty="0">
            <a:solidFill>
              <a:schemeClr val="bg1"/>
            </a:solidFill>
          </a:endParaRPr>
        </a:p>
      </dgm:t>
    </dgm:pt>
    <dgm:pt modelId="{CDC36C89-C9D1-4F13-831D-575472E2ED45}" type="parTrans" cxnId="{E65B72B5-91F0-4B27-8A22-167A6CEB1256}">
      <dgm:prSet/>
      <dgm:spPr/>
      <dgm:t>
        <a:bodyPr/>
        <a:lstStyle/>
        <a:p>
          <a:endParaRPr lang="en-US"/>
        </a:p>
      </dgm:t>
    </dgm:pt>
    <dgm:pt modelId="{6DEE4715-480C-4D02-9879-849C53C7E3F9}" type="sibTrans" cxnId="{E65B72B5-91F0-4B27-8A22-167A6CEB1256}">
      <dgm:prSet/>
      <dgm:spPr/>
      <dgm:t>
        <a:bodyPr/>
        <a:lstStyle/>
        <a:p>
          <a:endParaRPr lang="en-US"/>
        </a:p>
      </dgm:t>
    </dgm:pt>
    <dgm:pt modelId="{208AC5D3-A277-41C4-A7ED-0C8202FA6A8A}">
      <dgm:prSet phldrT="[Text]" custT="1">
        <dgm:style>
          <a:lnRef idx="3">
            <a:schemeClr val="lt1"/>
          </a:lnRef>
          <a:fillRef idx="1">
            <a:schemeClr val="accent4"/>
          </a:fillRef>
          <a:effectRef idx="1">
            <a:schemeClr val="accent4"/>
          </a:effectRef>
          <a:fontRef idx="minor">
            <a:schemeClr val="lt1"/>
          </a:fontRef>
        </dgm:style>
      </dgm:prSet>
      <dgm:spPr>
        <a:solidFill>
          <a:srgbClr val="654A99"/>
        </a:solidFill>
      </dgm:spPr>
      <dgm:t>
        <a:bodyPr lIns="91440" tIns="91440" rIns="91440" bIns="91440"/>
        <a:lstStyle/>
        <a:p>
          <a:r>
            <a:rPr lang="en-US" sz="1500" dirty="0" smtClean="0">
              <a:solidFill>
                <a:schemeClr val="bg1"/>
              </a:solidFill>
            </a:rPr>
            <a:t>Classifying </a:t>
          </a:r>
          <a:r>
            <a:rPr lang="en-US" sz="1500" dirty="0" smtClean="0">
              <a:solidFill>
                <a:schemeClr val="bg1"/>
              </a:solidFill>
            </a:rPr>
            <a:t>new data</a:t>
          </a:r>
          <a:endParaRPr lang="en-US" sz="1500" dirty="0">
            <a:solidFill>
              <a:schemeClr val="bg1"/>
            </a:solidFill>
          </a:endParaRPr>
        </a:p>
      </dgm:t>
    </dgm:pt>
    <dgm:pt modelId="{708796F1-B120-4C67-B117-46E500634B6C}" type="parTrans" cxnId="{06F08F20-0F26-41DB-9EE9-967A22CA46FB}">
      <dgm:prSet/>
      <dgm:spPr/>
      <dgm:t>
        <a:bodyPr/>
        <a:lstStyle/>
        <a:p>
          <a:endParaRPr lang="en-US"/>
        </a:p>
      </dgm:t>
    </dgm:pt>
    <dgm:pt modelId="{D2D3BDCB-E127-490F-BFFA-5E1F48AABB64}" type="sibTrans" cxnId="{06F08F20-0F26-41DB-9EE9-967A22CA46FB}">
      <dgm:prSet/>
      <dgm:spPr/>
      <dgm:t>
        <a:bodyPr/>
        <a:lstStyle/>
        <a:p>
          <a:endParaRPr lang="en-US"/>
        </a:p>
      </dgm:t>
    </dgm:pt>
    <dgm:pt modelId="{D9E68210-3E3A-4EAE-9614-BD30617438EB}" type="pres">
      <dgm:prSet presAssocID="{85947716-9733-4A8B-9A20-833E1E5A94D7}" presName="Name0" presStyleCnt="0">
        <dgm:presLayoutVars>
          <dgm:dir/>
          <dgm:animLvl val="lvl"/>
          <dgm:resizeHandles val="exact"/>
        </dgm:presLayoutVars>
      </dgm:prSet>
      <dgm:spPr/>
      <dgm:t>
        <a:bodyPr/>
        <a:lstStyle/>
        <a:p>
          <a:endParaRPr lang="en-US"/>
        </a:p>
      </dgm:t>
    </dgm:pt>
    <dgm:pt modelId="{24903184-184E-4744-A104-7DD89624CBF7}" type="pres">
      <dgm:prSet presAssocID="{C0DA3322-9AA4-474C-8C72-0CCE4FC23928}" presName="composite" presStyleCnt="0"/>
      <dgm:spPr/>
      <dgm:t>
        <a:bodyPr/>
        <a:lstStyle/>
        <a:p>
          <a:endParaRPr lang="en-US"/>
        </a:p>
      </dgm:t>
    </dgm:pt>
    <dgm:pt modelId="{2CC9E62C-6FA6-49A0-9890-3BF1924528AE}" type="pres">
      <dgm:prSet presAssocID="{C0DA3322-9AA4-474C-8C72-0CCE4FC23928}" presName="parTx" presStyleLbl="node1" presStyleIdx="0" presStyleCnt="4">
        <dgm:presLayoutVars>
          <dgm:chMax val="0"/>
          <dgm:chPref val="0"/>
          <dgm:bulletEnabled val="1"/>
        </dgm:presLayoutVars>
      </dgm:prSet>
      <dgm:spPr/>
      <dgm:t>
        <a:bodyPr/>
        <a:lstStyle/>
        <a:p>
          <a:endParaRPr lang="en-US"/>
        </a:p>
      </dgm:t>
    </dgm:pt>
    <dgm:pt modelId="{88B9E060-1D9F-41C1-986E-86DF6452A1FF}" type="pres">
      <dgm:prSet presAssocID="{C0DA3322-9AA4-474C-8C72-0CCE4FC23928}" presName="desTx" presStyleLbl="revTx" presStyleIdx="0" presStyleCnt="3">
        <dgm:presLayoutVars>
          <dgm:bulletEnabled val="1"/>
        </dgm:presLayoutVars>
      </dgm:prSet>
      <dgm:spPr/>
      <dgm:t>
        <a:bodyPr/>
        <a:lstStyle/>
        <a:p>
          <a:endParaRPr lang="en-US"/>
        </a:p>
      </dgm:t>
    </dgm:pt>
    <dgm:pt modelId="{74E76629-7F54-4887-8DD6-3D359C9ADF7C}" type="pres">
      <dgm:prSet presAssocID="{AAE5BCC2-0399-4953-B87A-CB12A25EDF56}" presName="space" presStyleCnt="0"/>
      <dgm:spPr/>
      <dgm:t>
        <a:bodyPr/>
        <a:lstStyle/>
        <a:p>
          <a:endParaRPr lang="en-US"/>
        </a:p>
      </dgm:t>
    </dgm:pt>
    <dgm:pt modelId="{A4527E0C-744B-41BC-8AB8-B10B39D9A2B0}" type="pres">
      <dgm:prSet presAssocID="{4EBB1724-4C52-447C-9049-7D595E26B5F4}" presName="composite" presStyleCnt="0"/>
      <dgm:spPr/>
      <dgm:t>
        <a:bodyPr/>
        <a:lstStyle/>
        <a:p>
          <a:endParaRPr lang="en-US"/>
        </a:p>
      </dgm:t>
    </dgm:pt>
    <dgm:pt modelId="{3611C331-E257-467B-9BC4-246B86BC5160}" type="pres">
      <dgm:prSet presAssocID="{4EBB1724-4C52-447C-9049-7D595E26B5F4}" presName="parTx" presStyleLbl="node1" presStyleIdx="1" presStyleCnt="4">
        <dgm:presLayoutVars>
          <dgm:chMax val="0"/>
          <dgm:chPref val="0"/>
          <dgm:bulletEnabled val="1"/>
        </dgm:presLayoutVars>
      </dgm:prSet>
      <dgm:spPr/>
      <dgm:t>
        <a:bodyPr/>
        <a:lstStyle/>
        <a:p>
          <a:endParaRPr lang="en-US"/>
        </a:p>
      </dgm:t>
    </dgm:pt>
    <dgm:pt modelId="{6C980A67-F403-46AD-B8BD-780840098FD0}" type="pres">
      <dgm:prSet presAssocID="{4EBB1724-4C52-447C-9049-7D595E26B5F4}" presName="desTx" presStyleLbl="revTx" presStyleIdx="0" presStyleCnt="3">
        <dgm:presLayoutVars>
          <dgm:bulletEnabled val="1"/>
        </dgm:presLayoutVars>
      </dgm:prSet>
      <dgm:spPr>
        <a:prstGeom prst="flowChartDocument">
          <a:avLst/>
        </a:prstGeom>
      </dgm:spPr>
      <dgm:t>
        <a:bodyPr/>
        <a:lstStyle/>
        <a:p>
          <a:endParaRPr lang="en-US"/>
        </a:p>
      </dgm:t>
    </dgm:pt>
    <dgm:pt modelId="{975AC100-5796-4495-AE80-DBD90D188A09}" type="pres">
      <dgm:prSet presAssocID="{0CEDAC5D-340C-4AE1-8B96-5F48C2D03B90}" presName="space" presStyleCnt="0"/>
      <dgm:spPr/>
      <dgm:t>
        <a:bodyPr/>
        <a:lstStyle/>
        <a:p>
          <a:endParaRPr lang="en-US"/>
        </a:p>
      </dgm:t>
    </dgm:pt>
    <dgm:pt modelId="{7C312B14-5A46-4D7C-A5D7-1407462229EE}" type="pres">
      <dgm:prSet presAssocID="{8C77CC41-C353-41CC-8A92-69B5A784FD5F}" presName="composite" presStyleCnt="0"/>
      <dgm:spPr/>
      <dgm:t>
        <a:bodyPr/>
        <a:lstStyle/>
        <a:p>
          <a:endParaRPr lang="en-US"/>
        </a:p>
      </dgm:t>
    </dgm:pt>
    <dgm:pt modelId="{44712717-AEC8-4E2E-BB4B-D504B5217909}" type="pres">
      <dgm:prSet presAssocID="{8C77CC41-C353-41CC-8A92-69B5A784FD5F}" presName="parTx" presStyleLbl="node1" presStyleIdx="2" presStyleCnt="4">
        <dgm:presLayoutVars>
          <dgm:chMax val="0"/>
          <dgm:chPref val="0"/>
          <dgm:bulletEnabled val="1"/>
        </dgm:presLayoutVars>
      </dgm:prSet>
      <dgm:spPr/>
      <dgm:t>
        <a:bodyPr/>
        <a:lstStyle/>
        <a:p>
          <a:endParaRPr lang="en-US"/>
        </a:p>
      </dgm:t>
    </dgm:pt>
    <dgm:pt modelId="{5E2CF449-14CF-47AF-B821-237256997EE6}" type="pres">
      <dgm:prSet presAssocID="{8C77CC41-C353-41CC-8A92-69B5A784FD5F}" presName="desTx" presStyleLbl="revTx" presStyleIdx="1" presStyleCnt="3">
        <dgm:presLayoutVars>
          <dgm:bulletEnabled val="1"/>
        </dgm:presLayoutVars>
      </dgm:prSet>
      <dgm:spPr>
        <a:prstGeom prst="flowChartDocument">
          <a:avLst/>
        </a:prstGeom>
      </dgm:spPr>
      <dgm:t>
        <a:bodyPr/>
        <a:lstStyle/>
        <a:p>
          <a:endParaRPr lang="en-US"/>
        </a:p>
      </dgm:t>
    </dgm:pt>
    <dgm:pt modelId="{EF23202B-71D4-428D-9C45-E6E94EF6D31C}" type="pres">
      <dgm:prSet presAssocID="{7D3B9466-0278-4382-A417-58CAF62D5589}" presName="space" presStyleCnt="0"/>
      <dgm:spPr/>
      <dgm:t>
        <a:bodyPr/>
        <a:lstStyle/>
        <a:p>
          <a:endParaRPr lang="en-US"/>
        </a:p>
      </dgm:t>
    </dgm:pt>
    <dgm:pt modelId="{B8FCD429-DD33-4548-9918-0781718B73DD}" type="pres">
      <dgm:prSet presAssocID="{7F89DA55-C37D-418A-B316-A1CED6DCE4C0}" presName="composite" presStyleCnt="0"/>
      <dgm:spPr/>
      <dgm:t>
        <a:bodyPr/>
        <a:lstStyle/>
        <a:p>
          <a:endParaRPr lang="en-US"/>
        </a:p>
      </dgm:t>
    </dgm:pt>
    <dgm:pt modelId="{FA6E9E06-C4C7-4215-A6B9-EE48500E81FD}" type="pres">
      <dgm:prSet presAssocID="{7F89DA55-C37D-418A-B316-A1CED6DCE4C0}" presName="parTx" presStyleLbl="node1" presStyleIdx="3" presStyleCnt="4">
        <dgm:presLayoutVars>
          <dgm:chMax val="0"/>
          <dgm:chPref val="0"/>
          <dgm:bulletEnabled val="1"/>
        </dgm:presLayoutVars>
      </dgm:prSet>
      <dgm:spPr/>
      <dgm:t>
        <a:bodyPr/>
        <a:lstStyle/>
        <a:p>
          <a:endParaRPr lang="en-US"/>
        </a:p>
      </dgm:t>
    </dgm:pt>
    <dgm:pt modelId="{B2FBD554-1C00-4914-A357-4891A23E6D14}" type="pres">
      <dgm:prSet presAssocID="{7F89DA55-C37D-418A-B316-A1CED6DCE4C0}" presName="desTx" presStyleLbl="revTx" presStyleIdx="2" presStyleCnt="3">
        <dgm:presLayoutVars>
          <dgm:bulletEnabled val="1"/>
        </dgm:presLayoutVars>
      </dgm:prSet>
      <dgm:spPr>
        <a:prstGeom prst="flowChartDocument">
          <a:avLst/>
        </a:prstGeom>
      </dgm:spPr>
      <dgm:t>
        <a:bodyPr/>
        <a:lstStyle/>
        <a:p>
          <a:endParaRPr lang="en-US"/>
        </a:p>
      </dgm:t>
    </dgm:pt>
  </dgm:ptLst>
  <dgm:cxnLst>
    <dgm:cxn modelId="{3D30EAF9-CF62-4066-949E-1C900B50421D}" srcId="{85947716-9733-4A8B-9A20-833E1E5A94D7}" destId="{C0DA3322-9AA4-474C-8C72-0CCE4FC23928}" srcOrd="0" destOrd="0" parTransId="{56DB26D1-AD70-455C-87FB-B7F74164A349}" sibTransId="{AAE5BCC2-0399-4953-B87A-CB12A25EDF56}"/>
    <dgm:cxn modelId="{153BECB4-EBFB-4707-8145-C54838D09C6B}" srcId="{7F89DA55-C37D-418A-B316-A1CED6DCE4C0}" destId="{5491BFE6-05E5-42CD-95A8-60F5CAA29E80}" srcOrd="2" destOrd="0" parTransId="{CC280B3E-2EED-4807-B191-41E8DDC62C4E}" sibTransId="{F19B623A-96AF-4630-843D-76AE9052FB18}"/>
    <dgm:cxn modelId="{388303A4-9E70-4EC4-A5A4-54EF67684090}" srcId="{85947716-9733-4A8B-9A20-833E1E5A94D7}" destId="{8C77CC41-C353-41CC-8A92-69B5A784FD5F}" srcOrd="2" destOrd="0" parTransId="{72DAACC0-BFE6-40AA-A599-EC9BFDFE2FE1}" sibTransId="{7D3B9466-0278-4382-A417-58CAF62D5589}"/>
    <dgm:cxn modelId="{7F964E44-739D-4368-8AB1-B0A36D84DDDE}" type="presOf" srcId="{85947716-9733-4A8B-9A20-833E1E5A94D7}" destId="{D9E68210-3E3A-4EAE-9614-BD30617438EB}" srcOrd="0" destOrd="0" presId="urn:microsoft.com/office/officeart/2005/8/layout/chevron1"/>
    <dgm:cxn modelId="{37DEB463-104B-4795-9243-446F549161AC}" srcId="{7F89DA55-C37D-418A-B316-A1CED6DCE4C0}" destId="{7CFB3509-8557-4198-A599-B3A7500C90F2}" srcOrd="1" destOrd="0" parTransId="{0FC87EC2-135E-422D-B166-7E3D1154905C}" sibTransId="{08301BE5-83AF-49E1-8FF6-08C73CA037C6}"/>
    <dgm:cxn modelId="{A7140341-5235-4CD8-9BE0-6C298A9E4D01}" type="presOf" srcId="{4EBB1724-4C52-447C-9049-7D595E26B5F4}" destId="{3611C331-E257-467B-9BC4-246B86BC5160}" srcOrd="0" destOrd="0" presId="urn:microsoft.com/office/officeart/2005/8/layout/chevron1"/>
    <dgm:cxn modelId="{06F08F20-0F26-41DB-9EE9-967A22CA46FB}" srcId="{8C77CC41-C353-41CC-8A92-69B5A784FD5F}" destId="{208AC5D3-A277-41C4-A7ED-0C8202FA6A8A}" srcOrd="2" destOrd="0" parTransId="{708796F1-B120-4C67-B117-46E500634B6C}" sibTransId="{D2D3BDCB-E127-490F-BFFA-5E1F48AABB64}"/>
    <dgm:cxn modelId="{693F8090-91B6-4ACC-94A3-1CD3D6E41143}" srcId="{7F89DA55-C37D-418A-B316-A1CED6DCE4C0}" destId="{5C93CCF4-49C9-4F56-B504-D241F7B6A3C7}" srcOrd="0" destOrd="0" parTransId="{C3A05190-8747-4684-9D84-20B7E7C04672}" sibTransId="{617853C0-1B1C-492A-A78D-E77979488B41}"/>
    <dgm:cxn modelId="{A2E267C6-E2AB-4482-800C-D942B88D399C}" type="presOf" srcId="{5C93CCF4-49C9-4F56-B504-D241F7B6A3C7}" destId="{B2FBD554-1C00-4914-A357-4891A23E6D14}" srcOrd="0" destOrd="0" presId="urn:microsoft.com/office/officeart/2005/8/layout/chevron1"/>
    <dgm:cxn modelId="{5EB82430-C5FE-429C-8139-2993ECB235A2}" type="presOf" srcId="{6C8161FE-34FD-4187-9571-052FFBE805EF}" destId="{5E2CF449-14CF-47AF-B821-237256997EE6}" srcOrd="0" destOrd="0" presId="urn:microsoft.com/office/officeart/2005/8/layout/chevron1"/>
    <dgm:cxn modelId="{F177EBA0-7A08-45C4-8598-1BE68A3C3614}" type="presOf" srcId="{E97C3A6E-6FD6-4C2E-A9C9-8EB13EACC213}" destId="{5E2CF449-14CF-47AF-B821-237256997EE6}" srcOrd="0" destOrd="1" presId="urn:microsoft.com/office/officeart/2005/8/layout/chevron1"/>
    <dgm:cxn modelId="{F8516FFB-EAFB-468A-8037-55ABDC86EB92}" srcId="{4EBB1724-4C52-447C-9049-7D595E26B5F4}" destId="{374FA182-13F1-4BA9-80C1-8401AD4F0D67}" srcOrd="1" destOrd="0" parTransId="{29875AB3-485C-4A5C-B23C-1AF6E08DDBC1}" sibTransId="{C655C8D5-DA1C-4FC9-BFDE-DFEFE23DAD07}"/>
    <dgm:cxn modelId="{5E0D0244-1113-4645-BAFD-7A8392B869EE}" type="presOf" srcId="{208AC5D3-A277-41C4-A7ED-0C8202FA6A8A}" destId="{5E2CF449-14CF-47AF-B821-237256997EE6}" srcOrd="0" destOrd="2" presId="urn:microsoft.com/office/officeart/2005/8/layout/chevron1"/>
    <dgm:cxn modelId="{32B91331-869F-4C2C-BD37-BBB16C1675B1}" srcId="{4EBB1724-4C52-447C-9049-7D595E26B5F4}" destId="{2648C579-CCE6-4C28-9212-B0BACC6D2DCE}" srcOrd="0" destOrd="0" parTransId="{27CA1367-27E3-48E2-BA39-2F33235364BE}" sibTransId="{EF872278-A73E-4A57-AC2B-7284B0E5DABF}"/>
    <dgm:cxn modelId="{FDD972C9-9E13-413D-A551-389F035372DF}" srcId="{8C77CC41-C353-41CC-8A92-69B5A784FD5F}" destId="{6C8161FE-34FD-4187-9571-052FFBE805EF}" srcOrd="0" destOrd="0" parTransId="{4874FC20-846F-4C29-B4C7-9D920726F075}" sibTransId="{407DB471-0513-4E10-B837-55FA3908C094}"/>
    <dgm:cxn modelId="{7D07CEBE-DA0E-4086-A866-CE4AD4BD0D44}" type="presOf" srcId="{374FA182-13F1-4BA9-80C1-8401AD4F0D67}" destId="{6C980A67-F403-46AD-B8BD-780840098FD0}" srcOrd="0" destOrd="1" presId="urn:microsoft.com/office/officeart/2005/8/layout/chevron1"/>
    <dgm:cxn modelId="{FE31A7B3-3BCE-4B2F-96DB-8C681F4D5FC3}" type="presOf" srcId="{7CFB3509-8557-4198-A599-B3A7500C90F2}" destId="{B2FBD554-1C00-4914-A357-4891A23E6D14}" srcOrd="0" destOrd="1" presId="urn:microsoft.com/office/officeart/2005/8/layout/chevron1"/>
    <dgm:cxn modelId="{339A9CAB-3D0E-42EE-9668-FBD8D8156C0A}" type="presOf" srcId="{7F89DA55-C37D-418A-B316-A1CED6DCE4C0}" destId="{FA6E9E06-C4C7-4215-A6B9-EE48500E81FD}" srcOrd="0" destOrd="0" presId="urn:microsoft.com/office/officeart/2005/8/layout/chevron1"/>
    <dgm:cxn modelId="{B16DAEB6-A46F-4B74-82BD-A2D3C4766575}" srcId="{85947716-9733-4A8B-9A20-833E1E5A94D7}" destId="{4EBB1724-4C52-447C-9049-7D595E26B5F4}" srcOrd="1" destOrd="0" parTransId="{1D8E9370-6AD5-4531-A0A4-881996997290}" sibTransId="{0CEDAC5D-340C-4AE1-8B96-5F48C2D03B90}"/>
    <dgm:cxn modelId="{899BBEF4-EDB7-43DA-B327-678C2FF48263}" type="presOf" srcId="{C0DA3322-9AA4-474C-8C72-0CCE4FC23928}" destId="{2CC9E62C-6FA6-49A0-9890-3BF1924528AE}" srcOrd="0" destOrd="0" presId="urn:microsoft.com/office/officeart/2005/8/layout/chevron1"/>
    <dgm:cxn modelId="{D8CCB856-BBD8-45DB-91B0-9A2875B806DC}" type="presOf" srcId="{2648C579-CCE6-4C28-9212-B0BACC6D2DCE}" destId="{6C980A67-F403-46AD-B8BD-780840098FD0}" srcOrd="0" destOrd="0" presId="urn:microsoft.com/office/officeart/2005/8/layout/chevron1"/>
    <dgm:cxn modelId="{11631597-3FD2-4CFD-B565-C5FD2F9D6321}" type="presOf" srcId="{5491BFE6-05E5-42CD-95A8-60F5CAA29E80}" destId="{B2FBD554-1C00-4914-A357-4891A23E6D14}" srcOrd="0" destOrd="2" presId="urn:microsoft.com/office/officeart/2005/8/layout/chevron1"/>
    <dgm:cxn modelId="{E65B72B5-91F0-4B27-8A22-167A6CEB1256}" srcId="{8C77CC41-C353-41CC-8A92-69B5A784FD5F}" destId="{E97C3A6E-6FD6-4C2E-A9C9-8EB13EACC213}" srcOrd="1" destOrd="0" parTransId="{CDC36C89-C9D1-4F13-831D-575472E2ED45}" sibTransId="{6DEE4715-480C-4D02-9879-849C53C7E3F9}"/>
    <dgm:cxn modelId="{A678535B-21F4-4B0F-A255-08346E6656E3}" srcId="{85947716-9733-4A8B-9A20-833E1E5A94D7}" destId="{7F89DA55-C37D-418A-B316-A1CED6DCE4C0}" srcOrd="3" destOrd="0" parTransId="{853379F5-BE16-41CD-B403-062C87739501}" sibTransId="{2A07C180-4FFD-4B40-9121-DF5B528CA867}"/>
    <dgm:cxn modelId="{BF74DEDA-75CB-4699-AEDA-5205EA9762EF}" type="presOf" srcId="{8C77CC41-C353-41CC-8A92-69B5A784FD5F}" destId="{44712717-AEC8-4E2E-BB4B-D504B5217909}" srcOrd="0" destOrd="0" presId="urn:microsoft.com/office/officeart/2005/8/layout/chevron1"/>
    <dgm:cxn modelId="{A7781C87-3C96-409F-BA2C-EC56207BD4D6}" type="presParOf" srcId="{D9E68210-3E3A-4EAE-9614-BD30617438EB}" destId="{24903184-184E-4744-A104-7DD89624CBF7}" srcOrd="0" destOrd="0" presId="urn:microsoft.com/office/officeart/2005/8/layout/chevron1"/>
    <dgm:cxn modelId="{A1273B1B-60FF-4EAD-A4B6-DE167E9503CA}" type="presParOf" srcId="{24903184-184E-4744-A104-7DD89624CBF7}" destId="{2CC9E62C-6FA6-49A0-9890-3BF1924528AE}" srcOrd="0" destOrd="0" presId="urn:microsoft.com/office/officeart/2005/8/layout/chevron1"/>
    <dgm:cxn modelId="{8DD2D9A0-670B-4647-A683-421ADF15864A}" type="presParOf" srcId="{24903184-184E-4744-A104-7DD89624CBF7}" destId="{88B9E060-1D9F-41C1-986E-86DF6452A1FF}" srcOrd="1" destOrd="0" presId="urn:microsoft.com/office/officeart/2005/8/layout/chevron1"/>
    <dgm:cxn modelId="{ACD8D9DB-54BD-41F7-A564-5E7945941E1F}" type="presParOf" srcId="{D9E68210-3E3A-4EAE-9614-BD30617438EB}" destId="{74E76629-7F54-4887-8DD6-3D359C9ADF7C}" srcOrd="1" destOrd="0" presId="urn:microsoft.com/office/officeart/2005/8/layout/chevron1"/>
    <dgm:cxn modelId="{48EA3AC5-C153-4541-B02F-4A84DD5F4AAC}" type="presParOf" srcId="{D9E68210-3E3A-4EAE-9614-BD30617438EB}" destId="{A4527E0C-744B-41BC-8AB8-B10B39D9A2B0}" srcOrd="2" destOrd="0" presId="urn:microsoft.com/office/officeart/2005/8/layout/chevron1"/>
    <dgm:cxn modelId="{A9E4A9E5-761D-48DD-AEDC-F3CFDAE35F88}" type="presParOf" srcId="{A4527E0C-744B-41BC-8AB8-B10B39D9A2B0}" destId="{3611C331-E257-467B-9BC4-246B86BC5160}" srcOrd="0" destOrd="0" presId="urn:microsoft.com/office/officeart/2005/8/layout/chevron1"/>
    <dgm:cxn modelId="{48810D09-3ED3-4FD0-96D0-F42A41DF3F92}" type="presParOf" srcId="{A4527E0C-744B-41BC-8AB8-B10B39D9A2B0}" destId="{6C980A67-F403-46AD-B8BD-780840098FD0}" srcOrd="1" destOrd="0" presId="urn:microsoft.com/office/officeart/2005/8/layout/chevron1"/>
    <dgm:cxn modelId="{A8E0C115-4BD3-4C5E-ABE9-4F00ECCA3478}" type="presParOf" srcId="{D9E68210-3E3A-4EAE-9614-BD30617438EB}" destId="{975AC100-5796-4495-AE80-DBD90D188A09}" srcOrd="3" destOrd="0" presId="urn:microsoft.com/office/officeart/2005/8/layout/chevron1"/>
    <dgm:cxn modelId="{31526C03-E56C-49C5-9B9C-BFDF2B4D5A2B}" type="presParOf" srcId="{D9E68210-3E3A-4EAE-9614-BD30617438EB}" destId="{7C312B14-5A46-4D7C-A5D7-1407462229EE}" srcOrd="4" destOrd="0" presId="urn:microsoft.com/office/officeart/2005/8/layout/chevron1"/>
    <dgm:cxn modelId="{D5AA2826-6226-40E5-B180-90F0541775AA}" type="presParOf" srcId="{7C312B14-5A46-4D7C-A5D7-1407462229EE}" destId="{44712717-AEC8-4E2E-BB4B-D504B5217909}" srcOrd="0" destOrd="0" presId="urn:microsoft.com/office/officeart/2005/8/layout/chevron1"/>
    <dgm:cxn modelId="{A5CEE634-6251-45E2-B420-75CE1E1D1784}" type="presParOf" srcId="{7C312B14-5A46-4D7C-A5D7-1407462229EE}" destId="{5E2CF449-14CF-47AF-B821-237256997EE6}" srcOrd="1" destOrd="0" presId="urn:microsoft.com/office/officeart/2005/8/layout/chevron1"/>
    <dgm:cxn modelId="{EFEBD274-390A-41A7-811F-F3ACFB3E9D33}" type="presParOf" srcId="{D9E68210-3E3A-4EAE-9614-BD30617438EB}" destId="{EF23202B-71D4-428D-9C45-E6E94EF6D31C}" srcOrd="5" destOrd="0" presId="urn:microsoft.com/office/officeart/2005/8/layout/chevron1"/>
    <dgm:cxn modelId="{850A1AD8-E115-4AA3-9A94-51E1F6E0DDDB}" type="presParOf" srcId="{D9E68210-3E3A-4EAE-9614-BD30617438EB}" destId="{B8FCD429-DD33-4548-9918-0781718B73DD}" srcOrd="6" destOrd="0" presId="urn:microsoft.com/office/officeart/2005/8/layout/chevron1"/>
    <dgm:cxn modelId="{C28E40D8-E775-4FBA-AF45-B8B138A4CFFF}" type="presParOf" srcId="{B8FCD429-DD33-4548-9918-0781718B73DD}" destId="{FA6E9E06-C4C7-4215-A6B9-EE48500E81FD}" srcOrd="0" destOrd="0" presId="urn:microsoft.com/office/officeart/2005/8/layout/chevron1"/>
    <dgm:cxn modelId="{90612910-C401-44C2-AABF-42A7EEBC7B1A}" type="presParOf" srcId="{B8FCD429-DD33-4548-9918-0781718B73DD}" destId="{B2FBD554-1C00-4914-A357-4891A23E6D14}" srcOrd="1"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BCE6E6-EDA2-4BF7-9776-16ACAC11234E}" type="doc">
      <dgm:prSet loTypeId="urn:microsoft.com/office/officeart/2005/8/layout/hProcess6" loCatId="process" qsTypeId="urn:microsoft.com/office/officeart/2005/8/quickstyle/3d2" qsCatId="3D" csTypeId="urn:microsoft.com/office/officeart/2005/8/colors/colorful1" csCatId="colorful" phldr="1"/>
      <dgm:spPr/>
      <dgm:t>
        <a:bodyPr/>
        <a:lstStyle/>
        <a:p>
          <a:endParaRPr lang="en-US"/>
        </a:p>
      </dgm:t>
    </dgm:pt>
    <dgm:pt modelId="{C258A6F7-3D9D-4991-9F6A-4991C97DEB37}">
      <dgm:prSet phldrT="[Text]" custT="1"/>
      <dgm:spPr/>
      <dgm:t>
        <a:bodyPr/>
        <a:lstStyle/>
        <a:p>
          <a:r>
            <a:rPr lang="en-US" sz="1400" dirty="0" smtClean="0"/>
            <a:t>Classifying</a:t>
          </a:r>
          <a:endParaRPr lang="en-US" sz="1400" dirty="0"/>
        </a:p>
      </dgm:t>
    </dgm:pt>
    <dgm:pt modelId="{2EC9CBA9-8C0C-4FED-B016-5E09CE3E396F}" type="parTrans" cxnId="{CF1A33E3-91A1-4E3A-A9B0-661C6832CB75}">
      <dgm:prSet/>
      <dgm:spPr/>
      <dgm:t>
        <a:bodyPr/>
        <a:lstStyle/>
        <a:p>
          <a:endParaRPr lang="en-US"/>
        </a:p>
      </dgm:t>
    </dgm:pt>
    <dgm:pt modelId="{D69465C8-6DE0-45F3-A24E-7BB1CE7222BE}" type="sibTrans" cxnId="{CF1A33E3-91A1-4E3A-A9B0-661C6832CB75}">
      <dgm:prSet/>
      <dgm:spPr/>
      <dgm:t>
        <a:bodyPr/>
        <a:lstStyle/>
        <a:p>
          <a:endParaRPr lang="en-US"/>
        </a:p>
      </dgm:t>
    </dgm:pt>
    <dgm:pt modelId="{810F63AD-FD0A-4E0B-BEFF-820737E03367}">
      <dgm:prSet phldrT="[Text]"/>
      <dgm:spPr/>
      <dgm:t>
        <a:bodyPr/>
        <a:lstStyle/>
        <a:p>
          <a:r>
            <a:rPr lang="en-US" dirty="0" smtClean="0"/>
            <a:t>Related files</a:t>
          </a:r>
          <a:endParaRPr lang="en-US" dirty="0"/>
        </a:p>
      </dgm:t>
    </dgm:pt>
    <dgm:pt modelId="{EF71FBB3-1F25-4DF6-9168-B2214477A509}" type="parTrans" cxnId="{F34E5FDF-7B80-4DA6-A84E-028184FC8EB7}">
      <dgm:prSet/>
      <dgm:spPr/>
      <dgm:t>
        <a:bodyPr/>
        <a:lstStyle/>
        <a:p>
          <a:endParaRPr lang="en-US"/>
        </a:p>
      </dgm:t>
    </dgm:pt>
    <dgm:pt modelId="{4B435DAA-14D7-43D8-8DCE-DC3E6D10B299}" type="sibTrans" cxnId="{F34E5FDF-7B80-4DA6-A84E-028184FC8EB7}">
      <dgm:prSet/>
      <dgm:spPr/>
      <dgm:t>
        <a:bodyPr/>
        <a:lstStyle/>
        <a:p>
          <a:endParaRPr lang="en-US"/>
        </a:p>
      </dgm:t>
    </dgm:pt>
    <dgm:pt modelId="{29D741CA-68E0-4911-87FF-E45D53466C90}">
      <dgm:prSet phldrT="[Text]" custT="1"/>
      <dgm:spPr/>
      <dgm:t>
        <a:bodyPr/>
        <a:lstStyle/>
        <a:p>
          <a:r>
            <a:rPr lang="en-US" sz="1100" dirty="0" smtClean="0"/>
            <a:t>S</a:t>
          </a:r>
          <a:r>
            <a:rPr lang="en-US" sz="1200" dirty="0" smtClean="0"/>
            <a:t>torytelling</a:t>
          </a:r>
          <a:endParaRPr lang="en-US" sz="1100" dirty="0"/>
        </a:p>
      </dgm:t>
    </dgm:pt>
    <dgm:pt modelId="{DCD71C53-C3D5-40FC-A837-C73FEA814C5C}" type="parTrans" cxnId="{4A8488E5-DB4B-4CA5-95AF-7DA4724C2D5F}">
      <dgm:prSet/>
      <dgm:spPr/>
      <dgm:t>
        <a:bodyPr/>
        <a:lstStyle/>
        <a:p>
          <a:endParaRPr lang="en-US"/>
        </a:p>
      </dgm:t>
    </dgm:pt>
    <dgm:pt modelId="{94D3DAB1-3758-48B1-B20D-CBB228AF9285}" type="sibTrans" cxnId="{4A8488E5-DB4B-4CA5-95AF-7DA4724C2D5F}">
      <dgm:prSet/>
      <dgm:spPr/>
      <dgm:t>
        <a:bodyPr/>
        <a:lstStyle/>
        <a:p>
          <a:endParaRPr lang="en-US"/>
        </a:p>
      </dgm:t>
    </dgm:pt>
    <dgm:pt modelId="{1DB2AB98-DFEA-416C-9271-BF36078207D1}">
      <dgm:prSet phldrT="[Text]"/>
      <dgm:spPr/>
      <dgm:t>
        <a:bodyPr/>
        <a:lstStyle/>
        <a:p>
          <a:r>
            <a:rPr lang="en-US" dirty="0" smtClean="0"/>
            <a:t>Stories</a:t>
          </a:r>
          <a:endParaRPr lang="en-US" dirty="0"/>
        </a:p>
      </dgm:t>
    </dgm:pt>
    <dgm:pt modelId="{7A964FFA-2FD2-4532-897A-B13EF83AA3A6}" type="parTrans" cxnId="{2ABF0284-E050-41D5-863B-2D0520A247DD}">
      <dgm:prSet/>
      <dgm:spPr/>
      <dgm:t>
        <a:bodyPr/>
        <a:lstStyle/>
        <a:p>
          <a:endParaRPr lang="en-US"/>
        </a:p>
      </dgm:t>
    </dgm:pt>
    <dgm:pt modelId="{D528E734-76EB-404A-BA2C-C458E8072A3C}" type="sibTrans" cxnId="{2ABF0284-E050-41D5-863B-2D0520A247DD}">
      <dgm:prSet/>
      <dgm:spPr/>
      <dgm:t>
        <a:bodyPr/>
        <a:lstStyle/>
        <a:p>
          <a:endParaRPr lang="en-US"/>
        </a:p>
      </dgm:t>
    </dgm:pt>
    <dgm:pt modelId="{E6110623-20E9-4BC9-81C5-9739149D0518}">
      <dgm:prSet phldrT="[Text]" custT="1"/>
      <dgm:spPr/>
      <dgm:t>
        <a:bodyPr/>
        <a:lstStyle/>
        <a:p>
          <a:r>
            <a:rPr lang="en-US" sz="1400" dirty="0" smtClean="0"/>
            <a:t>Visualizing</a:t>
          </a:r>
          <a:endParaRPr lang="en-US" sz="1400" dirty="0"/>
        </a:p>
      </dgm:t>
    </dgm:pt>
    <dgm:pt modelId="{05D5FAAE-2CC9-45FF-90A6-66ECC41A3D7A}" type="parTrans" cxnId="{8F9903E9-D1E3-49A3-84A7-4B669BCC3FF0}">
      <dgm:prSet/>
      <dgm:spPr/>
      <dgm:t>
        <a:bodyPr/>
        <a:lstStyle/>
        <a:p>
          <a:endParaRPr lang="en-US"/>
        </a:p>
      </dgm:t>
    </dgm:pt>
    <dgm:pt modelId="{3FF8E291-5297-4368-9277-0ADEA3EEC6ED}" type="sibTrans" cxnId="{8F9903E9-D1E3-49A3-84A7-4B669BCC3FF0}">
      <dgm:prSet/>
      <dgm:spPr/>
      <dgm:t>
        <a:bodyPr/>
        <a:lstStyle/>
        <a:p>
          <a:endParaRPr lang="en-US"/>
        </a:p>
      </dgm:t>
    </dgm:pt>
    <dgm:pt modelId="{9925C79C-9767-48D9-9F15-7E50B25057F5}">
      <dgm:prSet phldrT="[Text]"/>
      <dgm:spPr/>
      <dgm:t>
        <a:bodyPr/>
        <a:lstStyle/>
        <a:p>
          <a:r>
            <a:rPr lang="en-US" dirty="0" smtClean="0"/>
            <a:t>Graph of stories</a:t>
          </a:r>
          <a:endParaRPr lang="en-US" dirty="0"/>
        </a:p>
      </dgm:t>
    </dgm:pt>
    <dgm:pt modelId="{BD35904B-4A3A-4D14-A843-2E48B5A26330}" type="parTrans" cxnId="{949F6735-1BF2-4581-A386-EEB7709DC85C}">
      <dgm:prSet/>
      <dgm:spPr/>
      <dgm:t>
        <a:bodyPr/>
        <a:lstStyle/>
        <a:p>
          <a:endParaRPr lang="en-US"/>
        </a:p>
      </dgm:t>
    </dgm:pt>
    <dgm:pt modelId="{07C98F26-9EC7-4477-89E3-7B2A01B6DD2C}" type="sibTrans" cxnId="{949F6735-1BF2-4581-A386-EEB7709DC85C}">
      <dgm:prSet/>
      <dgm:spPr/>
      <dgm:t>
        <a:bodyPr/>
        <a:lstStyle/>
        <a:p>
          <a:endParaRPr lang="en-US"/>
        </a:p>
      </dgm:t>
    </dgm:pt>
    <dgm:pt modelId="{CE416652-6473-4E1C-913E-87B2027336F1}">
      <dgm:prSet phldrT="[Text]" custT="1"/>
      <dgm:spPr/>
      <dgm:t>
        <a:bodyPr/>
        <a:lstStyle/>
        <a:p>
          <a:r>
            <a:rPr lang="en-US" sz="1400" dirty="0" smtClean="0"/>
            <a:t>Analyzing</a:t>
          </a:r>
          <a:endParaRPr lang="en-US" sz="1000" dirty="0"/>
        </a:p>
      </dgm:t>
    </dgm:pt>
    <dgm:pt modelId="{5E6D50A2-95A9-46ED-A0FB-20DC70EA0E86}" type="parTrans" cxnId="{63B23D3A-D6E4-493D-BF70-53B78A589262}">
      <dgm:prSet/>
      <dgm:spPr/>
      <dgm:t>
        <a:bodyPr/>
        <a:lstStyle/>
        <a:p>
          <a:endParaRPr lang="en-US"/>
        </a:p>
      </dgm:t>
    </dgm:pt>
    <dgm:pt modelId="{101F66F3-151E-4D4F-BFB7-D140366ED021}" type="sibTrans" cxnId="{63B23D3A-D6E4-493D-BF70-53B78A589262}">
      <dgm:prSet/>
      <dgm:spPr/>
      <dgm:t>
        <a:bodyPr/>
        <a:lstStyle/>
        <a:p>
          <a:endParaRPr lang="en-US"/>
        </a:p>
      </dgm:t>
    </dgm:pt>
    <dgm:pt modelId="{B8813AF0-1722-4476-8549-B3A2CE74CBE0}">
      <dgm:prSet phldrT="[Text]"/>
      <dgm:spPr/>
      <dgm:t>
        <a:bodyPr/>
        <a:lstStyle/>
        <a:p>
          <a:r>
            <a:rPr lang="en-US" dirty="0" smtClean="0"/>
            <a:t>results</a:t>
          </a:r>
          <a:endParaRPr lang="en-US" dirty="0"/>
        </a:p>
      </dgm:t>
    </dgm:pt>
    <dgm:pt modelId="{21F81919-D24C-4978-BD35-4C832B98C9A6}" type="parTrans" cxnId="{31820DA7-F77B-4D07-9EA6-C6D5C28D3132}">
      <dgm:prSet/>
      <dgm:spPr/>
      <dgm:t>
        <a:bodyPr/>
        <a:lstStyle/>
        <a:p>
          <a:endParaRPr lang="en-US"/>
        </a:p>
      </dgm:t>
    </dgm:pt>
    <dgm:pt modelId="{A962EC85-2C93-4C10-9755-079DD7D57F53}" type="sibTrans" cxnId="{31820DA7-F77B-4D07-9EA6-C6D5C28D3132}">
      <dgm:prSet/>
      <dgm:spPr/>
      <dgm:t>
        <a:bodyPr/>
        <a:lstStyle/>
        <a:p>
          <a:endParaRPr lang="en-US"/>
        </a:p>
      </dgm:t>
    </dgm:pt>
    <dgm:pt modelId="{F06D03FA-4668-426D-AB80-45A892C3FD8E}" type="pres">
      <dgm:prSet presAssocID="{E7BCE6E6-EDA2-4BF7-9776-16ACAC11234E}" presName="theList" presStyleCnt="0">
        <dgm:presLayoutVars>
          <dgm:dir/>
          <dgm:animLvl val="lvl"/>
          <dgm:resizeHandles val="exact"/>
        </dgm:presLayoutVars>
      </dgm:prSet>
      <dgm:spPr/>
      <dgm:t>
        <a:bodyPr/>
        <a:lstStyle/>
        <a:p>
          <a:endParaRPr lang="en-US"/>
        </a:p>
      </dgm:t>
    </dgm:pt>
    <dgm:pt modelId="{6949FB40-FA5E-4955-A294-72DE952CB9E5}" type="pres">
      <dgm:prSet presAssocID="{C258A6F7-3D9D-4991-9F6A-4991C97DEB37}" presName="compNode" presStyleCnt="0"/>
      <dgm:spPr/>
      <dgm:t>
        <a:bodyPr/>
        <a:lstStyle/>
        <a:p>
          <a:endParaRPr lang="en-US"/>
        </a:p>
      </dgm:t>
    </dgm:pt>
    <dgm:pt modelId="{9271BEA7-A1CA-47E1-AAD5-4BAE8BEE079F}" type="pres">
      <dgm:prSet presAssocID="{C258A6F7-3D9D-4991-9F6A-4991C97DEB37}" presName="noGeometry" presStyleCnt="0"/>
      <dgm:spPr/>
      <dgm:t>
        <a:bodyPr/>
        <a:lstStyle/>
        <a:p>
          <a:endParaRPr lang="en-US"/>
        </a:p>
      </dgm:t>
    </dgm:pt>
    <dgm:pt modelId="{24BEFB63-02DB-49EF-8DE7-F913F93D76CF}" type="pres">
      <dgm:prSet presAssocID="{C258A6F7-3D9D-4991-9F6A-4991C97DEB37}" presName="childTextVisible" presStyleLbl="bgAccFollowNode1" presStyleIdx="0" presStyleCnt="4" custAng="1577353" custLinFactNeighborY="-34978">
        <dgm:presLayoutVars>
          <dgm:bulletEnabled val="1"/>
        </dgm:presLayoutVars>
      </dgm:prSet>
      <dgm:spPr/>
      <dgm:t>
        <a:bodyPr/>
        <a:lstStyle/>
        <a:p>
          <a:endParaRPr lang="en-US"/>
        </a:p>
      </dgm:t>
    </dgm:pt>
    <dgm:pt modelId="{3A58978A-02F9-4178-8213-D859AFB2CA94}" type="pres">
      <dgm:prSet presAssocID="{C258A6F7-3D9D-4991-9F6A-4991C97DEB37}" presName="childTextHidden" presStyleLbl="bgAccFollowNode1" presStyleIdx="0" presStyleCnt="4"/>
      <dgm:spPr/>
      <dgm:t>
        <a:bodyPr/>
        <a:lstStyle/>
        <a:p>
          <a:endParaRPr lang="en-US"/>
        </a:p>
      </dgm:t>
    </dgm:pt>
    <dgm:pt modelId="{57B266D1-DB2A-4E6A-945C-0A2E1A01100D}" type="pres">
      <dgm:prSet presAssocID="{C258A6F7-3D9D-4991-9F6A-4991C97DEB37}" presName="parentText" presStyleLbl="node1" presStyleIdx="0" presStyleCnt="4" custAng="1577353" custLinFactY="-16839" custLinFactNeighborY="-100000">
        <dgm:presLayoutVars>
          <dgm:chMax val="1"/>
          <dgm:bulletEnabled val="1"/>
        </dgm:presLayoutVars>
      </dgm:prSet>
      <dgm:spPr/>
      <dgm:t>
        <a:bodyPr/>
        <a:lstStyle/>
        <a:p>
          <a:endParaRPr lang="en-US"/>
        </a:p>
      </dgm:t>
    </dgm:pt>
    <dgm:pt modelId="{4D51FAF2-6157-4A40-9C88-CBC1C7D18134}" type="pres">
      <dgm:prSet presAssocID="{C258A6F7-3D9D-4991-9F6A-4991C97DEB37}" presName="aSpace" presStyleCnt="0"/>
      <dgm:spPr/>
      <dgm:t>
        <a:bodyPr/>
        <a:lstStyle/>
        <a:p>
          <a:endParaRPr lang="en-US"/>
        </a:p>
      </dgm:t>
    </dgm:pt>
    <dgm:pt modelId="{6C5E9E18-FB50-4D76-9A03-6491D40F04D4}" type="pres">
      <dgm:prSet presAssocID="{29D741CA-68E0-4911-87FF-E45D53466C90}" presName="compNode" presStyleCnt="0"/>
      <dgm:spPr/>
      <dgm:t>
        <a:bodyPr/>
        <a:lstStyle/>
        <a:p>
          <a:endParaRPr lang="en-US"/>
        </a:p>
      </dgm:t>
    </dgm:pt>
    <dgm:pt modelId="{DD53FB31-8B51-4927-921D-1A6B036A3A83}" type="pres">
      <dgm:prSet presAssocID="{29D741CA-68E0-4911-87FF-E45D53466C90}" presName="noGeometry" presStyleCnt="0"/>
      <dgm:spPr/>
      <dgm:t>
        <a:bodyPr/>
        <a:lstStyle/>
        <a:p>
          <a:endParaRPr lang="en-US"/>
        </a:p>
      </dgm:t>
    </dgm:pt>
    <dgm:pt modelId="{A0C4D6AB-0FAA-4017-A3FC-F4C65187CA13}" type="pres">
      <dgm:prSet presAssocID="{29D741CA-68E0-4911-87FF-E45D53466C90}" presName="childTextVisible" presStyleLbl="bgAccFollowNode1" presStyleIdx="1" presStyleCnt="4">
        <dgm:presLayoutVars>
          <dgm:bulletEnabled val="1"/>
        </dgm:presLayoutVars>
      </dgm:prSet>
      <dgm:spPr/>
      <dgm:t>
        <a:bodyPr/>
        <a:lstStyle/>
        <a:p>
          <a:endParaRPr lang="en-US"/>
        </a:p>
      </dgm:t>
    </dgm:pt>
    <dgm:pt modelId="{52BBBDC0-44D6-4086-9604-962004312BE8}" type="pres">
      <dgm:prSet presAssocID="{29D741CA-68E0-4911-87FF-E45D53466C90}" presName="childTextHidden" presStyleLbl="bgAccFollowNode1" presStyleIdx="1" presStyleCnt="4"/>
      <dgm:spPr/>
      <dgm:t>
        <a:bodyPr/>
        <a:lstStyle/>
        <a:p>
          <a:endParaRPr lang="en-US"/>
        </a:p>
      </dgm:t>
    </dgm:pt>
    <dgm:pt modelId="{D5CB80AB-5FC7-4F47-8CD9-658871D5839E}" type="pres">
      <dgm:prSet presAssocID="{29D741CA-68E0-4911-87FF-E45D53466C90}" presName="parentText" presStyleLbl="node1" presStyleIdx="1" presStyleCnt="4">
        <dgm:presLayoutVars>
          <dgm:chMax val="1"/>
          <dgm:bulletEnabled val="1"/>
        </dgm:presLayoutVars>
      </dgm:prSet>
      <dgm:spPr/>
      <dgm:t>
        <a:bodyPr/>
        <a:lstStyle/>
        <a:p>
          <a:endParaRPr lang="en-US"/>
        </a:p>
      </dgm:t>
    </dgm:pt>
    <dgm:pt modelId="{1987681B-8C6B-4CED-B9B8-27DCB4D5C78F}" type="pres">
      <dgm:prSet presAssocID="{29D741CA-68E0-4911-87FF-E45D53466C90}" presName="aSpace" presStyleCnt="0"/>
      <dgm:spPr/>
      <dgm:t>
        <a:bodyPr/>
        <a:lstStyle/>
        <a:p>
          <a:endParaRPr lang="en-US"/>
        </a:p>
      </dgm:t>
    </dgm:pt>
    <dgm:pt modelId="{54030874-5EFB-42C1-8243-F40415860E0A}" type="pres">
      <dgm:prSet presAssocID="{E6110623-20E9-4BC9-81C5-9739149D0518}" presName="compNode" presStyleCnt="0"/>
      <dgm:spPr/>
      <dgm:t>
        <a:bodyPr/>
        <a:lstStyle/>
        <a:p>
          <a:endParaRPr lang="en-US"/>
        </a:p>
      </dgm:t>
    </dgm:pt>
    <dgm:pt modelId="{E393ABD4-5E51-4B4F-A09B-EE14FDFFB2C0}" type="pres">
      <dgm:prSet presAssocID="{E6110623-20E9-4BC9-81C5-9739149D0518}" presName="noGeometry" presStyleCnt="0"/>
      <dgm:spPr/>
      <dgm:t>
        <a:bodyPr/>
        <a:lstStyle/>
        <a:p>
          <a:endParaRPr lang="en-US"/>
        </a:p>
      </dgm:t>
    </dgm:pt>
    <dgm:pt modelId="{78A02C1A-C50E-4BAE-9385-88FDD108454B}" type="pres">
      <dgm:prSet presAssocID="{E6110623-20E9-4BC9-81C5-9739149D0518}" presName="childTextVisible" presStyleLbl="bgAccFollowNode1" presStyleIdx="2" presStyleCnt="4">
        <dgm:presLayoutVars>
          <dgm:bulletEnabled val="1"/>
        </dgm:presLayoutVars>
      </dgm:prSet>
      <dgm:spPr/>
      <dgm:t>
        <a:bodyPr/>
        <a:lstStyle/>
        <a:p>
          <a:endParaRPr lang="en-US"/>
        </a:p>
      </dgm:t>
    </dgm:pt>
    <dgm:pt modelId="{C6FACBB8-2858-460D-BE29-F3D1E6552240}" type="pres">
      <dgm:prSet presAssocID="{E6110623-20E9-4BC9-81C5-9739149D0518}" presName="childTextHidden" presStyleLbl="bgAccFollowNode1" presStyleIdx="2" presStyleCnt="4"/>
      <dgm:spPr/>
      <dgm:t>
        <a:bodyPr/>
        <a:lstStyle/>
        <a:p>
          <a:endParaRPr lang="en-US"/>
        </a:p>
      </dgm:t>
    </dgm:pt>
    <dgm:pt modelId="{1DC3CC4F-CFBE-4E89-85E2-7723EB8BEF2D}" type="pres">
      <dgm:prSet presAssocID="{E6110623-20E9-4BC9-81C5-9739149D0518}" presName="parentText" presStyleLbl="node1" presStyleIdx="2" presStyleCnt="4">
        <dgm:presLayoutVars>
          <dgm:chMax val="1"/>
          <dgm:bulletEnabled val="1"/>
        </dgm:presLayoutVars>
      </dgm:prSet>
      <dgm:spPr/>
      <dgm:t>
        <a:bodyPr/>
        <a:lstStyle/>
        <a:p>
          <a:endParaRPr lang="en-US"/>
        </a:p>
      </dgm:t>
    </dgm:pt>
    <dgm:pt modelId="{77D4848C-9D3F-443A-92F0-3ECFAB15DC8F}" type="pres">
      <dgm:prSet presAssocID="{E6110623-20E9-4BC9-81C5-9739149D0518}" presName="aSpace" presStyleCnt="0"/>
      <dgm:spPr/>
    </dgm:pt>
    <dgm:pt modelId="{A200B9F4-7EDD-4B26-B79B-51C44CFFE4CB}" type="pres">
      <dgm:prSet presAssocID="{CE416652-6473-4E1C-913E-87B2027336F1}" presName="compNode" presStyleCnt="0"/>
      <dgm:spPr/>
    </dgm:pt>
    <dgm:pt modelId="{1A607A31-02A5-409A-8E2A-0C348F9116EB}" type="pres">
      <dgm:prSet presAssocID="{CE416652-6473-4E1C-913E-87B2027336F1}" presName="noGeometry" presStyleCnt="0"/>
      <dgm:spPr/>
    </dgm:pt>
    <dgm:pt modelId="{B5886D39-DEAB-4714-9123-208CE251FA83}" type="pres">
      <dgm:prSet presAssocID="{CE416652-6473-4E1C-913E-87B2027336F1}" presName="childTextVisible" presStyleLbl="bgAccFollowNode1" presStyleIdx="3" presStyleCnt="4">
        <dgm:presLayoutVars>
          <dgm:bulletEnabled val="1"/>
        </dgm:presLayoutVars>
      </dgm:prSet>
      <dgm:spPr/>
      <dgm:t>
        <a:bodyPr/>
        <a:lstStyle/>
        <a:p>
          <a:endParaRPr lang="en-US"/>
        </a:p>
      </dgm:t>
    </dgm:pt>
    <dgm:pt modelId="{371CAF28-03F7-44E6-8F8A-57AA67661432}" type="pres">
      <dgm:prSet presAssocID="{CE416652-6473-4E1C-913E-87B2027336F1}" presName="childTextHidden" presStyleLbl="bgAccFollowNode1" presStyleIdx="3" presStyleCnt="4"/>
      <dgm:spPr/>
      <dgm:t>
        <a:bodyPr/>
        <a:lstStyle/>
        <a:p>
          <a:endParaRPr lang="en-US"/>
        </a:p>
      </dgm:t>
    </dgm:pt>
    <dgm:pt modelId="{25DB8DAA-85E0-4914-9B5F-2E47F3C4D616}" type="pres">
      <dgm:prSet presAssocID="{CE416652-6473-4E1C-913E-87B2027336F1}" presName="parentText" presStyleLbl="node1" presStyleIdx="3" presStyleCnt="4">
        <dgm:presLayoutVars>
          <dgm:chMax val="1"/>
          <dgm:bulletEnabled val="1"/>
        </dgm:presLayoutVars>
      </dgm:prSet>
      <dgm:spPr/>
      <dgm:t>
        <a:bodyPr/>
        <a:lstStyle/>
        <a:p>
          <a:endParaRPr lang="en-US"/>
        </a:p>
      </dgm:t>
    </dgm:pt>
  </dgm:ptLst>
  <dgm:cxnLst>
    <dgm:cxn modelId="{63B23D3A-D6E4-493D-BF70-53B78A589262}" srcId="{E7BCE6E6-EDA2-4BF7-9776-16ACAC11234E}" destId="{CE416652-6473-4E1C-913E-87B2027336F1}" srcOrd="3" destOrd="0" parTransId="{5E6D50A2-95A9-46ED-A0FB-20DC70EA0E86}" sibTransId="{101F66F3-151E-4D4F-BFB7-D140366ED021}"/>
    <dgm:cxn modelId="{CF1A33E3-91A1-4E3A-A9B0-661C6832CB75}" srcId="{E7BCE6E6-EDA2-4BF7-9776-16ACAC11234E}" destId="{C258A6F7-3D9D-4991-9F6A-4991C97DEB37}" srcOrd="0" destOrd="0" parTransId="{2EC9CBA9-8C0C-4FED-B016-5E09CE3E396F}" sibTransId="{D69465C8-6DE0-45F3-A24E-7BB1CE7222BE}"/>
    <dgm:cxn modelId="{57C3E30C-34E6-4592-B11D-A9D77C7E3FDC}" type="presOf" srcId="{1DB2AB98-DFEA-416C-9271-BF36078207D1}" destId="{A0C4D6AB-0FAA-4017-A3FC-F4C65187CA13}" srcOrd="0" destOrd="0" presId="urn:microsoft.com/office/officeart/2005/8/layout/hProcess6"/>
    <dgm:cxn modelId="{FD137263-5990-43EB-9C9F-336C46897CDA}" type="presOf" srcId="{9925C79C-9767-48D9-9F15-7E50B25057F5}" destId="{C6FACBB8-2858-460D-BE29-F3D1E6552240}" srcOrd="1" destOrd="0" presId="urn:microsoft.com/office/officeart/2005/8/layout/hProcess6"/>
    <dgm:cxn modelId="{B3A6CBF9-C3E0-4965-B03B-29E1F8EC3169}" type="presOf" srcId="{E7BCE6E6-EDA2-4BF7-9776-16ACAC11234E}" destId="{F06D03FA-4668-426D-AB80-45A892C3FD8E}" srcOrd="0" destOrd="0" presId="urn:microsoft.com/office/officeart/2005/8/layout/hProcess6"/>
    <dgm:cxn modelId="{10DCD876-748C-49DF-AD25-466D411D3201}" type="presOf" srcId="{CE416652-6473-4E1C-913E-87B2027336F1}" destId="{25DB8DAA-85E0-4914-9B5F-2E47F3C4D616}" srcOrd="0" destOrd="0" presId="urn:microsoft.com/office/officeart/2005/8/layout/hProcess6"/>
    <dgm:cxn modelId="{8F9903E9-D1E3-49A3-84A7-4B669BCC3FF0}" srcId="{E7BCE6E6-EDA2-4BF7-9776-16ACAC11234E}" destId="{E6110623-20E9-4BC9-81C5-9739149D0518}" srcOrd="2" destOrd="0" parTransId="{05D5FAAE-2CC9-45FF-90A6-66ECC41A3D7A}" sibTransId="{3FF8E291-5297-4368-9277-0ADEA3EEC6ED}"/>
    <dgm:cxn modelId="{5F7F0C44-B5D3-438C-BEC4-07E47D36BD8B}" type="presOf" srcId="{810F63AD-FD0A-4E0B-BEFF-820737E03367}" destId="{3A58978A-02F9-4178-8213-D859AFB2CA94}" srcOrd="1" destOrd="0" presId="urn:microsoft.com/office/officeart/2005/8/layout/hProcess6"/>
    <dgm:cxn modelId="{31820DA7-F77B-4D07-9EA6-C6D5C28D3132}" srcId="{CE416652-6473-4E1C-913E-87B2027336F1}" destId="{B8813AF0-1722-4476-8549-B3A2CE74CBE0}" srcOrd="0" destOrd="0" parTransId="{21F81919-D24C-4978-BD35-4C832B98C9A6}" sibTransId="{A962EC85-2C93-4C10-9755-079DD7D57F53}"/>
    <dgm:cxn modelId="{244D7957-CD96-4913-9258-FBEABC6D1235}" type="presOf" srcId="{E6110623-20E9-4BC9-81C5-9739149D0518}" destId="{1DC3CC4F-CFBE-4E89-85E2-7723EB8BEF2D}" srcOrd="0" destOrd="0" presId="urn:microsoft.com/office/officeart/2005/8/layout/hProcess6"/>
    <dgm:cxn modelId="{4A8488E5-DB4B-4CA5-95AF-7DA4724C2D5F}" srcId="{E7BCE6E6-EDA2-4BF7-9776-16ACAC11234E}" destId="{29D741CA-68E0-4911-87FF-E45D53466C90}" srcOrd="1" destOrd="0" parTransId="{DCD71C53-C3D5-40FC-A837-C73FEA814C5C}" sibTransId="{94D3DAB1-3758-48B1-B20D-CBB228AF9285}"/>
    <dgm:cxn modelId="{18A61398-ADB1-4533-88CE-6B8CEFF833D8}" type="presOf" srcId="{9925C79C-9767-48D9-9F15-7E50B25057F5}" destId="{78A02C1A-C50E-4BAE-9385-88FDD108454B}" srcOrd="0" destOrd="0" presId="urn:microsoft.com/office/officeart/2005/8/layout/hProcess6"/>
    <dgm:cxn modelId="{DD0BF029-CBA6-4767-8C68-ACBE562B4B27}" type="presOf" srcId="{B8813AF0-1722-4476-8549-B3A2CE74CBE0}" destId="{B5886D39-DEAB-4714-9123-208CE251FA83}" srcOrd="0" destOrd="0" presId="urn:microsoft.com/office/officeart/2005/8/layout/hProcess6"/>
    <dgm:cxn modelId="{3FFFE6F7-ACE1-4358-A274-7CAC6DAF32FC}" type="presOf" srcId="{810F63AD-FD0A-4E0B-BEFF-820737E03367}" destId="{24BEFB63-02DB-49EF-8DE7-F913F93D76CF}" srcOrd="0" destOrd="0" presId="urn:microsoft.com/office/officeart/2005/8/layout/hProcess6"/>
    <dgm:cxn modelId="{F34E5FDF-7B80-4DA6-A84E-028184FC8EB7}" srcId="{C258A6F7-3D9D-4991-9F6A-4991C97DEB37}" destId="{810F63AD-FD0A-4E0B-BEFF-820737E03367}" srcOrd="0" destOrd="0" parTransId="{EF71FBB3-1F25-4DF6-9168-B2214477A509}" sibTransId="{4B435DAA-14D7-43D8-8DCE-DC3E6D10B299}"/>
    <dgm:cxn modelId="{75039916-E808-45BA-B489-FA8F1C027D55}" type="presOf" srcId="{B8813AF0-1722-4476-8549-B3A2CE74CBE0}" destId="{371CAF28-03F7-44E6-8F8A-57AA67661432}" srcOrd="1" destOrd="0" presId="urn:microsoft.com/office/officeart/2005/8/layout/hProcess6"/>
    <dgm:cxn modelId="{CDCEA4B6-BB94-4E3A-ACD4-C6C7B99305D2}" type="presOf" srcId="{29D741CA-68E0-4911-87FF-E45D53466C90}" destId="{D5CB80AB-5FC7-4F47-8CD9-658871D5839E}" srcOrd="0" destOrd="0" presId="urn:microsoft.com/office/officeart/2005/8/layout/hProcess6"/>
    <dgm:cxn modelId="{A2D88205-4371-4C74-BE6D-B783474D490E}" type="presOf" srcId="{C258A6F7-3D9D-4991-9F6A-4991C97DEB37}" destId="{57B266D1-DB2A-4E6A-945C-0A2E1A01100D}" srcOrd="0" destOrd="0" presId="urn:microsoft.com/office/officeart/2005/8/layout/hProcess6"/>
    <dgm:cxn modelId="{2ABF0284-E050-41D5-863B-2D0520A247DD}" srcId="{29D741CA-68E0-4911-87FF-E45D53466C90}" destId="{1DB2AB98-DFEA-416C-9271-BF36078207D1}" srcOrd="0" destOrd="0" parTransId="{7A964FFA-2FD2-4532-897A-B13EF83AA3A6}" sibTransId="{D528E734-76EB-404A-BA2C-C458E8072A3C}"/>
    <dgm:cxn modelId="{108E0062-1C26-4503-80D3-9FE1B9D2315C}" type="presOf" srcId="{1DB2AB98-DFEA-416C-9271-BF36078207D1}" destId="{52BBBDC0-44D6-4086-9604-962004312BE8}" srcOrd="1" destOrd="0" presId="urn:microsoft.com/office/officeart/2005/8/layout/hProcess6"/>
    <dgm:cxn modelId="{949F6735-1BF2-4581-A386-EEB7709DC85C}" srcId="{E6110623-20E9-4BC9-81C5-9739149D0518}" destId="{9925C79C-9767-48D9-9F15-7E50B25057F5}" srcOrd="0" destOrd="0" parTransId="{BD35904B-4A3A-4D14-A843-2E48B5A26330}" sibTransId="{07C98F26-9EC7-4477-89E3-7B2A01B6DD2C}"/>
    <dgm:cxn modelId="{024323CB-E8B3-42C1-BF40-63192F0DDA78}" type="presParOf" srcId="{F06D03FA-4668-426D-AB80-45A892C3FD8E}" destId="{6949FB40-FA5E-4955-A294-72DE952CB9E5}" srcOrd="0" destOrd="0" presId="urn:microsoft.com/office/officeart/2005/8/layout/hProcess6"/>
    <dgm:cxn modelId="{AB988A7A-D12A-4784-9527-D56373FC19E5}" type="presParOf" srcId="{6949FB40-FA5E-4955-A294-72DE952CB9E5}" destId="{9271BEA7-A1CA-47E1-AAD5-4BAE8BEE079F}" srcOrd="0" destOrd="0" presId="urn:microsoft.com/office/officeart/2005/8/layout/hProcess6"/>
    <dgm:cxn modelId="{BB2065E5-A426-4C8B-A117-ADB8A4107C88}" type="presParOf" srcId="{6949FB40-FA5E-4955-A294-72DE952CB9E5}" destId="{24BEFB63-02DB-49EF-8DE7-F913F93D76CF}" srcOrd="1" destOrd="0" presId="urn:microsoft.com/office/officeart/2005/8/layout/hProcess6"/>
    <dgm:cxn modelId="{32A5205A-6A5B-47F6-BAD5-D925F10C0BC6}" type="presParOf" srcId="{6949FB40-FA5E-4955-A294-72DE952CB9E5}" destId="{3A58978A-02F9-4178-8213-D859AFB2CA94}" srcOrd="2" destOrd="0" presId="urn:microsoft.com/office/officeart/2005/8/layout/hProcess6"/>
    <dgm:cxn modelId="{702737AD-F5D7-46BB-97A6-5A068358DEF7}" type="presParOf" srcId="{6949FB40-FA5E-4955-A294-72DE952CB9E5}" destId="{57B266D1-DB2A-4E6A-945C-0A2E1A01100D}" srcOrd="3" destOrd="0" presId="urn:microsoft.com/office/officeart/2005/8/layout/hProcess6"/>
    <dgm:cxn modelId="{B9D8036E-880A-4405-B1DF-A540CFAD123D}" type="presParOf" srcId="{F06D03FA-4668-426D-AB80-45A892C3FD8E}" destId="{4D51FAF2-6157-4A40-9C88-CBC1C7D18134}" srcOrd="1" destOrd="0" presId="urn:microsoft.com/office/officeart/2005/8/layout/hProcess6"/>
    <dgm:cxn modelId="{4C72A246-EBD2-46A8-AB4C-2AE170B796C9}" type="presParOf" srcId="{F06D03FA-4668-426D-AB80-45A892C3FD8E}" destId="{6C5E9E18-FB50-4D76-9A03-6491D40F04D4}" srcOrd="2" destOrd="0" presId="urn:microsoft.com/office/officeart/2005/8/layout/hProcess6"/>
    <dgm:cxn modelId="{500C1FBA-963B-4AC8-B323-159EBD8CBC18}" type="presParOf" srcId="{6C5E9E18-FB50-4D76-9A03-6491D40F04D4}" destId="{DD53FB31-8B51-4927-921D-1A6B036A3A83}" srcOrd="0" destOrd="0" presId="urn:microsoft.com/office/officeart/2005/8/layout/hProcess6"/>
    <dgm:cxn modelId="{66AAE19C-A621-4E69-9A2F-ED1386B25A3E}" type="presParOf" srcId="{6C5E9E18-FB50-4D76-9A03-6491D40F04D4}" destId="{A0C4D6AB-0FAA-4017-A3FC-F4C65187CA13}" srcOrd="1" destOrd="0" presId="urn:microsoft.com/office/officeart/2005/8/layout/hProcess6"/>
    <dgm:cxn modelId="{9FB825E8-991F-45CB-8046-52B125EC9D9D}" type="presParOf" srcId="{6C5E9E18-FB50-4D76-9A03-6491D40F04D4}" destId="{52BBBDC0-44D6-4086-9604-962004312BE8}" srcOrd="2" destOrd="0" presId="urn:microsoft.com/office/officeart/2005/8/layout/hProcess6"/>
    <dgm:cxn modelId="{F6199DFF-FB85-427D-9A35-12149C0A96BD}" type="presParOf" srcId="{6C5E9E18-FB50-4D76-9A03-6491D40F04D4}" destId="{D5CB80AB-5FC7-4F47-8CD9-658871D5839E}" srcOrd="3" destOrd="0" presId="urn:microsoft.com/office/officeart/2005/8/layout/hProcess6"/>
    <dgm:cxn modelId="{D6F3C621-454A-4BC1-940B-DF6F77A82E13}" type="presParOf" srcId="{F06D03FA-4668-426D-AB80-45A892C3FD8E}" destId="{1987681B-8C6B-4CED-B9B8-27DCB4D5C78F}" srcOrd="3" destOrd="0" presId="urn:microsoft.com/office/officeart/2005/8/layout/hProcess6"/>
    <dgm:cxn modelId="{A6AB3B21-7C91-415B-BF94-F16D58748345}" type="presParOf" srcId="{F06D03FA-4668-426D-AB80-45A892C3FD8E}" destId="{54030874-5EFB-42C1-8243-F40415860E0A}" srcOrd="4" destOrd="0" presId="urn:microsoft.com/office/officeart/2005/8/layout/hProcess6"/>
    <dgm:cxn modelId="{B69E8F2E-92DE-44FB-91C3-B84BFAE90713}" type="presParOf" srcId="{54030874-5EFB-42C1-8243-F40415860E0A}" destId="{E393ABD4-5E51-4B4F-A09B-EE14FDFFB2C0}" srcOrd="0" destOrd="0" presId="urn:microsoft.com/office/officeart/2005/8/layout/hProcess6"/>
    <dgm:cxn modelId="{0D3BB5E9-51F6-4D90-80E1-E7CB38454A6F}" type="presParOf" srcId="{54030874-5EFB-42C1-8243-F40415860E0A}" destId="{78A02C1A-C50E-4BAE-9385-88FDD108454B}" srcOrd="1" destOrd="0" presId="urn:microsoft.com/office/officeart/2005/8/layout/hProcess6"/>
    <dgm:cxn modelId="{893E95F7-7B87-4CC8-902A-ECA687766D4F}" type="presParOf" srcId="{54030874-5EFB-42C1-8243-F40415860E0A}" destId="{C6FACBB8-2858-460D-BE29-F3D1E6552240}" srcOrd="2" destOrd="0" presId="urn:microsoft.com/office/officeart/2005/8/layout/hProcess6"/>
    <dgm:cxn modelId="{3E3D385C-1312-499D-8861-74EBC74D5D81}" type="presParOf" srcId="{54030874-5EFB-42C1-8243-F40415860E0A}" destId="{1DC3CC4F-CFBE-4E89-85E2-7723EB8BEF2D}" srcOrd="3" destOrd="0" presId="urn:microsoft.com/office/officeart/2005/8/layout/hProcess6"/>
    <dgm:cxn modelId="{989DC710-A288-49C3-B2DC-EF3FA0837E8F}" type="presParOf" srcId="{F06D03FA-4668-426D-AB80-45A892C3FD8E}" destId="{77D4848C-9D3F-443A-92F0-3ECFAB15DC8F}" srcOrd="5" destOrd="0" presId="urn:microsoft.com/office/officeart/2005/8/layout/hProcess6"/>
    <dgm:cxn modelId="{5AC5BCD1-8BE6-491C-8D0C-8F1469168A6E}" type="presParOf" srcId="{F06D03FA-4668-426D-AB80-45A892C3FD8E}" destId="{A200B9F4-7EDD-4B26-B79B-51C44CFFE4CB}" srcOrd="6" destOrd="0" presId="urn:microsoft.com/office/officeart/2005/8/layout/hProcess6"/>
    <dgm:cxn modelId="{DF86B5A1-0F57-47C2-B8B5-B619653D35B3}" type="presParOf" srcId="{A200B9F4-7EDD-4B26-B79B-51C44CFFE4CB}" destId="{1A607A31-02A5-409A-8E2A-0C348F9116EB}" srcOrd="0" destOrd="0" presId="urn:microsoft.com/office/officeart/2005/8/layout/hProcess6"/>
    <dgm:cxn modelId="{757E2599-A579-4D17-BDF5-EEB26AD36E4D}" type="presParOf" srcId="{A200B9F4-7EDD-4B26-B79B-51C44CFFE4CB}" destId="{B5886D39-DEAB-4714-9123-208CE251FA83}" srcOrd="1" destOrd="0" presId="urn:microsoft.com/office/officeart/2005/8/layout/hProcess6"/>
    <dgm:cxn modelId="{946D9424-E835-4EC8-A086-D7D2BDE86E1F}" type="presParOf" srcId="{A200B9F4-7EDD-4B26-B79B-51C44CFFE4CB}" destId="{371CAF28-03F7-44E6-8F8A-57AA67661432}" srcOrd="2" destOrd="0" presId="urn:microsoft.com/office/officeart/2005/8/layout/hProcess6"/>
    <dgm:cxn modelId="{848873E2-1770-46C0-8004-2948B0A53BD5}" type="presParOf" srcId="{A200B9F4-7EDD-4B26-B79B-51C44CFFE4CB}" destId="{25DB8DAA-85E0-4914-9B5F-2E47F3C4D616}"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31240-2023-46D9-942E-30A480572F28}">
      <dsp:nvSpPr>
        <dsp:cNvPr id="0" name=""/>
        <dsp:cNvSpPr/>
      </dsp:nvSpPr>
      <dsp:spPr>
        <a:xfrm>
          <a:off x="0" y="57095"/>
          <a:ext cx="6781800" cy="1007370"/>
        </a:xfrm>
        <a:prstGeom prst="roundRect">
          <a:avLst/>
        </a:prstGeom>
        <a:solidFill>
          <a:schemeClr val="accent2">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Build data collections on national tragedies and disasters by crawling the web for data.</a:t>
          </a:r>
          <a:endParaRPr lang="en-US" sz="2100" kern="1200" dirty="0"/>
        </a:p>
      </dsp:txBody>
      <dsp:txXfrm>
        <a:off x="0" y="57095"/>
        <a:ext cx="6781800" cy="1007370"/>
      </dsp:txXfrm>
    </dsp:sp>
    <dsp:sp modelId="{F4EDBA43-60D2-41CF-984F-70DE9C4A3EBF}">
      <dsp:nvSpPr>
        <dsp:cNvPr id="0" name=""/>
        <dsp:cNvSpPr/>
      </dsp:nvSpPr>
      <dsp:spPr>
        <a:xfrm>
          <a:off x="0" y="1124945"/>
          <a:ext cx="6781800" cy="1007370"/>
        </a:xfrm>
        <a:prstGeom prst="roundRect">
          <a:avLst/>
        </a:prstGeom>
        <a:solidFill>
          <a:schemeClr val="accent2">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Filter and classify the crawled web data to eliminate junk within the collection.</a:t>
          </a:r>
          <a:endParaRPr lang="en-US" sz="2100" kern="1200" dirty="0"/>
        </a:p>
      </dsp:txBody>
      <dsp:txXfrm>
        <a:off x="0" y="1124945"/>
        <a:ext cx="6781800" cy="1007370"/>
      </dsp:txXfrm>
    </dsp:sp>
    <dsp:sp modelId="{42971B2C-2BAD-48BD-B630-14732A5EAC8E}">
      <dsp:nvSpPr>
        <dsp:cNvPr id="0" name=""/>
        <dsp:cNvSpPr/>
      </dsp:nvSpPr>
      <dsp:spPr>
        <a:xfrm>
          <a:off x="0" y="2192795"/>
          <a:ext cx="6781800" cy="1007370"/>
        </a:xfrm>
        <a:prstGeom prst="roundRect">
          <a:avLst/>
        </a:prstGeom>
        <a:solidFill>
          <a:schemeClr val="accent2">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Perform Storytelling upon the filtered data to  unveil relationships among the tragedies.</a:t>
          </a:r>
          <a:endParaRPr lang="en-US" sz="2100" kern="1200" dirty="0"/>
        </a:p>
      </dsp:txBody>
      <dsp:txXfrm>
        <a:off x="0" y="2192795"/>
        <a:ext cx="6781800" cy="1007370"/>
      </dsp:txXfrm>
    </dsp:sp>
    <dsp:sp modelId="{9A4BA606-5907-4971-849E-930ED31F02AE}">
      <dsp:nvSpPr>
        <dsp:cNvPr id="0" name=""/>
        <dsp:cNvSpPr/>
      </dsp:nvSpPr>
      <dsp:spPr>
        <a:xfrm>
          <a:off x="0" y="3260646"/>
          <a:ext cx="6781800" cy="1007370"/>
        </a:xfrm>
        <a:prstGeom prst="roundRect">
          <a:avLst/>
        </a:prstGeom>
        <a:solidFill>
          <a:schemeClr val="accent2">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Index the data collections to allow for searching and document retrieval.</a:t>
          </a:r>
          <a:endParaRPr lang="en-US" sz="2100" kern="1200" dirty="0"/>
        </a:p>
      </dsp:txBody>
      <dsp:txXfrm>
        <a:off x="0" y="3260646"/>
        <a:ext cx="6781800" cy="10073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C6CFA3-926F-4A0E-AE31-17616217FCFE}">
      <dsp:nvSpPr>
        <dsp:cNvPr id="0" name=""/>
        <dsp:cNvSpPr/>
      </dsp:nvSpPr>
      <dsp:spPr>
        <a:xfrm>
          <a:off x="457987" y="13017"/>
          <a:ext cx="4759906" cy="4759906"/>
        </a:xfrm>
        <a:prstGeom prst="ellipse">
          <a:avLst/>
        </a:prstGeom>
        <a:solidFill>
          <a:schemeClr val="accent2">
            <a:alpha val="50000"/>
            <a:hueOff val="0"/>
            <a:satOff val="0"/>
            <a:lumOff val="0"/>
            <a:alphaOff val="0"/>
          </a:schemeClr>
        </a:solidFill>
        <a:ln w="55000" cap="flat" cmpd="thickThin"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182880" tIns="91440" rIns="0" bIns="0" numCol="1" spcCol="1270" anchor="ctr" anchorCtr="1">
          <a:noAutofit/>
        </a:bodyPr>
        <a:lstStyle/>
        <a:p>
          <a:pPr lvl="0" algn="l" defTabSz="1244600" rtl="0">
            <a:lnSpc>
              <a:spcPct val="90000"/>
            </a:lnSpc>
            <a:spcBef>
              <a:spcPct val="0"/>
            </a:spcBef>
            <a:spcAft>
              <a:spcPct val="35000"/>
            </a:spcAft>
          </a:pPr>
          <a:r>
            <a:rPr lang="en-US" sz="2800" b="1" kern="1200" dirty="0" smtClean="0"/>
            <a:t> Manual </a:t>
          </a:r>
          <a:r>
            <a:rPr lang="en-US" sz="2800" b="1" kern="1200" dirty="0" smtClean="0"/>
            <a:t>Seeds</a:t>
          </a:r>
          <a:endParaRPr lang="en-US" sz="2800" b="1" kern="1200" dirty="0"/>
        </a:p>
        <a:p>
          <a:pPr marL="228600" lvl="1" indent="-228600" algn="l" defTabSz="1066800" rtl="0">
            <a:lnSpc>
              <a:spcPct val="90000"/>
            </a:lnSpc>
            <a:spcBef>
              <a:spcPct val="0"/>
            </a:spcBef>
            <a:spcAft>
              <a:spcPct val="15000"/>
            </a:spcAft>
            <a:buChar char="••"/>
          </a:pPr>
          <a:r>
            <a:rPr lang="en-US" sz="2400" b="1" kern="1200" dirty="0" smtClean="0">
              <a:ln w="0">
                <a:noFill/>
              </a:ln>
              <a:solidFill>
                <a:srgbClr val="771717"/>
              </a:solidFill>
            </a:rPr>
            <a:t>Accurate</a:t>
          </a:r>
          <a:endParaRPr lang="en-US" sz="2400" b="1" kern="1200" dirty="0">
            <a:ln w="0">
              <a:noFill/>
            </a:ln>
            <a:solidFill>
              <a:srgbClr val="771717"/>
            </a:solidFill>
          </a:endParaRPr>
        </a:p>
        <a:p>
          <a:pPr marL="228600" lvl="1" indent="-228600" algn="l" defTabSz="1066800" rtl="0">
            <a:lnSpc>
              <a:spcPct val="90000"/>
            </a:lnSpc>
            <a:spcBef>
              <a:spcPct val="0"/>
            </a:spcBef>
            <a:spcAft>
              <a:spcPct val="15000"/>
            </a:spcAft>
            <a:buChar char="••"/>
          </a:pPr>
          <a:r>
            <a:rPr lang="en-US" sz="2400" kern="1200" dirty="0" smtClean="0"/>
            <a:t>Time Intensive to Produce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Relatively Small in Quantity</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ln w="0">
                <a:noFill/>
              </a:ln>
              <a:solidFill>
                <a:srgbClr val="771717"/>
              </a:solidFill>
            </a:rPr>
            <a:t>Results Require</a:t>
          </a:r>
          <a:r>
            <a:rPr lang="en-US" sz="2400" b="1" kern="1200" dirty="0" smtClean="0">
              <a:ln w="0">
                <a:solidFill>
                  <a:srgbClr val="FFC000"/>
                </a:solidFill>
              </a:ln>
              <a:solidFill>
                <a:srgbClr val="771717"/>
              </a:solidFill>
            </a:rPr>
            <a:t> </a:t>
          </a:r>
          <a:r>
            <a:rPr lang="en-US" sz="2400" b="1" kern="1200" dirty="0" smtClean="0">
              <a:ln w="0">
                <a:noFill/>
              </a:ln>
              <a:solidFill>
                <a:srgbClr val="771717"/>
              </a:solidFill>
            </a:rPr>
            <a:t>Moderate Filtering</a:t>
          </a:r>
          <a:endParaRPr lang="en-US" sz="2400" b="1" kern="1200" dirty="0">
            <a:ln w="0">
              <a:noFill/>
            </a:ln>
            <a:solidFill>
              <a:srgbClr val="771717"/>
            </a:solidFill>
          </a:endParaRPr>
        </a:p>
      </dsp:txBody>
      <dsp:txXfrm>
        <a:off x="1122658" y="574313"/>
        <a:ext cx="2744450" cy="3637315"/>
      </dsp:txXfrm>
    </dsp:sp>
    <dsp:sp modelId="{B3D33082-F948-4BC6-AA30-79A51313F903}">
      <dsp:nvSpPr>
        <dsp:cNvPr id="0" name=""/>
        <dsp:cNvSpPr/>
      </dsp:nvSpPr>
      <dsp:spPr>
        <a:xfrm>
          <a:off x="3888550" y="13017"/>
          <a:ext cx="4759906" cy="4759906"/>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rtl="0">
            <a:lnSpc>
              <a:spcPct val="90000"/>
            </a:lnSpc>
            <a:spcBef>
              <a:spcPct val="0"/>
            </a:spcBef>
            <a:spcAft>
              <a:spcPct val="35000"/>
            </a:spcAft>
          </a:pPr>
          <a:r>
            <a:rPr lang="en-US" sz="2800" b="1" kern="1200" dirty="0" smtClean="0"/>
            <a:t>Generated Seeds</a:t>
          </a:r>
          <a:endParaRPr lang="en-US" sz="2800" b="1" kern="1200" dirty="0"/>
        </a:p>
        <a:p>
          <a:pPr marL="228600" lvl="1" indent="-228600" algn="l" defTabSz="1066800" rtl="0">
            <a:lnSpc>
              <a:spcPct val="90000"/>
            </a:lnSpc>
            <a:spcBef>
              <a:spcPct val="0"/>
            </a:spcBef>
            <a:spcAft>
              <a:spcPct val="15000"/>
            </a:spcAft>
            <a:buChar char="••"/>
          </a:pPr>
          <a:r>
            <a:rPr lang="en-US" sz="2400" kern="1200" dirty="0" smtClean="0"/>
            <a:t>Cover Range of Material</a:t>
          </a:r>
          <a:endParaRPr lang="en-US" sz="2400" kern="1200" dirty="0"/>
        </a:p>
        <a:p>
          <a:pPr marL="228600" lvl="1" indent="-228600" algn="l" defTabSz="1066800" rtl="0">
            <a:lnSpc>
              <a:spcPct val="90000"/>
            </a:lnSpc>
            <a:spcBef>
              <a:spcPct val="0"/>
            </a:spcBef>
            <a:spcAft>
              <a:spcPct val="15000"/>
            </a:spcAft>
            <a:buChar char="••"/>
          </a:pPr>
          <a:r>
            <a:rPr lang="en-US" sz="2400" b="1" kern="1200" dirty="0" smtClean="0">
              <a:ln w="0">
                <a:noFill/>
              </a:ln>
              <a:solidFill>
                <a:srgbClr val="771717"/>
              </a:solidFill>
            </a:rPr>
            <a:t>Rapid</a:t>
          </a:r>
          <a:r>
            <a:rPr lang="en-US" sz="2400" b="1" kern="1200" dirty="0" smtClean="0">
              <a:ln>
                <a:noFill/>
              </a:ln>
            </a:rPr>
            <a:t> </a:t>
          </a:r>
          <a:r>
            <a:rPr lang="en-US" sz="2400" b="0" kern="1200" dirty="0" smtClean="0"/>
            <a:t>Production</a:t>
          </a:r>
          <a:endParaRPr lang="en-US" sz="2400" b="0" kern="1200" dirty="0"/>
        </a:p>
        <a:p>
          <a:pPr marL="228600" lvl="1" indent="-228600" algn="l" defTabSz="1066800" rtl="0">
            <a:lnSpc>
              <a:spcPct val="90000"/>
            </a:lnSpc>
            <a:spcBef>
              <a:spcPct val="0"/>
            </a:spcBef>
            <a:spcAft>
              <a:spcPct val="15000"/>
            </a:spcAft>
            <a:buChar char="••"/>
          </a:pPr>
          <a:r>
            <a:rPr lang="en-US" sz="2400" kern="1200" dirty="0" smtClean="0"/>
            <a:t>Large </a:t>
          </a:r>
          <a:r>
            <a:rPr lang="en-US" sz="2400" b="1" kern="1200" dirty="0" smtClean="0">
              <a:ln w="0">
                <a:noFill/>
              </a:ln>
              <a:solidFill>
                <a:srgbClr val="771717"/>
              </a:solidFill>
            </a:rPr>
            <a:t>Quantity</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Results Require Heavy Filtering</a:t>
          </a:r>
          <a:endParaRPr lang="en-US" sz="2400" kern="1200" dirty="0"/>
        </a:p>
      </dsp:txBody>
      <dsp:txXfrm>
        <a:off x="5239334" y="574313"/>
        <a:ext cx="2744450" cy="36373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9E62C-6FA6-49A0-9890-3BF1924528AE}">
      <dsp:nvSpPr>
        <dsp:cNvPr id="0" name=""/>
        <dsp:cNvSpPr/>
      </dsp:nvSpPr>
      <dsp:spPr>
        <a:xfrm flipH="1">
          <a:off x="147328" y="0"/>
          <a:ext cx="657511" cy="594000"/>
        </a:xfrm>
        <a:prstGeom prst="flowChartConnector">
          <a:avLst/>
        </a:prstGeom>
        <a:noFill/>
        <a:ln w="63500" cap="flat" cmpd="thickThin" algn="ctr">
          <a:no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endParaRPr lang="en-US" sz="1100" b="1" kern="1200" dirty="0"/>
        </a:p>
      </dsp:txBody>
      <dsp:txXfrm flipH="1">
        <a:off x="147328" y="0"/>
        <a:ext cx="657511" cy="594000"/>
      </dsp:txXfrm>
    </dsp:sp>
    <dsp:sp modelId="{3611C331-E257-467B-9BC4-246B86BC5160}">
      <dsp:nvSpPr>
        <dsp:cNvPr id="0" name=""/>
        <dsp:cNvSpPr/>
      </dsp:nvSpPr>
      <dsp:spPr>
        <a:xfrm>
          <a:off x="1707853" y="7811"/>
          <a:ext cx="2401341" cy="594000"/>
        </a:xfrm>
        <a:prstGeom prst="chevron">
          <a:avLst/>
        </a:prstGeom>
        <a:solidFill>
          <a:srgbClr val="465B90"/>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Collect Seeds</a:t>
          </a:r>
          <a:endParaRPr lang="en-US" sz="2000" b="1" kern="1200" dirty="0"/>
        </a:p>
      </dsp:txBody>
      <dsp:txXfrm>
        <a:off x="1707853" y="7811"/>
        <a:ext cx="2401341" cy="594000"/>
      </dsp:txXfrm>
    </dsp:sp>
    <dsp:sp modelId="{44712717-AEC8-4E2E-BB4B-D504B5217909}">
      <dsp:nvSpPr>
        <dsp:cNvPr id="0" name=""/>
        <dsp:cNvSpPr/>
      </dsp:nvSpPr>
      <dsp:spPr>
        <a:xfrm>
          <a:off x="3893194" y="7811"/>
          <a:ext cx="2401341" cy="594000"/>
        </a:xfrm>
        <a:prstGeom prst="chevron">
          <a:avLst/>
        </a:prstGeom>
        <a:solidFill>
          <a:srgbClr val="654A99"/>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Crawl</a:t>
          </a:r>
          <a:endParaRPr lang="en-US" sz="2000" b="1" kern="1200" dirty="0"/>
        </a:p>
      </dsp:txBody>
      <dsp:txXfrm>
        <a:off x="3893194" y="7811"/>
        <a:ext cx="2401341" cy="594000"/>
      </dsp:txXfrm>
    </dsp:sp>
    <dsp:sp modelId="{5E2CF449-14CF-47AF-B821-237256997EE6}">
      <dsp:nvSpPr>
        <dsp:cNvPr id="0" name=""/>
        <dsp:cNvSpPr/>
      </dsp:nvSpPr>
      <dsp:spPr>
        <a:xfrm>
          <a:off x="3893194" y="676061"/>
          <a:ext cx="1921073" cy="2917406"/>
        </a:xfrm>
        <a:prstGeom prst="flowChartDocument">
          <a:avLst/>
        </a:prstGeom>
        <a:solidFill>
          <a:srgbClr val="654A99"/>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chemeClr val="bg1"/>
              </a:solidFill>
            </a:rPr>
            <a:t>Index crawl data from Heritrix</a:t>
          </a:r>
          <a:endParaRPr lang="en-US" sz="2300" kern="1200" dirty="0">
            <a:solidFill>
              <a:schemeClr val="bg1"/>
            </a:solidFill>
          </a:endParaRPr>
        </a:p>
      </dsp:txBody>
      <dsp:txXfrm>
        <a:off x="3893194" y="676061"/>
        <a:ext cx="1921073" cy="2917406"/>
      </dsp:txXfrm>
    </dsp:sp>
    <dsp:sp modelId="{FA6E9E06-C4C7-4215-A6B9-EE48500E81FD}">
      <dsp:nvSpPr>
        <dsp:cNvPr id="0" name=""/>
        <dsp:cNvSpPr/>
      </dsp:nvSpPr>
      <dsp:spPr>
        <a:xfrm>
          <a:off x="6078536" y="7811"/>
          <a:ext cx="2401341" cy="594000"/>
        </a:xfrm>
        <a:prstGeom prst="chevron">
          <a:avLst/>
        </a:prstGeom>
        <a:solidFill>
          <a:srgbClr val="734B9C"/>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Index </a:t>
          </a:r>
          <a:r>
            <a:rPr lang="en-US" sz="2000" b="1" kern="1200" dirty="0" smtClean="0"/>
            <a:t>Data</a:t>
          </a:r>
          <a:endParaRPr lang="en-US" sz="2000" b="1" kern="1200" dirty="0"/>
        </a:p>
      </dsp:txBody>
      <dsp:txXfrm>
        <a:off x="6078536" y="7811"/>
        <a:ext cx="2401341" cy="594000"/>
      </dsp:txXfrm>
    </dsp:sp>
    <dsp:sp modelId="{B2FBD554-1C00-4914-A357-4891A23E6D14}">
      <dsp:nvSpPr>
        <dsp:cNvPr id="0" name=""/>
        <dsp:cNvSpPr/>
      </dsp:nvSpPr>
      <dsp:spPr>
        <a:xfrm>
          <a:off x="6078536" y="676061"/>
          <a:ext cx="1921073" cy="2917406"/>
        </a:xfrm>
        <a:prstGeom prst="flowChartDocument">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Use NutchWax to </a:t>
          </a:r>
          <a:r>
            <a:rPr lang="en-US" sz="2000" kern="1200" dirty="0" err="1" smtClean="0">
              <a:solidFill>
                <a:schemeClr val="bg1"/>
              </a:solidFill>
            </a:rPr>
            <a:t>prelimi-narily</a:t>
          </a:r>
          <a:r>
            <a:rPr lang="en-US" sz="2000" kern="1200" dirty="0" smtClean="0">
              <a:solidFill>
                <a:schemeClr val="bg1"/>
              </a:solidFill>
            </a:rPr>
            <a:t> </a:t>
          </a:r>
          <a:r>
            <a:rPr lang="en-US" sz="2000" kern="1200" dirty="0" smtClean="0">
              <a:solidFill>
                <a:schemeClr val="bg1"/>
              </a:solidFill>
            </a:rPr>
            <a:t>analyze seed quality</a:t>
          </a:r>
          <a:endParaRPr lang="en-US" sz="2000" kern="1200" dirty="0">
            <a:solidFill>
              <a:schemeClr val="bg1"/>
            </a:solidFill>
          </a:endParaRPr>
        </a:p>
      </dsp:txBody>
      <dsp:txXfrm>
        <a:off x="6078536" y="676061"/>
        <a:ext cx="1921073" cy="2917406"/>
      </dsp:txXfrm>
    </dsp:sp>
    <dsp:sp modelId="{67F1DA71-A82E-4C11-8029-618AB4B6C2FC}">
      <dsp:nvSpPr>
        <dsp:cNvPr id="0" name=""/>
        <dsp:cNvSpPr/>
      </dsp:nvSpPr>
      <dsp:spPr>
        <a:xfrm>
          <a:off x="8263878" y="7811"/>
          <a:ext cx="2401341" cy="594000"/>
        </a:xfrm>
        <a:prstGeom prst="chevron">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889000">
            <a:lnSpc>
              <a:spcPct val="90000"/>
            </a:lnSpc>
            <a:spcBef>
              <a:spcPct val="0"/>
            </a:spcBef>
            <a:spcAft>
              <a:spcPct val="35000"/>
            </a:spcAft>
          </a:pPr>
          <a:r>
            <a:rPr lang="en-US" sz="2000" b="1" kern="1200" dirty="0" smtClean="0"/>
            <a:t>Pass Along</a:t>
          </a:r>
          <a:endParaRPr lang="en-US" sz="2000" b="1" kern="1200" dirty="0"/>
        </a:p>
      </dsp:txBody>
      <dsp:txXfrm>
        <a:off x="8263878" y="7811"/>
        <a:ext cx="2401341" cy="594000"/>
      </dsp:txXfrm>
    </dsp:sp>
    <dsp:sp modelId="{7BBFBC5C-A69B-472D-859D-7134ABBCC9C9}">
      <dsp:nvSpPr>
        <dsp:cNvPr id="0" name=""/>
        <dsp:cNvSpPr/>
      </dsp:nvSpPr>
      <dsp:spPr>
        <a:xfrm>
          <a:off x="8263878" y="676061"/>
          <a:ext cx="1921073" cy="2917406"/>
        </a:xfrm>
        <a:prstGeom prst="flowChartDocument">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Send ARC files </a:t>
          </a:r>
          <a:r>
            <a:rPr lang="en-US" sz="2000" kern="1200" dirty="0" smtClean="0">
              <a:solidFill>
                <a:schemeClr val="bg1"/>
              </a:solidFill>
            </a:rPr>
            <a:t>on for Story-telling</a:t>
          </a:r>
          <a:endParaRPr lang="en-US" sz="2000" kern="1200" dirty="0">
            <a:solidFill>
              <a:schemeClr val="bg1"/>
            </a:solidFill>
          </a:endParaRPr>
        </a:p>
      </dsp:txBody>
      <dsp:txXfrm>
        <a:off x="8263878" y="676061"/>
        <a:ext cx="1921073" cy="29174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9E62C-6FA6-49A0-9890-3BF1924528AE}">
      <dsp:nvSpPr>
        <dsp:cNvPr id="0" name=""/>
        <dsp:cNvSpPr/>
      </dsp:nvSpPr>
      <dsp:spPr>
        <a:xfrm>
          <a:off x="4372" y="663600"/>
          <a:ext cx="2371292" cy="864000"/>
        </a:xfrm>
        <a:prstGeom prst="chevron">
          <a:avLst/>
        </a:prstGeom>
        <a:solidFill>
          <a:srgbClr val="438086"/>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Crawling</a:t>
          </a:r>
          <a:endParaRPr lang="en-US" sz="1700" b="1" kern="1200" dirty="0"/>
        </a:p>
      </dsp:txBody>
      <dsp:txXfrm>
        <a:off x="4372" y="663600"/>
        <a:ext cx="2371292" cy="864000"/>
      </dsp:txXfrm>
    </dsp:sp>
    <dsp:sp modelId="{3611C331-E257-467B-9BC4-246B86BC5160}">
      <dsp:nvSpPr>
        <dsp:cNvPr id="0" name=""/>
        <dsp:cNvSpPr/>
      </dsp:nvSpPr>
      <dsp:spPr>
        <a:xfrm>
          <a:off x="2159664" y="663600"/>
          <a:ext cx="2371292" cy="864000"/>
        </a:xfrm>
        <a:prstGeom prst="chevron">
          <a:avLst/>
        </a:prstGeom>
        <a:solidFill>
          <a:srgbClr val="465B90"/>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Preprocessing</a:t>
          </a:r>
          <a:endParaRPr lang="en-US" sz="2000" b="1" kern="1200" dirty="0"/>
        </a:p>
      </dsp:txBody>
      <dsp:txXfrm>
        <a:off x="2159664" y="663600"/>
        <a:ext cx="2371292" cy="864000"/>
      </dsp:txXfrm>
    </dsp:sp>
    <dsp:sp modelId="{6C980A67-F403-46AD-B8BD-780840098FD0}">
      <dsp:nvSpPr>
        <dsp:cNvPr id="0" name=""/>
        <dsp:cNvSpPr/>
      </dsp:nvSpPr>
      <dsp:spPr>
        <a:xfrm>
          <a:off x="2159664" y="1635600"/>
          <a:ext cx="1897033" cy="2349000"/>
        </a:xfrm>
        <a:prstGeom prst="flowChartDocument">
          <a:avLst/>
        </a:prstGeom>
        <a:solidFill>
          <a:srgbClr val="465B90"/>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bg1"/>
              </a:solidFill>
            </a:rPr>
            <a:t>Extracting Text</a:t>
          </a:r>
          <a:endParaRPr lang="en-US"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Basic Text Cleanup</a:t>
          </a:r>
          <a:endParaRPr lang="en-US" sz="1500" kern="1200" dirty="0">
            <a:solidFill>
              <a:schemeClr val="bg1"/>
            </a:solidFill>
          </a:endParaRPr>
        </a:p>
      </dsp:txBody>
      <dsp:txXfrm>
        <a:off x="2159664" y="1635600"/>
        <a:ext cx="1897033" cy="2349000"/>
      </dsp:txXfrm>
    </dsp:sp>
    <dsp:sp modelId="{44712717-AEC8-4E2E-BB4B-D504B5217909}">
      <dsp:nvSpPr>
        <dsp:cNvPr id="0" name=""/>
        <dsp:cNvSpPr/>
      </dsp:nvSpPr>
      <dsp:spPr>
        <a:xfrm>
          <a:off x="4314956" y="663600"/>
          <a:ext cx="2371292" cy="864000"/>
        </a:xfrm>
        <a:prstGeom prst="chevron">
          <a:avLst/>
        </a:prstGeom>
        <a:solidFill>
          <a:srgbClr val="654A99"/>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Classification</a:t>
          </a:r>
          <a:endParaRPr lang="en-US" sz="1600" b="1" kern="1200" dirty="0"/>
        </a:p>
      </dsp:txBody>
      <dsp:txXfrm>
        <a:off x="4314956" y="663600"/>
        <a:ext cx="2371292" cy="864000"/>
      </dsp:txXfrm>
    </dsp:sp>
    <dsp:sp modelId="{5E2CF449-14CF-47AF-B821-237256997EE6}">
      <dsp:nvSpPr>
        <dsp:cNvPr id="0" name=""/>
        <dsp:cNvSpPr/>
      </dsp:nvSpPr>
      <dsp:spPr>
        <a:xfrm>
          <a:off x="4314956" y="1635600"/>
          <a:ext cx="1897033" cy="2349000"/>
        </a:xfrm>
        <a:prstGeom prst="flowChartDocument">
          <a:avLst/>
        </a:prstGeom>
        <a:solidFill>
          <a:srgbClr val="654A99"/>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bg1"/>
              </a:solidFill>
            </a:rPr>
            <a:t>Supervised learning methods</a:t>
          </a:r>
          <a:endParaRPr lang="en-US"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Evaluation</a:t>
          </a:r>
          <a:endParaRPr lang="en-US" sz="1500" kern="1200" dirty="0">
            <a:solidFill>
              <a:schemeClr val="bg1"/>
            </a:solidFill>
          </a:endParaRPr>
        </a:p>
        <a:p>
          <a:pPr marL="114300" lvl="1" indent="-114300" algn="l" defTabSz="666750">
            <a:lnSpc>
              <a:spcPct val="90000"/>
            </a:lnSpc>
            <a:spcBef>
              <a:spcPct val="0"/>
            </a:spcBef>
            <a:spcAft>
              <a:spcPct val="15000"/>
            </a:spcAft>
            <a:buChar char="••"/>
          </a:pPr>
          <a:r>
            <a:rPr lang="en-US" sz="1500" kern="1200" dirty="0" smtClean="0">
              <a:solidFill>
                <a:schemeClr val="bg1"/>
              </a:solidFill>
            </a:rPr>
            <a:t>Classifying </a:t>
          </a:r>
          <a:r>
            <a:rPr lang="en-US" sz="1500" kern="1200" dirty="0" smtClean="0">
              <a:solidFill>
                <a:schemeClr val="bg1"/>
              </a:solidFill>
            </a:rPr>
            <a:t>new data</a:t>
          </a:r>
          <a:endParaRPr lang="en-US" sz="1500" kern="1200" dirty="0">
            <a:solidFill>
              <a:schemeClr val="bg1"/>
            </a:solidFill>
          </a:endParaRPr>
        </a:p>
      </dsp:txBody>
      <dsp:txXfrm>
        <a:off x="4314956" y="1635600"/>
        <a:ext cx="1897033" cy="2349000"/>
      </dsp:txXfrm>
    </dsp:sp>
    <dsp:sp modelId="{FA6E9E06-C4C7-4215-A6B9-EE48500E81FD}">
      <dsp:nvSpPr>
        <dsp:cNvPr id="0" name=""/>
        <dsp:cNvSpPr/>
      </dsp:nvSpPr>
      <dsp:spPr>
        <a:xfrm>
          <a:off x="6470248" y="663600"/>
          <a:ext cx="2371292" cy="864000"/>
        </a:xfrm>
        <a:prstGeom prst="chevron">
          <a:avLst/>
        </a:prstGeom>
        <a:solidFill>
          <a:schemeClr val="accent2">
            <a:hueOff val="-20163188"/>
            <a:satOff val="8769"/>
            <a:lumOff val="255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dirty="0" smtClean="0"/>
            <a:t>Storytelling</a:t>
          </a:r>
          <a:endParaRPr lang="en-US" sz="1600" b="1" kern="1200" dirty="0"/>
        </a:p>
      </dsp:txBody>
      <dsp:txXfrm>
        <a:off x="6470248" y="663600"/>
        <a:ext cx="2371292" cy="864000"/>
      </dsp:txXfrm>
    </dsp:sp>
    <dsp:sp modelId="{B2FBD554-1C00-4914-A357-4891A23E6D14}">
      <dsp:nvSpPr>
        <dsp:cNvPr id="0" name=""/>
        <dsp:cNvSpPr/>
      </dsp:nvSpPr>
      <dsp:spPr>
        <a:xfrm>
          <a:off x="6470248" y="1635600"/>
          <a:ext cx="1897033" cy="2349000"/>
        </a:xfrm>
        <a:prstGeom prst="flowChartDocument">
          <a:avLst/>
        </a:prstGeom>
        <a:solidFill>
          <a:schemeClr val="accent3"/>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91440" rIns="91440" bIns="9144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solidFill>
            </a:rPr>
            <a:t>Generating </a:t>
          </a:r>
          <a:r>
            <a:rPr lang="en-US" sz="1600" kern="1200" dirty="0" smtClean="0">
              <a:solidFill>
                <a:schemeClr val="bg1"/>
              </a:solidFill>
            </a:rPr>
            <a:t>stories</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Visualization</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Story analysis</a:t>
          </a:r>
          <a:endParaRPr lang="en-US" sz="1600" kern="1200" dirty="0">
            <a:solidFill>
              <a:schemeClr val="bg1"/>
            </a:solidFill>
          </a:endParaRPr>
        </a:p>
      </dsp:txBody>
      <dsp:txXfrm>
        <a:off x="6470248" y="1635600"/>
        <a:ext cx="1897033" cy="2349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BEFB63-02DB-49EF-8DE7-F913F93D76CF}">
      <dsp:nvSpPr>
        <dsp:cNvPr id="0" name=""/>
        <dsp:cNvSpPr/>
      </dsp:nvSpPr>
      <dsp:spPr>
        <a:xfrm rot="1577353">
          <a:off x="418862" y="292252"/>
          <a:ext cx="1658213" cy="1449487"/>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Related files</a:t>
          </a:r>
          <a:endParaRPr lang="en-US" sz="1600" kern="1200" dirty="0"/>
        </a:p>
      </dsp:txBody>
      <dsp:txXfrm rot="1577353">
        <a:off x="833416" y="292252"/>
        <a:ext cx="1243659" cy="1449487"/>
      </dsp:txXfrm>
    </dsp:sp>
    <dsp:sp modelId="{57B266D1-DB2A-4E6A-945C-0A2E1A01100D}">
      <dsp:nvSpPr>
        <dsp:cNvPr id="0" name=""/>
        <dsp:cNvSpPr/>
      </dsp:nvSpPr>
      <dsp:spPr>
        <a:xfrm rot="1577353">
          <a:off x="4309" y="140729"/>
          <a:ext cx="829106" cy="829106"/>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Classifying</a:t>
          </a:r>
          <a:endParaRPr lang="en-US" sz="1400" kern="1200" dirty="0"/>
        </a:p>
      </dsp:txBody>
      <dsp:txXfrm rot="1577353">
        <a:off x="4309" y="140729"/>
        <a:ext cx="829106" cy="829106"/>
      </dsp:txXfrm>
    </dsp:sp>
    <dsp:sp modelId="{A0C4D6AB-0FAA-4017-A3FC-F4C65187CA13}">
      <dsp:nvSpPr>
        <dsp:cNvPr id="0" name=""/>
        <dsp:cNvSpPr/>
      </dsp:nvSpPr>
      <dsp:spPr>
        <a:xfrm>
          <a:off x="2595267" y="723056"/>
          <a:ext cx="1658213" cy="1449487"/>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Stories</a:t>
          </a:r>
          <a:endParaRPr lang="en-US" sz="1600" kern="1200" dirty="0"/>
        </a:p>
      </dsp:txBody>
      <dsp:txXfrm>
        <a:off x="3009820" y="723056"/>
        <a:ext cx="1243659" cy="1449487"/>
      </dsp:txXfrm>
    </dsp:sp>
    <dsp:sp modelId="{D5CB80AB-5FC7-4F47-8CD9-658871D5839E}">
      <dsp:nvSpPr>
        <dsp:cNvPr id="0" name=""/>
        <dsp:cNvSpPr/>
      </dsp:nvSpPr>
      <dsp:spPr>
        <a:xfrm>
          <a:off x="2180714" y="1033246"/>
          <a:ext cx="829106" cy="829106"/>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a:t>
          </a:r>
          <a:r>
            <a:rPr lang="en-US" sz="1200" kern="1200" dirty="0" smtClean="0"/>
            <a:t>torytelling</a:t>
          </a:r>
          <a:endParaRPr lang="en-US" sz="1100" kern="1200" dirty="0"/>
        </a:p>
      </dsp:txBody>
      <dsp:txXfrm>
        <a:off x="2180714" y="1033246"/>
        <a:ext cx="829106" cy="829106"/>
      </dsp:txXfrm>
    </dsp:sp>
    <dsp:sp modelId="{78A02C1A-C50E-4BAE-9385-88FDD108454B}">
      <dsp:nvSpPr>
        <dsp:cNvPr id="0" name=""/>
        <dsp:cNvSpPr/>
      </dsp:nvSpPr>
      <dsp:spPr>
        <a:xfrm>
          <a:off x="4771672" y="723056"/>
          <a:ext cx="1658213" cy="1449487"/>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Graph of stories</a:t>
          </a:r>
          <a:endParaRPr lang="en-US" sz="1600" kern="1200" dirty="0"/>
        </a:p>
      </dsp:txBody>
      <dsp:txXfrm>
        <a:off x="5186225" y="723056"/>
        <a:ext cx="1243659" cy="1449487"/>
      </dsp:txXfrm>
    </dsp:sp>
    <dsp:sp modelId="{1DC3CC4F-CFBE-4E89-85E2-7723EB8BEF2D}">
      <dsp:nvSpPr>
        <dsp:cNvPr id="0" name=""/>
        <dsp:cNvSpPr/>
      </dsp:nvSpPr>
      <dsp:spPr>
        <a:xfrm>
          <a:off x="4357119" y="1033246"/>
          <a:ext cx="829106" cy="829106"/>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Visualizing</a:t>
          </a:r>
          <a:endParaRPr lang="en-US" sz="1400" kern="1200" dirty="0"/>
        </a:p>
      </dsp:txBody>
      <dsp:txXfrm>
        <a:off x="4357119" y="1033246"/>
        <a:ext cx="829106" cy="829106"/>
      </dsp:txXfrm>
    </dsp:sp>
    <dsp:sp modelId="{B5886D39-DEAB-4714-9123-208CE251FA83}">
      <dsp:nvSpPr>
        <dsp:cNvPr id="0" name=""/>
        <dsp:cNvSpPr/>
      </dsp:nvSpPr>
      <dsp:spPr>
        <a:xfrm>
          <a:off x="6948077" y="723056"/>
          <a:ext cx="1658213" cy="1449487"/>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results</a:t>
          </a:r>
          <a:endParaRPr lang="en-US" sz="1600" kern="1200" dirty="0"/>
        </a:p>
      </dsp:txBody>
      <dsp:txXfrm>
        <a:off x="7362630" y="723056"/>
        <a:ext cx="1243659" cy="1449487"/>
      </dsp:txXfrm>
    </dsp:sp>
    <dsp:sp modelId="{25DB8DAA-85E0-4914-9B5F-2E47F3C4D616}">
      <dsp:nvSpPr>
        <dsp:cNvPr id="0" name=""/>
        <dsp:cNvSpPr/>
      </dsp:nvSpPr>
      <dsp:spPr>
        <a:xfrm>
          <a:off x="6533523" y="1033246"/>
          <a:ext cx="829106" cy="829106"/>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Analyzing</a:t>
          </a:r>
          <a:endParaRPr lang="en-US" sz="1000" kern="1200" dirty="0"/>
        </a:p>
      </dsp:txBody>
      <dsp:txXfrm>
        <a:off x="6533523" y="1033246"/>
        <a:ext cx="829106" cy="8291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06" charset="-128"/>
              </a:defRPr>
            </a:lvl1pPr>
          </a:lstStyle>
          <a:p>
            <a:pPr>
              <a:defRPr/>
            </a:pPr>
            <a:endParaRPr lang="en-US" altLang="zh-CN"/>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06" charset="-128"/>
              </a:defRPr>
            </a:lvl1pPr>
          </a:lstStyle>
          <a:p>
            <a:pPr>
              <a:defRPr/>
            </a:pPr>
            <a:fld id="{7CEC43D1-828D-4011-B1DF-ECF13D3E7B0A}" type="datetime1">
              <a:rPr lang="zh-CN" altLang="en-US"/>
              <a:pPr>
                <a:defRPr/>
              </a:pPr>
              <a:t>2009/12/13</a:t>
            </a:fld>
            <a:endParaRPr lang="en-US" altLang="zh-CN"/>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06" charset="-128"/>
              </a:defRPr>
            </a:lvl1pPr>
          </a:lstStyle>
          <a:p>
            <a:pPr>
              <a:defRPr/>
            </a:pPr>
            <a:endParaRPr lang="en-US" altLang="zh-CN"/>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06" charset="-128"/>
              </a:defRPr>
            </a:lvl1pPr>
          </a:lstStyle>
          <a:p>
            <a:pPr>
              <a:defRPr/>
            </a:pPr>
            <a:fld id="{20863E35-46EE-4832-873D-4D3C95D563C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latin typeface="Calibri" pitchFamily="34" charset="0"/>
              <a:ea typeface="ＭＳ Ｐゴシック" pitchFamily="34" charset="-128"/>
            </a:endParaRPr>
          </a:p>
        </p:txBody>
      </p:sp>
      <p:sp>
        <p:nvSpPr>
          <p:cNvPr id="26628" name="Slide Number Placeholder 3"/>
          <p:cNvSpPr>
            <a:spLocks noGrp="1"/>
          </p:cNvSpPr>
          <p:nvPr>
            <p:ph type="sldNum" sz="quarter" idx="5"/>
          </p:nvPr>
        </p:nvSpPr>
        <p:spPr>
          <a:noFill/>
        </p:spPr>
        <p:txBody>
          <a:bodyPr/>
          <a:lstStyle/>
          <a:p>
            <a:fld id="{878E89F1-A788-4ECD-A79B-EE64EB2695B5}" type="slidenum">
              <a:rPr lang="zh-CN" altLang="en-US" smtClean="0">
                <a:ea typeface="ＭＳ Ｐゴシック" pitchFamily="34" charset="-128"/>
              </a:rPr>
              <a:pPr/>
              <a:t>1</a:t>
            </a:fld>
            <a:endParaRPr lang="en-US" altLang="zh-CN"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559C20-8993-4C2D-8FA8-36E6F5FC9688}"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tLang="zh-CN" smtClean="0">
                <a:latin typeface="Calibri" pitchFamily="34" charset="0"/>
                <a:ea typeface="ＭＳ Ｐゴシック"/>
                <a:cs typeface="ＭＳ Ｐゴシック"/>
              </a:rPr>
              <a:t>When the users use the CTR DL, the system can record the queries automatically, and these queries can be some people’s name, some events’ name, or any other information, like articles, webpages. Then given two queries, we treat them as endpoints, such as two events, two topics, two articles, or any other two simple queries, the SSP and Storytelling can identify the chain of intermediate information carriers from one to other, satisfying any neighboring intermediate points have a relatively high similarity value. The SSP can return the chain immediately, so it is an online service. The storytelling can mine deeper relationships, but needs more time. All the result can be visulized in the same chain format, and the result can also be offered in the format of text summarization.</a:t>
            </a:r>
            <a:endParaRPr lang="zh-CN" altLang="en-US"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509076-F8BE-406C-81A0-489D1A9EAD4B}" type="slidenum">
              <a:rPr lang="en-US" smtClean="0"/>
              <a:pPr/>
              <a:t>12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28ABD09-AE65-4648-BA28-9717F0F493F8}" type="slidenum">
              <a:rPr lang="en-US" smtClean="0"/>
              <a:pPr/>
              <a:t>13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400" smtClean="0"/>
              <a:t>Help affected communities to recover more quickly and effectively </a:t>
            </a:r>
          </a:p>
          <a:p>
            <a:pPr lvl="1" eaLnBrk="1" hangingPunct="1"/>
            <a:r>
              <a:rPr lang="en-US" sz="1400" smtClean="0"/>
              <a:t>Provide global network with relevant information and resources</a:t>
            </a:r>
          </a:p>
          <a:p>
            <a:pPr eaLnBrk="1" hangingPunct="1"/>
            <a:r>
              <a:rPr lang="en-US" sz="1400" smtClean="0"/>
              <a:t>Support the research community, emergency personnel, decision makers, and the public in reacting to and recovering from crises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9FF3D7-FAB8-4863-ADFB-7018E083EB3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be in the middle with the good qualities</a:t>
            </a:r>
            <a:endParaRPr lang="en-US" dirty="0"/>
          </a:p>
        </p:txBody>
      </p:sp>
      <p:sp>
        <p:nvSpPr>
          <p:cNvPr id="4" name="Slide Number Placeholder 3"/>
          <p:cNvSpPr>
            <a:spLocks noGrp="1"/>
          </p:cNvSpPr>
          <p:nvPr>
            <p:ph type="sldNum" sz="quarter" idx="10"/>
          </p:nvPr>
        </p:nvSpPr>
        <p:spPr/>
        <p:txBody>
          <a:bodyPr/>
          <a:lstStyle/>
          <a:p>
            <a:fld id="{719FF3D7-FAB8-4863-ADFB-7018E083EB3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latin typeface="Calibri" pitchFamily="34" charset="0"/>
              <a:ea typeface="ＭＳ Ｐゴシック" pitchFamily="34" charset="-128"/>
            </a:endParaRPr>
          </a:p>
        </p:txBody>
      </p:sp>
      <p:sp>
        <p:nvSpPr>
          <p:cNvPr id="27652" name="Slide Number Placeholder 3"/>
          <p:cNvSpPr>
            <a:spLocks noGrp="1"/>
          </p:cNvSpPr>
          <p:nvPr>
            <p:ph type="sldNum" sz="quarter" idx="5"/>
          </p:nvPr>
        </p:nvSpPr>
        <p:spPr>
          <a:noFill/>
        </p:spPr>
        <p:txBody>
          <a:bodyPr/>
          <a:lstStyle/>
          <a:p>
            <a:fld id="{DB03791B-E039-4D27-96D2-F8ACC42685DA}" type="slidenum">
              <a:rPr lang="zh-CN" altLang="en-US" smtClean="0">
                <a:ea typeface="ＭＳ Ｐゴシック" pitchFamily="34" charset="-128"/>
              </a:rPr>
              <a:pPr/>
              <a:t>2</a:t>
            </a:fld>
            <a:endParaRPr lang="en-US" altLang="zh-CN"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9FF3D7-FAB8-4863-ADFB-7018E083EB3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863E35-46EE-4832-873D-4D3C95D563C6}" type="slidenum">
              <a:rPr lang="zh-CN" altLang="en-US" smtClean="0"/>
              <a:pPr>
                <a:defRPr/>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DE66C71-CD04-4384-BB5B-FC777CE71B4C}" type="slidenum">
              <a:rPr lang="en-US" smtClean="0"/>
              <a:pPr/>
              <a:t>26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8676" name="Slide Number Placeholder 3"/>
          <p:cNvSpPr>
            <a:spLocks noGrp="1"/>
          </p:cNvSpPr>
          <p:nvPr>
            <p:ph type="sldNum" sz="quarter" idx="5"/>
          </p:nvPr>
        </p:nvSpPr>
        <p:spPr>
          <a:noFill/>
        </p:spPr>
        <p:txBody>
          <a:bodyPr/>
          <a:lstStyle/>
          <a:p>
            <a:fld id="{BC8C7F60-F8F8-40D4-8393-F690A7143E43}" type="slidenum">
              <a:rPr lang="zh-CN" altLang="en-US" smtClean="0">
                <a:ea typeface="ＭＳ Ｐゴシック"/>
                <a:cs typeface="ＭＳ Ｐゴシック"/>
              </a:rPr>
              <a:pPr/>
              <a:t>3</a:t>
            </a:fld>
            <a:endParaRPr lang="en-US" altLang="zh-CN"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863E35-46EE-4832-873D-4D3C95D563C6}" type="slidenum">
              <a:rPr lang="zh-CN" altLang="en-US" smtClean="0"/>
              <a:pPr>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9881FC2-3A96-4281-AE58-4BF95E92EF7B}" type="slidenum">
              <a:rPr lang="en-US" smtClean="0"/>
              <a:pPr/>
              <a:t>5</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latin typeface="Calibri" pitchFamily="34" charset="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5B789757-FAEF-42AC-946F-6314D9BEB2A9}" type="slidenum">
              <a:rPr lang="zh-CN" altLang="en-US" smtClean="0">
                <a:ea typeface="ＭＳ Ｐゴシック" pitchFamily="34" charset="-128"/>
              </a:rPr>
              <a:pPr/>
              <a:t>6</a:t>
            </a:fld>
            <a:endParaRPr lang="en-US" altLang="zh-CN"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Calibri" pitchFamily="34" charset="0"/>
                <a:ea typeface="ＭＳ Ｐゴシック" pitchFamily="34" charset="-128"/>
              </a:rPr>
              <a:t>Prior-day of:  look at details, find patterns, learn (ex. 4/16 prevent people from being chained in buildings, evacuation plans)</a:t>
            </a:r>
          </a:p>
          <a:p>
            <a:r>
              <a:rPr lang="en-US" smtClean="0">
                <a:latin typeface="Calibri" pitchFamily="34" charset="0"/>
                <a:ea typeface="ＭＳ Ｐゴシック" pitchFamily="34" charset="-128"/>
              </a:rPr>
              <a:t>Day 1-week 1: CTR toolkit distributed so others can use preservation tools</a:t>
            </a:r>
          </a:p>
          <a:p>
            <a:r>
              <a:rPr lang="en-US" smtClean="0">
                <a:latin typeface="Calibri" pitchFamily="34" charset="0"/>
                <a:ea typeface="ＭＳ Ｐゴシック" pitchFamily="34" charset="-128"/>
              </a:rPr>
              <a:t>Week 1-month 1: researchers can begin analyzing data, publics service workers will know enough to help people</a:t>
            </a:r>
          </a:p>
          <a:p>
            <a:r>
              <a:rPr lang="en-US" smtClean="0">
                <a:latin typeface="Calibri" pitchFamily="34" charset="0"/>
                <a:ea typeface="ＭＳ Ｐゴシック" pitchFamily="34" charset="-128"/>
              </a:rPr>
              <a:t>Month 1-month 6: research should know how and why the tragedy occurred and how community is dealing with it, tragedy can be compared to similar events to develop a working recovery plan</a:t>
            </a:r>
          </a:p>
          <a:p>
            <a:r>
              <a:rPr lang="en-US" smtClean="0">
                <a:latin typeface="Calibri" pitchFamily="34" charset="0"/>
                <a:ea typeface="ＭＳ Ｐゴシック" pitchFamily="34" charset="-128"/>
              </a:rPr>
              <a:t>Month 6-month 12: people can reflect on events and policy makers can make laws to help prevent a similar tragedy from occurring or protect the people involved</a:t>
            </a:r>
          </a:p>
        </p:txBody>
      </p:sp>
      <p:sp>
        <p:nvSpPr>
          <p:cNvPr id="31748" name="Slide Number Placeholder 3"/>
          <p:cNvSpPr>
            <a:spLocks noGrp="1"/>
          </p:cNvSpPr>
          <p:nvPr>
            <p:ph type="sldNum" sz="quarter" idx="5"/>
          </p:nvPr>
        </p:nvSpPr>
        <p:spPr>
          <a:noFill/>
        </p:spPr>
        <p:txBody>
          <a:bodyPr/>
          <a:lstStyle/>
          <a:p>
            <a:fld id="{5E43B079-1D61-43A9-91FC-273C84E8BDD9}" type="slidenum">
              <a:rPr lang="zh-CN" altLang="en-US" smtClean="0">
                <a:ea typeface="ＭＳ Ｐゴシック" pitchFamily="34" charset="-128"/>
              </a:rPr>
              <a:pPr/>
              <a:t>7</a:t>
            </a:fld>
            <a:endParaRPr lang="en-US" altLang="zh-CN"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latin typeface="Calibri" pitchFamily="34" charset="0"/>
                <a:ea typeface="ＭＳ Ｐゴシック" pitchFamily="34" charset="-128"/>
              </a:rPr>
              <a:t>Integrating heterogeneous information in a specific domain, making it accessible, and preserving it for long-term reuse</a:t>
            </a:r>
          </a:p>
          <a:p>
            <a:r>
              <a:rPr lang="en-US" smtClean="0">
                <a:latin typeface="Calibri" pitchFamily="34" charset="0"/>
                <a:ea typeface="ＭＳ Ｐゴシック" pitchFamily="34" charset="-128"/>
              </a:rPr>
              <a:t>Extending the scope of digital libraries so they are closely but flexibly coupled with a wide variety of services to support diverse communities</a:t>
            </a:r>
          </a:p>
          <a:p>
            <a:r>
              <a:rPr lang="en-US" smtClean="0">
                <a:latin typeface="Calibri" pitchFamily="34" charset="0"/>
                <a:ea typeface="ＭＳ Ｐゴシック" pitchFamily="34" charset="-128"/>
              </a:rPr>
              <a:t>Supporting information exploration with advanced and integrated methods (SSP, PathRank, and Storytelling) that facilitate searching, browsing, and discovery</a:t>
            </a:r>
          </a:p>
          <a:p>
            <a:endParaRPr lang="en-US" smtClean="0">
              <a:latin typeface="Calibri" pitchFamily="34" charset="0"/>
              <a:ea typeface="ＭＳ Ｐゴシック" pitchFamily="34" charset="-128"/>
            </a:endParaRPr>
          </a:p>
        </p:txBody>
      </p:sp>
      <p:sp>
        <p:nvSpPr>
          <p:cNvPr id="32772" name="Slide Number Placeholder 3"/>
          <p:cNvSpPr>
            <a:spLocks noGrp="1"/>
          </p:cNvSpPr>
          <p:nvPr>
            <p:ph type="sldNum" sz="quarter" idx="5"/>
          </p:nvPr>
        </p:nvSpPr>
        <p:spPr>
          <a:noFill/>
        </p:spPr>
        <p:txBody>
          <a:bodyPr/>
          <a:lstStyle/>
          <a:p>
            <a:fld id="{990FCB24-3E26-4B53-B4A4-6BA8347FB7F6}" type="slidenum">
              <a:rPr lang="zh-CN" altLang="en-US" smtClean="0">
                <a:ea typeface="ＭＳ Ｐゴシック" pitchFamily="34" charset="-128"/>
              </a:rPr>
              <a:pPr/>
              <a:t>8</a:t>
            </a:fld>
            <a:endParaRPr lang="en-US" altLang="zh-CN"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D34E2E7-55FB-4D59-A511-5FA119AC5C28}"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pitchFamily="-106" charset="-128"/>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FFFFFF"/>
                </a:solidFill>
              </a:defRPr>
            </a:lvl1pPr>
          </a:lstStyle>
          <a:p>
            <a:pPr>
              <a:defRPr/>
            </a:pPr>
            <a:fld id="{41D6C11C-8B78-408C-B21D-922C500E9384}" type="datetime1">
              <a:rPr lang="en-US"/>
              <a:pPr>
                <a:defRPr/>
              </a:pPr>
              <a:t>12/13/2009</a:t>
            </a:fld>
            <a:endParaRPr lang="en-US"/>
          </a:p>
        </p:txBody>
      </p:sp>
      <p:sp>
        <p:nvSpPr>
          <p:cNvPr id="6"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a:solidFill>
                  <a:srgbClr val="FFFFFF"/>
                </a:solidFill>
              </a:defRPr>
            </a:lvl1pPr>
          </a:lstStyle>
          <a:p>
            <a:pPr>
              <a:defRPr/>
            </a:pPr>
            <a:fld id="{255C0115-094E-47E9-A1FA-D97586D5B96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3E951-EE7C-4EF8-B7D8-325CBAB12EDA}" type="datetime1">
              <a:rPr lang="en-US"/>
              <a:pPr>
                <a:defRPr/>
              </a:pPr>
              <a:t>12/13/2009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B602AF4-A03C-43BF-9240-FE84982EC2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C900CE-E302-4A3A-80F3-C46C95EAF6CD}" type="datetime1">
              <a:rPr lang="en-US"/>
              <a:pPr>
                <a:defRPr/>
              </a:pPr>
              <a:t>12/13/2009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6BE9DC-3EA7-4066-9713-CE1CF553A1C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C9A23-8CD5-42CA-BFBF-61F6D1DD75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98B924C-A5D0-46BF-B331-D7666C5664DF}" type="datetime1">
              <a:rPr lang="en-US"/>
              <a:pPr>
                <a:defRPr/>
              </a:pPr>
              <a:t>12/13/2009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76FE438-BB67-4219-B23A-A562243215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29ADB48-42C1-4EE2-B5E0-3C59E7C43B6C}" type="datetime1">
              <a:rPr lang="en-US"/>
              <a:pPr>
                <a:defRPr/>
              </a:pPr>
              <a:t>12/13/2009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E3CBA06-C3BA-4228-9ACD-A7D2F65BC96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4747E159-081A-4310-B2BB-28B236601F7C}" type="datetime1">
              <a:rPr lang="en-US"/>
              <a:pPr>
                <a:defRPr/>
              </a:pPr>
              <a:t>12/13/2009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B7A9881-547A-4D4F-A2D4-3DCCA6D2CB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B145718-B808-493F-B354-2C847F6A30ED}" type="datetime1">
              <a:rPr lang="en-US"/>
              <a:pPr>
                <a:defRPr/>
              </a:pPr>
              <a:t>12/13/2009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3B05436-DE9D-4BB4-8454-B58853FB94B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F55BC74-D5B5-4340-B033-1849E951D715}" type="datetime1">
              <a:rPr lang="en-US"/>
              <a:pPr>
                <a:defRPr/>
              </a:pPr>
              <a:t>12/13/2009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AF14A53-D423-43B7-957F-3B84E025CE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D9FB16D-5368-4557-8754-EDC6E36E5507}" type="datetime1">
              <a:rPr lang="en-US"/>
              <a:pPr>
                <a:defRPr/>
              </a:pPr>
              <a:t>12/13/2009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D00E467-F26F-48D4-8696-48C40F8840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620764D-EACA-4F74-A231-EE4A7375DBDA}" type="datetime1">
              <a:rPr lang="en-US"/>
              <a:pPr>
                <a:defRPr/>
              </a:pPr>
              <a:t>12/13/2009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1A0495F-8C2B-493B-B676-3FA315E2835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ea typeface="ＭＳ Ｐゴシック" pitchFamily="-106" charset="-128"/>
            </a:endParaRPr>
          </a:p>
        </p:txBody>
      </p:sp>
      <p:sp>
        <p:nvSpPr>
          <p:cNvPr id="6" name="Chevron 5"/>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endParaRPr>
          </a:p>
        </p:txBody>
      </p:sp>
      <p:sp>
        <p:nvSpPr>
          <p:cNvPr id="7" name="Chevron 6"/>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9"/>
              </a:srgbClr>
            </a:outerShdw>
          </a:effectLst>
        </p:spPr>
        <p:txBody>
          <a:bodyPr anchor="ctr"/>
          <a:lstStyle/>
          <a:p>
            <a:pPr>
              <a:defRPr/>
            </a:pPr>
            <a:endParaRPr lang="en-US">
              <a:solidFill>
                <a:srgbClr val="FFFFFF"/>
              </a:solidFill>
              <a:latin typeface="Lucida Sans Unicode" pitchFamily="34" charset="0"/>
              <a:ea typeface="ＭＳ Ｐゴシック" pitchFamily="-106"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8" name="Date Placeholder 4"/>
          <p:cNvSpPr>
            <a:spLocks noGrp="1"/>
          </p:cNvSpPr>
          <p:nvPr>
            <p:ph type="dt" sz="half" idx="10"/>
          </p:nvPr>
        </p:nvSpPr>
        <p:spPr/>
        <p:txBody>
          <a:bodyPr/>
          <a:lstStyle>
            <a:lvl1pPr>
              <a:defRPr/>
            </a:lvl1pPr>
          </a:lstStyle>
          <a:p>
            <a:pPr>
              <a:defRPr/>
            </a:pPr>
            <a:fld id="{D52D2252-5115-42C2-9E8A-CF035A72B4F6}" type="datetime1">
              <a:rPr lang="en-US"/>
              <a:pPr>
                <a:defRPr/>
              </a:pPr>
              <a:t>12/13/2009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E0A55C31-C402-4E59-A883-BB1777AD6DE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ea typeface="ＭＳ Ｐゴシック" pitchFamily="-106" charset="-128"/>
              </a:defRPr>
            </a:lvl1pPr>
          </a:lstStyle>
          <a:p>
            <a:pPr>
              <a:defRPr/>
            </a:pPr>
            <a:fld id="{27836D2A-11DA-4D53-951F-1B675C21A306}" type="datetime1">
              <a:rPr lang="en-US"/>
              <a:pPr>
                <a:defRPr/>
              </a:pPr>
              <a:t>12/13/2009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ea typeface="ＭＳ Ｐゴシック" pitchFamily="-106" charset="-128"/>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ea typeface="ＭＳ Ｐゴシック" pitchFamily="-106" charset="-128"/>
              </a:defRPr>
            </a:lvl1pPr>
          </a:lstStyle>
          <a:p>
            <a:pPr>
              <a:defRPr/>
            </a:pPr>
            <a:fld id="{F3552F80-C577-4910-BA1E-A9082EE8A8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2" r:id="rId2"/>
    <p:sldLayoutId id="2147483817" r:id="rId3"/>
    <p:sldLayoutId id="2147483818" r:id="rId4"/>
    <p:sldLayoutId id="2147483819" r:id="rId5"/>
    <p:sldLayoutId id="2147483820" r:id="rId6"/>
    <p:sldLayoutId id="2147483813" r:id="rId7"/>
    <p:sldLayoutId id="2147483821" r:id="rId8"/>
    <p:sldLayoutId id="2147483822" r:id="rId9"/>
    <p:sldLayoutId id="2147483814" r:id="rId10"/>
    <p:sldLayoutId id="2147483815" r:id="rId11"/>
    <p:sldLayoutId id="2147483823"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2pPr>
      <a:lvl3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3pPr>
      <a:lvl4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4pPr>
      <a:lvl5pPr algn="l" rtl="0" eaLnBrk="0" fontAlgn="base" hangingPunct="0">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5pPr>
      <a:lvl6pPr marL="4572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6pPr>
      <a:lvl7pPr marL="9144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7pPr>
      <a:lvl8pPr marL="13716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8pPr>
      <a:lvl9pPr marL="1828800" algn="l" rtl="0" fontAlgn="base">
        <a:spcBef>
          <a:spcPct val="0"/>
        </a:spcBef>
        <a:spcAft>
          <a:spcPct val="0"/>
        </a:spcAft>
        <a:defRPr sz="4100" b="1">
          <a:solidFill>
            <a:schemeClr val="tx2"/>
          </a:solidFill>
          <a:latin typeface="Lucida Sans Unicode" pitchFamily="-106" charset="-52"/>
          <a:ea typeface="ＭＳ Ｐゴシック" pitchFamily="-106" charset="-128"/>
          <a:cs typeface="ＭＳ Ｐゴシック" pitchFamily="-106"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pitchFamily="-106" charset="-128"/>
          <a:cs typeface="ＭＳ Ｐゴシック" pitchFamily="-106"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pitchFamily="-106"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pitchFamily="-106"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pitchFamily="-106"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x@vt.edu" TargetMode="External"/><Relationship Id="rId7" Type="http://schemas.openxmlformats.org/officeDocument/2006/relationships/hyperlink" Target="http://fox.cs.vt.edu/talks/2009/20091214CNI09CTR.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dl-vt-416.org/" TargetMode="External"/><Relationship Id="rId5" Type="http://schemas.openxmlformats.org/officeDocument/2006/relationships/hyperlink" Target="http://www.dlib.vt.edu/" TargetMode="External"/><Relationship Id="rId4" Type="http://schemas.openxmlformats.org/officeDocument/2006/relationships/hyperlink" Target="http://fox.cs.v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citeulik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data500_p1.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trnet.net/" TargetMode="External"/><Relationship Id="rId7" Type="http://schemas.openxmlformats.org/officeDocument/2006/relationships/hyperlink" Target="http://fox.cs.vt.edu/talks/2009/20091214CNI09CTR.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fox.cs.vt.edu/" TargetMode="External"/><Relationship Id="rId5" Type="http://schemas.openxmlformats.org/officeDocument/2006/relationships/hyperlink" Target="mailto:fox@vt.edu"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286000"/>
            <a:ext cx="7772400" cy="1829761"/>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altLang="zh-CN" sz="3100" dirty="0" smtClean="0"/>
              <a:t>CNI 2009 Fall Meeting</a:t>
            </a:r>
            <a:br>
              <a:rPr lang="en-US" altLang="zh-CN" sz="3100" dirty="0" smtClean="0"/>
            </a:br>
            <a:r>
              <a:rPr lang="en-US" altLang="zh-CN" sz="3100" dirty="0" smtClean="0"/>
              <a:t>Washington, D.C., 12/14</a:t>
            </a:r>
            <a:br>
              <a:rPr lang="en-US" altLang="zh-CN" sz="3100" dirty="0" smtClean="0"/>
            </a:br>
            <a:r>
              <a:rPr lang="en-US" altLang="zh-CN" sz="3100" dirty="0" smtClean="0"/>
              <a:t/>
            </a:r>
            <a:br>
              <a:rPr lang="en-US" altLang="zh-CN" sz="3100" dirty="0" smtClean="0"/>
            </a:br>
            <a:r>
              <a:rPr lang="en-US" altLang="zh-CN" sz="3100" dirty="0" smtClean="0"/>
              <a:t/>
            </a:r>
            <a:br>
              <a:rPr lang="en-US" altLang="zh-CN" sz="3100" dirty="0" smtClean="0"/>
            </a:br>
            <a:r>
              <a:rPr lang="en-US" altLang="zh-CN" dirty="0" smtClean="0"/>
              <a:t>Crisis</a:t>
            </a:r>
            <a:r>
              <a:rPr lang="en-US" altLang="zh-CN" dirty="0"/>
              <a:t>, Tragedy, and </a:t>
            </a:r>
            <a:r>
              <a:rPr lang="en-US" altLang="zh-CN" dirty="0" smtClean="0"/>
              <a:t>Recovery Network</a:t>
            </a:r>
            <a:r>
              <a:rPr lang="en-US" altLang="zh-CN" dirty="0"/>
              <a:t/>
            </a:r>
            <a:br>
              <a:rPr lang="en-US" altLang="zh-CN" dirty="0"/>
            </a:br>
            <a:r>
              <a:rPr lang="en-US" altLang="zh-CN" dirty="0" smtClean="0"/>
              <a:t>(</a:t>
            </a:r>
            <a:r>
              <a:rPr lang="en-US" altLang="zh-CN" dirty="0" err="1" smtClean="0"/>
              <a:t>CTRnet</a:t>
            </a:r>
            <a:r>
              <a:rPr lang="en-US" altLang="zh-CN" dirty="0" smtClean="0"/>
              <a:t>)</a:t>
            </a:r>
            <a:endParaRPr lang="en-US" altLang="zh-CN" dirty="0"/>
          </a:p>
        </p:txBody>
      </p:sp>
      <p:sp>
        <p:nvSpPr>
          <p:cNvPr id="9219" name="Subtitle 2"/>
          <p:cNvSpPr>
            <a:spLocks noGrp="1"/>
          </p:cNvSpPr>
          <p:nvPr>
            <p:ph type="subTitle" idx="1"/>
          </p:nvPr>
        </p:nvSpPr>
        <p:spPr>
          <a:xfrm>
            <a:off x="152400" y="4572000"/>
            <a:ext cx="8305800" cy="1809750"/>
          </a:xfrm>
        </p:spPr>
        <p:txBody>
          <a:bodyPr/>
          <a:lstStyle/>
          <a:p>
            <a:pPr marR="0" eaLnBrk="1" hangingPunct="1">
              <a:lnSpc>
                <a:spcPct val="60000"/>
              </a:lnSpc>
            </a:pPr>
            <a:r>
              <a:rPr lang="en-US" altLang="zh-CN" sz="3200" dirty="0" smtClean="0">
                <a:solidFill>
                  <a:srgbClr val="898989"/>
                </a:solidFill>
                <a:ea typeface="ＭＳ Ｐゴシック" pitchFamily="34" charset="-128"/>
              </a:rPr>
              <a:t>Edward A. Fox</a:t>
            </a:r>
          </a:p>
          <a:p>
            <a:pPr marR="0" eaLnBrk="1" hangingPunct="1">
              <a:lnSpc>
                <a:spcPct val="60000"/>
              </a:lnSpc>
            </a:pPr>
            <a:endParaRPr lang="en-US" altLang="zh-CN" sz="3200" dirty="0" smtClean="0">
              <a:solidFill>
                <a:srgbClr val="898989"/>
              </a:solidFill>
              <a:ea typeface="ＭＳ Ｐゴシック" pitchFamily="34" charset="-128"/>
            </a:endParaRPr>
          </a:p>
          <a:p>
            <a:pPr marR="0" eaLnBrk="1" hangingPunct="1">
              <a:lnSpc>
                <a:spcPct val="60000"/>
              </a:lnSpc>
            </a:pPr>
            <a:r>
              <a:rPr lang="en-US" altLang="zh-CN" sz="2300" dirty="0" smtClean="0">
                <a:solidFill>
                  <a:srgbClr val="898989"/>
                </a:solidFill>
                <a:ea typeface="ＭＳ Ｐゴシック" pitchFamily="34" charset="-128"/>
              </a:rPr>
              <a:t>Virginia Tech, </a:t>
            </a:r>
            <a:r>
              <a:rPr lang="en-US" altLang="zh-CN" sz="2300" dirty="0" smtClean="0">
                <a:solidFill>
                  <a:srgbClr val="898989"/>
                </a:solidFill>
                <a:ea typeface="ＭＳ Ｐゴシック" pitchFamily="34" charset="-128"/>
              </a:rPr>
              <a:t>CS, Digital </a:t>
            </a:r>
            <a:r>
              <a:rPr lang="en-US" altLang="zh-CN" sz="2300" dirty="0" smtClean="0">
                <a:solidFill>
                  <a:srgbClr val="898989"/>
                </a:solidFill>
                <a:ea typeface="ＭＳ Ｐゴシック" pitchFamily="34" charset="-128"/>
              </a:rPr>
              <a:t>Library Research Laboratory</a:t>
            </a:r>
          </a:p>
          <a:p>
            <a:pPr marR="0" eaLnBrk="1" hangingPunct="1">
              <a:lnSpc>
                <a:spcPct val="60000"/>
              </a:lnSpc>
            </a:pPr>
            <a:endParaRPr lang="en-US" altLang="zh-CN" sz="2300" dirty="0" smtClean="0">
              <a:solidFill>
                <a:srgbClr val="898989"/>
              </a:solidFill>
              <a:ea typeface="ＭＳ Ｐゴシック" pitchFamily="34" charset="-128"/>
            </a:endParaRPr>
          </a:p>
          <a:p>
            <a:pPr marR="0" eaLnBrk="1" hangingPunct="1">
              <a:lnSpc>
                <a:spcPct val="60000"/>
              </a:lnSpc>
            </a:pPr>
            <a:r>
              <a:rPr lang="en-US" altLang="zh-CN" sz="2300" dirty="0" smtClean="0">
                <a:solidFill>
                  <a:srgbClr val="898989"/>
                </a:solidFill>
                <a:ea typeface="ＭＳ Ｐゴシック" pitchFamily="34" charset="-128"/>
                <a:hlinkClick r:id="rId3"/>
              </a:rPr>
              <a:t>fox@vt.edu</a:t>
            </a:r>
            <a:r>
              <a:rPr lang="en-US" altLang="zh-CN" sz="2300" dirty="0" smtClean="0">
                <a:solidFill>
                  <a:srgbClr val="898989"/>
                </a:solidFill>
                <a:ea typeface="ＭＳ Ｐゴシック" pitchFamily="34" charset="-128"/>
              </a:rPr>
              <a:t>    </a:t>
            </a:r>
            <a:r>
              <a:rPr lang="en-US" altLang="zh-CN" sz="2300" dirty="0" smtClean="0">
                <a:solidFill>
                  <a:srgbClr val="898989"/>
                </a:solidFill>
                <a:ea typeface="ＭＳ Ｐゴシック" pitchFamily="34" charset="-128"/>
                <a:hlinkClick r:id="rId4"/>
              </a:rPr>
              <a:t>http://fox.cs.vt.edu</a:t>
            </a:r>
            <a:r>
              <a:rPr lang="en-US" altLang="zh-CN" sz="2300" dirty="0" smtClean="0">
                <a:solidFill>
                  <a:srgbClr val="898989"/>
                </a:solidFill>
                <a:ea typeface="ＭＳ Ｐゴシック" pitchFamily="34" charset="-128"/>
              </a:rPr>
              <a:t>    </a:t>
            </a:r>
            <a:r>
              <a:rPr lang="en-US" altLang="zh-CN" sz="2300" dirty="0" smtClean="0">
                <a:solidFill>
                  <a:srgbClr val="898989"/>
                </a:solidFill>
                <a:ea typeface="ＭＳ Ｐゴシック" pitchFamily="34" charset="-128"/>
                <a:hlinkClick r:id="rId5"/>
              </a:rPr>
              <a:t>www.dlib.vt.edu</a:t>
            </a:r>
            <a:r>
              <a:rPr lang="en-US" altLang="zh-CN" sz="2300" dirty="0" smtClean="0">
                <a:solidFill>
                  <a:srgbClr val="898989"/>
                </a:solidFill>
                <a:ea typeface="ＭＳ Ｐゴシック" pitchFamily="34" charset="-128"/>
              </a:rPr>
              <a:t>    </a:t>
            </a:r>
          </a:p>
          <a:p>
            <a:pPr marR="0" eaLnBrk="1" hangingPunct="1">
              <a:lnSpc>
                <a:spcPct val="60000"/>
              </a:lnSpc>
            </a:pPr>
            <a:r>
              <a:rPr lang="en-US" altLang="zh-CN" sz="2300" dirty="0" smtClean="0">
                <a:solidFill>
                  <a:srgbClr val="898989"/>
                </a:solidFill>
                <a:ea typeface="ＭＳ Ｐゴシック" pitchFamily="34" charset="-128"/>
                <a:hlinkClick r:id="rId6"/>
              </a:rPr>
              <a:t>www.ctrnet.net	www.dl-vt-416.org</a:t>
            </a:r>
            <a:endParaRPr lang="en-US" altLang="zh-CN" sz="2300" dirty="0" smtClean="0">
              <a:solidFill>
                <a:srgbClr val="898989"/>
              </a:solidFill>
              <a:ea typeface="ＭＳ Ｐゴシック" pitchFamily="34" charset="-128"/>
            </a:endParaRPr>
          </a:p>
          <a:p>
            <a:pPr marR="0" eaLnBrk="1" hangingPunct="1">
              <a:lnSpc>
                <a:spcPct val="60000"/>
              </a:lnSpc>
            </a:pPr>
            <a:r>
              <a:rPr lang="en-US" altLang="zh-CN" sz="2300" dirty="0" smtClean="0">
                <a:solidFill>
                  <a:srgbClr val="898989"/>
                </a:solidFill>
                <a:ea typeface="ＭＳ Ｐゴシック" pitchFamily="34" charset="-128"/>
                <a:hlinkClick r:id="rId7"/>
              </a:rPr>
              <a:t>http://fox.cs.vt.edu/talks/2009/20091214CNI09CTR.pdf</a:t>
            </a:r>
            <a:r>
              <a:rPr lang="en-US" altLang="zh-CN" sz="2300" dirty="0" smtClean="0">
                <a:solidFill>
                  <a:srgbClr val="898989"/>
                </a:solidFill>
                <a:ea typeface="ＭＳ Ｐゴシック" pitchFamily="34"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A214DA1C-5217-4272-A454-809FD6C22AF8}" type="slidenum">
              <a:rPr lang="en-US" smtClean="0"/>
              <a:pPr/>
              <a:t>10</a:t>
            </a:fld>
            <a:endParaRPr lang="en-US" smtClean="0"/>
          </a:p>
        </p:txBody>
      </p:sp>
      <p:sp>
        <p:nvSpPr>
          <p:cNvPr id="13315" name="Rectangle 2"/>
          <p:cNvSpPr>
            <a:spLocks noGrp="1" noChangeArrowheads="1"/>
          </p:cNvSpPr>
          <p:nvPr>
            <p:ph type="title"/>
          </p:nvPr>
        </p:nvSpPr>
        <p:spPr>
          <a:xfrm>
            <a:off x="457200" y="76200"/>
            <a:ext cx="8229600" cy="1066800"/>
          </a:xfrm>
        </p:spPr>
        <p:txBody>
          <a:bodyPr>
            <a:normAutofit fontScale="90000"/>
          </a:bodyPr>
          <a:lstStyle/>
          <a:p>
            <a:pPr eaLnBrk="1" hangingPunct="1"/>
            <a:r>
              <a:rPr lang="en-US" sz="4000" smtClean="0"/>
              <a:t>Categories from focus group study</a:t>
            </a:r>
          </a:p>
        </p:txBody>
      </p:sp>
      <p:pic>
        <p:nvPicPr>
          <p:cNvPr id="13316" name="Picture 297"/>
          <p:cNvPicPr>
            <a:picLocks noGrp="1" noChangeAspect="1" noChangeArrowheads="1"/>
          </p:cNvPicPr>
          <p:nvPr>
            <p:ph idx="4294967295"/>
          </p:nvPr>
        </p:nvPicPr>
        <p:blipFill>
          <a:blip r:embed="rId3" cstate="print"/>
          <a:srcRect/>
          <a:stretch>
            <a:fillRect/>
          </a:stretch>
        </p:blipFill>
        <p:spPr>
          <a:xfrm>
            <a:off x="152400" y="2819400"/>
            <a:ext cx="8686800" cy="3581400"/>
          </a:xfrm>
          <a:noFill/>
        </p:spPr>
      </p:pic>
      <p:sp>
        <p:nvSpPr>
          <p:cNvPr id="13317" name="Rectangle 7"/>
          <p:cNvSpPr>
            <a:spLocks noGrp="1" noChangeArrowheads="1"/>
          </p:cNvSpPr>
          <p:nvPr>
            <p:ph type="body" idx="1"/>
          </p:nvPr>
        </p:nvSpPr>
        <p:spPr>
          <a:xfrm>
            <a:off x="457200" y="1371600"/>
            <a:ext cx="8229600" cy="990600"/>
          </a:xfrm>
        </p:spPr>
        <p:txBody>
          <a:bodyPr/>
          <a:lstStyle/>
          <a:p>
            <a:pPr marL="0" indent="0" eaLnBrk="1" hangingPunct="1">
              <a:buFontTx/>
              <a:buNone/>
            </a:pPr>
            <a:r>
              <a:rPr lang="en-US" sz="2800" smtClean="0"/>
              <a:t>Results from focus group interviews following the April 16, 2007 tragedy at Virginia Tech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backend_diagram.jpg"/>
          <p:cNvPicPr>
            <a:picLocks noGrp="1" noChangeAspect="1"/>
          </p:cNvPicPr>
          <p:nvPr>
            <p:ph idx="1"/>
          </p:nvPr>
        </p:nvPicPr>
        <p:blipFill>
          <a:blip r:embed="rId3" cstate="print"/>
          <a:srcRect l="-11299" r="-11299"/>
          <a:stretch>
            <a:fillRect/>
          </a:stretch>
        </p:blipFill>
        <p:spPr>
          <a:xfrm>
            <a:off x="-1" y="1066800"/>
            <a:ext cx="9421751" cy="5181600"/>
          </a:xfrm>
        </p:spPr>
      </p:pic>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SSP</a:t>
            </a:r>
            <a:r>
              <a:rPr lang="en-US" altLang="zh-CN" baseline="30000" dirty="0" smtClean="0"/>
              <a:t>1</a:t>
            </a:r>
            <a:r>
              <a:rPr lang="en-US" altLang="zh-CN" dirty="0" smtClean="0"/>
              <a:t> </a:t>
            </a:r>
            <a:r>
              <a:rPr lang="en-US" altLang="zh-CN" dirty="0"/>
              <a:t>and Storytelling</a:t>
            </a:r>
          </a:p>
        </p:txBody>
      </p:sp>
      <p:sp>
        <p:nvSpPr>
          <p:cNvPr id="4" name="TextBox 3"/>
          <p:cNvSpPr txBox="1"/>
          <p:nvPr/>
        </p:nvSpPr>
        <p:spPr>
          <a:xfrm>
            <a:off x="838200" y="6324600"/>
            <a:ext cx="6109365" cy="369332"/>
          </a:xfrm>
          <a:prstGeom prst="rect">
            <a:avLst/>
          </a:prstGeom>
          <a:noFill/>
        </p:spPr>
        <p:txBody>
          <a:bodyPr wrap="none" rtlCol="0">
            <a:spAutoFit/>
          </a:bodyPr>
          <a:lstStyle/>
          <a:p>
            <a:r>
              <a:rPr lang="en-US" dirty="0" smtClean="0"/>
              <a:t>1 Stepping Stones and Pathways, http://fox.cs.vt.edu/SSP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58A3DA1C-3D69-4D7B-A8B3-CF3F2B495994}" type="slidenum">
              <a:rPr lang="en-US" smtClean="0"/>
              <a:pPr/>
              <a:t>12</a:t>
            </a:fld>
            <a:endParaRPr lang="en-US" smtClean="0"/>
          </a:p>
        </p:txBody>
      </p:sp>
      <p:pic>
        <p:nvPicPr>
          <p:cNvPr id="6147" name="Picture 6"/>
          <p:cNvPicPr>
            <a:picLocks noChangeAspect="1" noChangeArrowheads="1"/>
          </p:cNvPicPr>
          <p:nvPr/>
        </p:nvPicPr>
        <p:blipFill>
          <a:blip r:embed="rId3" cstate="print"/>
          <a:srcRect/>
          <a:stretch>
            <a:fillRect/>
          </a:stretch>
        </p:blipFill>
        <p:spPr bwMode="auto">
          <a:xfrm>
            <a:off x="1219200" y="0"/>
            <a:ext cx="7660598" cy="6459538"/>
          </a:xfrm>
          <a:prstGeom prst="rect">
            <a:avLst/>
          </a:prstGeom>
          <a:ln w="228600" cap="sq" cmpd="thickThin">
            <a:noFill/>
            <a:prstDash val="solid"/>
            <a:miter lim="800000"/>
          </a:ln>
          <a:effectLst/>
        </p:spPr>
      </p:pic>
      <p:sp>
        <p:nvSpPr>
          <p:cNvPr id="6149" name="Rectangle 4"/>
          <p:cNvSpPr>
            <a:spLocks noGrp="1" noChangeArrowheads="1"/>
          </p:cNvSpPr>
          <p:nvPr>
            <p:ph type="body" sz="half" idx="1"/>
          </p:nvPr>
        </p:nvSpPr>
        <p:spPr>
          <a:xfrm>
            <a:off x="0" y="228600"/>
            <a:ext cx="2819400" cy="1143000"/>
          </a:xfrm>
        </p:spPr>
        <p:txBody>
          <a:bodyPr/>
          <a:lstStyle/>
          <a:p>
            <a:pPr marL="231775" indent="-231775" eaLnBrk="1" hangingPunct="1">
              <a:lnSpc>
                <a:spcPct val="80000"/>
              </a:lnSpc>
              <a:spcBef>
                <a:spcPct val="50000"/>
              </a:spcBef>
            </a:pPr>
            <a:r>
              <a:rPr lang="en-US" sz="2100" dirty="0" smtClean="0"/>
              <a:t>Build a networked digital library relating to CTR</a:t>
            </a:r>
          </a:p>
        </p:txBody>
      </p:sp>
      <p:sp>
        <p:nvSpPr>
          <p:cNvPr id="7" name="Rectangle 4"/>
          <p:cNvSpPr txBox="1">
            <a:spLocks noChangeArrowheads="1"/>
          </p:cNvSpPr>
          <p:nvPr/>
        </p:nvSpPr>
        <p:spPr bwMode="auto">
          <a:xfrm>
            <a:off x="7086600" y="5105400"/>
            <a:ext cx="2057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Support information exploration</a:t>
            </a:r>
          </a:p>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Aided by an ontology</a:t>
            </a:r>
          </a:p>
        </p:txBody>
      </p:sp>
      <p:sp>
        <p:nvSpPr>
          <p:cNvPr id="8" name="Rectangle 4"/>
          <p:cNvSpPr txBox="1">
            <a:spLocks noChangeArrowheads="1"/>
          </p:cNvSpPr>
          <p:nvPr/>
        </p:nvSpPr>
        <p:spPr bwMode="auto">
          <a:xfrm>
            <a:off x="0" y="5029200"/>
            <a:ext cx="3505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Integrate community, content, and services relating to CTR, making it accessible, and preserving it for long-term reuse</a:t>
            </a:r>
          </a:p>
        </p:txBody>
      </p:sp>
      <p:sp>
        <p:nvSpPr>
          <p:cNvPr id="9" name="Rectangle 4"/>
          <p:cNvSpPr txBox="1">
            <a:spLocks noChangeArrowheads="1"/>
          </p:cNvSpPr>
          <p:nvPr/>
        </p:nvSpPr>
        <p:spPr bwMode="auto">
          <a:xfrm>
            <a:off x="6669998" y="228600"/>
            <a:ext cx="22098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ts val="9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hlinkClick r:id="rId4"/>
              </a:rPr>
              <a:t>www.citeulike.org</a:t>
            </a:r>
            <a:r>
              <a:rPr kumimoji="0" lang="en-US" sz="2100" b="0" i="0" u="none" strike="noStrike" kern="0" cap="none" spc="0" normalizeH="0" baseline="0" noProof="0" dirty="0" smtClean="0">
                <a:ln>
                  <a:noFill/>
                </a:ln>
                <a:solidFill>
                  <a:schemeClr val="tx1"/>
                </a:solidFill>
                <a:effectLst/>
                <a:uLnTx/>
                <a:uFillTx/>
                <a:latin typeface="+mn-lt"/>
                <a:ea typeface="+mn-ea"/>
                <a:cs typeface="+mn-cs"/>
              </a:rPr>
              <a:t> group </a:t>
            </a:r>
            <a:r>
              <a:rPr kumimoji="0" lang="en-US" sz="2100" b="1" i="0" u="none" strike="noStrike" kern="0" cap="none" spc="0" normalizeH="0" baseline="0" noProof="0" dirty="0" err="1" smtClean="0">
                <a:ln>
                  <a:noFill/>
                </a:ln>
                <a:solidFill>
                  <a:schemeClr val="tx1"/>
                </a:solidFill>
                <a:effectLst/>
                <a:uLnTx/>
                <a:uFillTx/>
                <a:latin typeface="+mn-lt"/>
                <a:ea typeface="+mn-ea"/>
                <a:cs typeface="+mn-cs"/>
              </a:rPr>
              <a:t>ctrnet</a:t>
            </a:r>
            <a:endParaRPr kumimoji="0" lang="en-US" sz="2100" b="1" i="0" u="none" strike="noStrike" kern="0" cap="none" spc="0" normalizeH="0" baseline="0" noProof="0" dirty="0" smtClean="0">
              <a:ln>
                <a:noFill/>
              </a:ln>
              <a:solidFill>
                <a:schemeClr val="tx1"/>
              </a:solidFill>
              <a:effectLst/>
              <a:uLnTx/>
              <a:uFillTx/>
              <a:latin typeface="+mn-lt"/>
              <a:ea typeface="+mn-ea"/>
              <a:cs typeface="+mn-cs"/>
            </a:endParaRPr>
          </a:p>
          <a:p>
            <a:pPr marL="231775" marR="0" lvl="0" indent="-231775" algn="l" defTabSz="914400" rtl="0" eaLnBrk="1" fontAlgn="base" latinLnBrk="0" hangingPunct="1">
              <a:lnSpc>
                <a:spcPct val="80000"/>
              </a:lnSpc>
              <a:spcBef>
                <a:spcPts val="900"/>
              </a:spcBef>
              <a:spcAft>
                <a:spcPct val="0"/>
              </a:spcAft>
              <a:buClrTx/>
              <a:buSzTx/>
              <a:buFontTx/>
              <a:buChar char="•"/>
              <a:tabLst/>
              <a:defRPr/>
            </a:pPr>
            <a:r>
              <a:rPr lang="en-US" sz="2100" kern="0" dirty="0" smtClean="0">
                <a:latin typeface="+mn-lt"/>
                <a:ea typeface="+mn-ea"/>
              </a:rPr>
              <a:t>Citations</a:t>
            </a:r>
          </a:p>
          <a:p>
            <a:pPr marL="231775" marR="0" lvl="0" indent="-231775" algn="l" defTabSz="914400" rtl="0" eaLnBrk="1" fontAlgn="base" latinLnBrk="0" hangingPunct="1">
              <a:lnSpc>
                <a:spcPct val="80000"/>
              </a:lnSpc>
              <a:spcBef>
                <a:spcPts val="9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Papers,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FB4EEBC-D0BD-4870-B5DA-70D03DB30EB3}" type="slidenum">
              <a:rPr lang="en-US" smtClean="0"/>
              <a:pPr/>
              <a:t>13</a:t>
            </a:fld>
            <a:endParaRPr lang="en-US" smtClean="0"/>
          </a:p>
        </p:txBody>
      </p:sp>
      <p:sp>
        <p:nvSpPr>
          <p:cNvPr id="8195" name="Rectangle 6"/>
          <p:cNvSpPr>
            <a:spLocks noGrp="1" noChangeArrowheads="1"/>
          </p:cNvSpPr>
          <p:nvPr>
            <p:ph type="title"/>
          </p:nvPr>
        </p:nvSpPr>
        <p:spPr>
          <a:xfrm>
            <a:off x="457200" y="0"/>
            <a:ext cx="8229600" cy="944562"/>
          </a:xfrm>
        </p:spPr>
        <p:txBody>
          <a:bodyPr/>
          <a:lstStyle/>
          <a:p>
            <a:pPr eaLnBrk="1" hangingPunct="1"/>
            <a:r>
              <a:rPr lang="en-US" dirty="0" smtClean="0"/>
              <a:t>CTR stakeholders</a:t>
            </a:r>
          </a:p>
        </p:txBody>
      </p:sp>
      <p:pic>
        <p:nvPicPr>
          <p:cNvPr id="8196" name="Picture 5" descr="user info exchange"/>
          <p:cNvPicPr>
            <a:picLocks noGrp="1" noChangeAspect="1" noChangeArrowheads="1"/>
          </p:cNvPicPr>
          <p:nvPr>
            <p:ph idx="1"/>
          </p:nvPr>
        </p:nvPicPr>
        <p:blipFill>
          <a:blip r:embed="rId3" cstate="print"/>
          <a:srcRect/>
          <a:stretch>
            <a:fillRect/>
          </a:stretch>
        </p:blipFill>
        <p:spPr>
          <a:xfrm>
            <a:off x="533400" y="762000"/>
            <a:ext cx="8128000" cy="6096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CS5604 Team Project </a:t>
            </a:r>
            <a:r>
              <a:rPr lang="en-US" dirty="0" smtClean="0"/>
              <a:t>Objectives</a:t>
            </a:r>
            <a:endParaRPr lang="en-US" dirty="0"/>
          </a:p>
        </p:txBody>
      </p:sp>
      <p:graphicFrame>
        <p:nvGraphicFramePr>
          <p:cNvPr id="4" name="Content Placeholder 3"/>
          <p:cNvGraphicFramePr>
            <a:graphicFrameLocks noGrp="1"/>
          </p:cNvGraphicFramePr>
          <p:nvPr>
            <p:ph idx="1"/>
          </p:nvPr>
        </p:nvGraphicFramePr>
        <p:xfrm>
          <a:off x="1905000" y="2249424"/>
          <a:ext cx="6781800" cy="4325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2" name="Picture 8" descr="C:\Users\Seth Fox\AppData\Local\Microsoft\Windows\Temporary Internet Files\Content.IE5\GDX9J6MZ\MCj04326060000[1].png"/>
          <p:cNvPicPr>
            <a:picLocks noChangeAspect="1" noChangeArrowheads="1"/>
          </p:cNvPicPr>
          <p:nvPr/>
        </p:nvPicPr>
        <p:blipFill>
          <a:blip r:embed="rId8" cstate="print"/>
          <a:srcRect/>
          <a:stretch>
            <a:fillRect/>
          </a:stretch>
        </p:blipFill>
        <p:spPr bwMode="auto">
          <a:xfrm flipH="1">
            <a:off x="685800" y="5257800"/>
            <a:ext cx="1219428" cy="1219428"/>
          </a:xfrm>
          <a:prstGeom prst="rect">
            <a:avLst/>
          </a:prstGeom>
          <a:noFill/>
        </p:spPr>
      </p:pic>
      <p:pic>
        <p:nvPicPr>
          <p:cNvPr id="1031" name="Picture 7" descr="C:\Users\Seth Fox\AppData\Local\Microsoft\Windows\Temporary Internet Files\Content.IE5\F0C8B1GZ\MCj04417340000[1].png"/>
          <p:cNvPicPr>
            <a:picLocks noChangeAspect="1" noChangeArrowheads="1"/>
          </p:cNvPicPr>
          <p:nvPr/>
        </p:nvPicPr>
        <p:blipFill>
          <a:blip r:embed="rId9" cstate="print"/>
          <a:srcRect/>
          <a:stretch>
            <a:fillRect/>
          </a:stretch>
        </p:blipFill>
        <p:spPr bwMode="auto">
          <a:xfrm>
            <a:off x="762000" y="4267200"/>
            <a:ext cx="1143000" cy="1143000"/>
          </a:xfrm>
          <a:prstGeom prst="rect">
            <a:avLst/>
          </a:prstGeom>
          <a:noFill/>
        </p:spPr>
      </p:pic>
      <p:pic>
        <p:nvPicPr>
          <p:cNvPr id="1028" name="Picture 4" descr="C:\Users\Seth Fox\AppData\Local\Microsoft\Windows\Temporary Internet Files\Content.IE5\XGIMI4AI\MCj04412800000[1].png"/>
          <p:cNvPicPr>
            <a:picLocks noChangeAspect="1" noChangeArrowheads="1"/>
          </p:cNvPicPr>
          <p:nvPr/>
        </p:nvPicPr>
        <p:blipFill>
          <a:blip r:embed="rId10" cstate="print"/>
          <a:srcRect/>
          <a:stretch>
            <a:fillRect/>
          </a:stretch>
        </p:blipFill>
        <p:spPr bwMode="auto">
          <a:xfrm>
            <a:off x="838200" y="1905000"/>
            <a:ext cx="1524000" cy="1524000"/>
          </a:xfrm>
          <a:prstGeom prst="rect">
            <a:avLst/>
          </a:prstGeom>
          <a:noFill/>
        </p:spPr>
      </p:pic>
      <p:pic>
        <p:nvPicPr>
          <p:cNvPr id="1037" name="Picture 1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85800" y="3200400"/>
            <a:ext cx="1285301"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7510" t="1817" r="19015" b="52749"/>
          <a:stretch>
            <a:fillRect/>
          </a:stretch>
        </p:blipFill>
        <p:spPr bwMode="auto">
          <a:xfrm>
            <a:off x="4393096" y="2554356"/>
            <a:ext cx="4419600" cy="1905000"/>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3" name="Content Placeholder 2"/>
          <p:cNvSpPr>
            <a:spLocks noGrp="1"/>
          </p:cNvSpPr>
          <p:nvPr>
            <p:ph idx="1"/>
          </p:nvPr>
        </p:nvSpPr>
        <p:spPr>
          <a:xfrm>
            <a:off x="152400" y="1676400"/>
            <a:ext cx="5638800" cy="4876800"/>
          </a:xfrm>
        </p:spPr>
        <p:txBody>
          <a:bodyPr>
            <a:normAutofit lnSpcReduction="10000"/>
          </a:bodyPr>
          <a:lstStyle/>
          <a:p>
            <a:r>
              <a:rPr lang="en-US" sz="2800" dirty="0" smtClean="0"/>
              <a:t>“Pathfinder” </a:t>
            </a:r>
            <a:r>
              <a:rPr lang="en-US" sz="2800" dirty="0" smtClean="0"/>
              <a:t>is </a:t>
            </a:r>
            <a:r>
              <a:rPr lang="en-US" sz="2800" dirty="0" smtClean="0"/>
              <a:t>a new </a:t>
            </a:r>
            <a:r>
              <a:rPr lang="en-US" sz="2800" dirty="0" smtClean="0"/>
              <a:t>automated utility designed to find seeds relating to a certain topic.</a:t>
            </a:r>
          </a:p>
          <a:p>
            <a:pPr lvl="1"/>
            <a:r>
              <a:rPr lang="en-US" sz="2200" dirty="0" smtClean="0"/>
              <a:t>Uses Google to find the top 5 related queries for a </a:t>
            </a:r>
            <a:r>
              <a:rPr lang="en-US" sz="2200" dirty="0" smtClean="0"/>
              <a:t>topic</a:t>
            </a:r>
            <a:r>
              <a:rPr lang="en-US" sz="2200" dirty="0" smtClean="0"/>
              <a:t>.</a:t>
            </a:r>
          </a:p>
          <a:p>
            <a:pPr lvl="1"/>
            <a:r>
              <a:rPr lang="en-US" sz="2200" dirty="0" smtClean="0"/>
              <a:t>Retrieves information from Google’s categorical search engines.</a:t>
            </a:r>
          </a:p>
          <a:p>
            <a:pPr lvl="2"/>
            <a:r>
              <a:rPr lang="en-US" sz="2200" dirty="0" smtClean="0"/>
              <a:t>Google Blogs, Google Images, etc…</a:t>
            </a:r>
          </a:p>
          <a:p>
            <a:pPr lvl="1"/>
            <a:r>
              <a:rPr lang="en-US" sz="2200" dirty="0" smtClean="0"/>
              <a:t>Locates approximately 500 seeds per category and is executed on the original and related queries.</a:t>
            </a:r>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Automatic Generation of Seeds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042594"/>
          <a:ext cx="9106444" cy="478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Point Star 4"/>
          <p:cNvSpPr/>
          <p:nvPr/>
        </p:nvSpPr>
        <p:spPr>
          <a:xfrm>
            <a:off x="4150470" y="4056435"/>
            <a:ext cx="609600" cy="609600"/>
          </a:xfrm>
          <a:prstGeom prst="star4">
            <a:avLst/>
          </a:prstGeom>
          <a:solidFill>
            <a:srgbClr val="771717"/>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Manual </a:t>
            </a:r>
            <a:r>
              <a:rPr lang="en-US" dirty="0" smtClean="0"/>
              <a:t>vs</a:t>
            </a:r>
            <a:r>
              <a:rPr lang="en-US" dirty="0" smtClean="0"/>
              <a:t>. Generated Seeds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47" y="617707"/>
            <a:ext cx="8229600" cy="1066800"/>
          </a:xfrm>
        </p:spPr>
        <p:txBody>
          <a:bodyPr/>
          <a:lstStyle/>
          <a:p>
            <a:r>
              <a:rPr lang="en-US" dirty="0" smtClean="0"/>
              <a:t>Preliminary Data Analysis</a:t>
            </a:r>
            <a:endParaRPr lang="en-US" dirty="0"/>
          </a:p>
        </p:txBody>
      </p:sp>
      <p:graphicFrame>
        <p:nvGraphicFramePr>
          <p:cNvPr id="4" name="Content Placeholder 3"/>
          <p:cNvGraphicFramePr>
            <a:graphicFrameLocks noGrp="1"/>
          </p:cNvGraphicFramePr>
          <p:nvPr>
            <p:ph idx="1"/>
          </p:nvPr>
        </p:nvGraphicFramePr>
        <p:xfrm>
          <a:off x="-1600200" y="3200400"/>
          <a:ext cx="10668000" cy="3601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Down Arrow 4"/>
          <p:cNvSpPr/>
          <p:nvPr/>
        </p:nvSpPr>
        <p:spPr>
          <a:xfrm flipH="1">
            <a:off x="838200" y="1905000"/>
            <a:ext cx="5029200" cy="1524000"/>
          </a:xfrm>
          <a:prstGeom prst="curvedDownArrow">
            <a:avLst>
              <a:gd name="adj1" fmla="val 30031"/>
              <a:gd name="adj2" fmla="val 52369"/>
              <a:gd name="adj3" fmla="val 27744"/>
            </a:avLst>
          </a:prstGeom>
          <a:gradFill flip="none" rotWithShape="1">
            <a:gsLst>
              <a:gs pos="0">
                <a:srgbClr val="734B9C"/>
              </a:gs>
              <a:gs pos="50000">
                <a:srgbClr val="654A99"/>
              </a:gs>
              <a:gs pos="100000">
                <a:srgbClr val="465B9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948915" y="2133601"/>
            <a:ext cx="2819400" cy="1200329"/>
          </a:xfrm>
          <a:custGeom>
            <a:avLst/>
            <a:gdLst>
              <a:gd name="connsiteX0" fmla="*/ 221342 w 2057400"/>
              <a:gd name="connsiteY0" fmla="*/ 0 h 1328023"/>
              <a:gd name="connsiteX1" fmla="*/ 2057400 w 2057400"/>
              <a:gd name="connsiteY1" fmla="*/ 0 h 1328023"/>
              <a:gd name="connsiteX2" fmla="*/ 2057400 w 2057400"/>
              <a:gd name="connsiteY2" fmla="*/ 0 h 1328023"/>
              <a:gd name="connsiteX3" fmla="*/ 2057400 w 2057400"/>
              <a:gd name="connsiteY3" fmla="*/ 0 h 1328023"/>
              <a:gd name="connsiteX4" fmla="*/ 2057400 w 2057400"/>
              <a:gd name="connsiteY4" fmla="*/ 1106681 h 1328023"/>
              <a:gd name="connsiteX5" fmla="*/ 1992570 w 2057400"/>
              <a:gd name="connsiteY5" fmla="*/ 1263193 h 1328023"/>
              <a:gd name="connsiteX6" fmla="*/ 1836057 w 2057400"/>
              <a:gd name="connsiteY6" fmla="*/ 1328023 h 1328023"/>
              <a:gd name="connsiteX7" fmla="*/ 0 w 2057400"/>
              <a:gd name="connsiteY7" fmla="*/ 1328023 h 1328023"/>
              <a:gd name="connsiteX8" fmla="*/ 0 w 2057400"/>
              <a:gd name="connsiteY8" fmla="*/ 1328023 h 1328023"/>
              <a:gd name="connsiteX9" fmla="*/ 0 w 2057400"/>
              <a:gd name="connsiteY9" fmla="*/ 1328023 h 1328023"/>
              <a:gd name="connsiteX10" fmla="*/ 0 w 2057400"/>
              <a:gd name="connsiteY10" fmla="*/ 221342 h 1328023"/>
              <a:gd name="connsiteX11" fmla="*/ 64830 w 2057400"/>
              <a:gd name="connsiteY11" fmla="*/ 64830 h 1328023"/>
              <a:gd name="connsiteX12" fmla="*/ 221343 w 2057400"/>
              <a:gd name="connsiteY12" fmla="*/ 1 h 1328023"/>
              <a:gd name="connsiteX13" fmla="*/ 221342 w 2057400"/>
              <a:gd name="connsiteY13" fmla="*/ 0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0" h="1328023">
                <a:moveTo>
                  <a:pt x="221342" y="0"/>
                </a:moveTo>
                <a:lnTo>
                  <a:pt x="2057400" y="0"/>
                </a:lnTo>
                <a:lnTo>
                  <a:pt x="2057400" y="0"/>
                </a:lnTo>
                <a:lnTo>
                  <a:pt x="2057400" y="0"/>
                </a:lnTo>
                <a:lnTo>
                  <a:pt x="2057400" y="1106681"/>
                </a:lnTo>
                <a:cubicBezTo>
                  <a:pt x="2057400" y="1165385"/>
                  <a:pt x="2034080" y="1221684"/>
                  <a:pt x="1992570" y="1263193"/>
                </a:cubicBezTo>
                <a:cubicBezTo>
                  <a:pt x="1951060" y="1304703"/>
                  <a:pt x="1894761" y="1328023"/>
                  <a:pt x="1836057" y="1328023"/>
                </a:cubicBezTo>
                <a:lnTo>
                  <a:pt x="0" y="1328023"/>
                </a:lnTo>
                <a:lnTo>
                  <a:pt x="0" y="1328023"/>
                </a:lnTo>
                <a:lnTo>
                  <a:pt x="0" y="1328023"/>
                </a:lnTo>
                <a:lnTo>
                  <a:pt x="0" y="221342"/>
                </a:lnTo>
                <a:cubicBezTo>
                  <a:pt x="0" y="162638"/>
                  <a:pt x="23320" y="106339"/>
                  <a:pt x="64830" y="64830"/>
                </a:cubicBezTo>
                <a:cubicBezTo>
                  <a:pt x="106340" y="23320"/>
                  <a:pt x="162639" y="1"/>
                  <a:pt x="221343" y="1"/>
                </a:cubicBezTo>
                <a:lnTo>
                  <a:pt x="221342" y="0"/>
                </a:lnTo>
                <a:close/>
              </a:path>
            </a:pathLst>
          </a:cu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srgbClr val="C00000"/>
                </a:solidFill>
              </a:rPr>
              <a:t>Revise seeds if poor preliminary data</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250" y="19050"/>
            <a:ext cx="8229600" cy="1066800"/>
          </a:xfrm>
        </p:spPr>
        <p:txBody>
          <a:bodyPr/>
          <a:lstStyle/>
          <a:p>
            <a:r>
              <a:rPr lang="en-US" dirty="0" smtClean="0"/>
              <a:t>Results</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0" y="914401"/>
            <a:ext cx="8083823" cy="580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Filtering and Storytelling</a:t>
            </a:r>
            <a:endParaRPr lang="en-US" dirty="0"/>
          </a:p>
        </p:txBody>
      </p:sp>
      <p:graphicFrame>
        <p:nvGraphicFramePr>
          <p:cNvPr id="4" name="Content Placeholder 3"/>
          <p:cNvGraphicFramePr>
            <a:graphicFrameLocks noGrp="1"/>
          </p:cNvGraphicFramePr>
          <p:nvPr>
            <p:ph idx="1"/>
          </p:nvPr>
        </p:nvGraphicFramePr>
        <p:xfrm>
          <a:off x="152400" y="1828800"/>
          <a:ext cx="884591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B9EBE8E-0BC2-49D2-9AC9-4CBA9D9637DA@local"/>
          <p:cNvPicPr>
            <a:picLocks noChangeAspect="1" noChangeArrowheads="1"/>
          </p:cNvPicPr>
          <p:nvPr/>
        </p:nvPicPr>
        <p:blipFill>
          <a:blip r:embed="rId3"/>
          <a:srcRect/>
          <a:stretch>
            <a:fillRect/>
          </a:stretch>
        </p:blipFill>
        <p:spPr bwMode="auto">
          <a:xfrm>
            <a:off x="0" y="152400"/>
            <a:ext cx="9144000" cy="6056313"/>
          </a:xfrm>
          <a:prstGeom prst="rect">
            <a:avLst/>
          </a:prstGeom>
          <a:noFill/>
          <a:ln w="9525">
            <a:noFill/>
            <a:miter lim="800000"/>
            <a:headEnd/>
            <a:tailEnd/>
          </a:ln>
        </p:spPr>
      </p:pic>
      <p:sp>
        <p:nvSpPr>
          <p:cNvPr id="10243" name="TextBox 2"/>
          <p:cNvSpPr txBox="1">
            <a:spLocks noChangeArrowheads="1"/>
          </p:cNvSpPr>
          <p:nvPr/>
        </p:nvSpPr>
        <p:spPr bwMode="auto">
          <a:xfrm>
            <a:off x="4038600" y="6292850"/>
            <a:ext cx="5105400" cy="584200"/>
          </a:xfrm>
          <a:prstGeom prst="rect">
            <a:avLst/>
          </a:prstGeom>
          <a:noFill/>
          <a:ln w="9525">
            <a:noFill/>
            <a:miter lim="800000"/>
            <a:headEnd/>
            <a:tailEnd/>
          </a:ln>
        </p:spPr>
        <p:txBody>
          <a:bodyPr>
            <a:spAutoFit/>
          </a:bodyPr>
          <a:lstStyle/>
          <a:p>
            <a:r>
              <a:rPr lang="en-US" sz="3200">
                <a:latin typeface="Times New Roman" pitchFamily="18" charset="0"/>
              </a:rPr>
              <a:t>Thanks to: NSF IIS-0736055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t>
            </a:r>
            <a:r>
              <a:rPr lang="en-US" dirty="0" smtClean="0"/>
              <a:t>Results </a:t>
            </a:r>
            <a:endParaRPr lang="en-US" dirty="0"/>
          </a:p>
        </p:txBody>
      </p:sp>
      <p:graphicFrame>
        <p:nvGraphicFramePr>
          <p:cNvPr id="5" name="Table 4"/>
          <p:cNvGraphicFramePr>
            <a:graphicFrameLocks noGrp="1"/>
          </p:cNvGraphicFramePr>
          <p:nvPr/>
        </p:nvGraphicFramePr>
        <p:xfrm>
          <a:off x="152399" y="2209800"/>
          <a:ext cx="8839201" cy="3124200"/>
        </p:xfrm>
        <a:graphic>
          <a:graphicData uri="http://schemas.openxmlformats.org/drawingml/2006/table">
            <a:tbl>
              <a:tblPr firstRow="1" bandRow="1">
                <a:tableStyleId>{5C22544A-7EE6-4342-B048-85BDC9FD1C3A}</a:tableStyleId>
              </a:tblPr>
              <a:tblGrid>
                <a:gridCol w="1498171"/>
                <a:gridCol w="674176"/>
                <a:gridCol w="749085"/>
                <a:gridCol w="749085"/>
                <a:gridCol w="749085"/>
                <a:gridCol w="674176"/>
                <a:gridCol w="674176"/>
                <a:gridCol w="674176"/>
                <a:gridCol w="674176"/>
                <a:gridCol w="749085"/>
                <a:gridCol w="973810"/>
              </a:tblGrid>
              <a:tr h="370539">
                <a:tc rowSpan="3">
                  <a:txBody>
                    <a:bodyPr/>
                    <a:lstStyle/>
                    <a:p>
                      <a:pPr algn="ctr"/>
                      <a:endParaRPr lang="en-US" dirty="0"/>
                    </a:p>
                  </a:txBody>
                  <a:tcPr/>
                </a:tc>
                <a:tc gridSpan="4">
                  <a:txBody>
                    <a:bodyPr/>
                    <a:lstStyle/>
                    <a:p>
                      <a:pPr algn="ctr"/>
                      <a:r>
                        <a:rPr lang="en-US" dirty="0" smtClean="0"/>
                        <a:t>Precision</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4">
                  <a:txBody>
                    <a:bodyPr/>
                    <a:lstStyle/>
                    <a:p>
                      <a:pPr algn="ctr"/>
                      <a:r>
                        <a:rPr lang="en-US" dirty="0" smtClean="0"/>
                        <a:t>Recall</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2">
                  <a:txBody>
                    <a:bodyPr/>
                    <a:lstStyle/>
                    <a:p>
                      <a:pPr algn="ctr"/>
                      <a:r>
                        <a:rPr lang="en-US" dirty="0" smtClean="0"/>
                        <a:t>Accuracy</a:t>
                      </a:r>
                      <a:endParaRPr lang="en-US" dirty="0"/>
                    </a:p>
                  </a:txBody>
                  <a:tcPr/>
                </a:tc>
                <a:tc hMerge="1">
                  <a:txBody>
                    <a:bodyPr/>
                    <a:lstStyle/>
                    <a:p>
                      <a:endParaRPr lang="en-US" dirty="0"/>
                    </a:p>
                  </a:txBody>
                  <a:tcPr/>
                </a:tc>
              </a:tr>
              <a:tr h="370539">
                <a:tc vMerge="1">
                  <a:txBody>
                    <a:bodyPr/>
                    <a:lstStyle/>
                    <a:p>
                      <a:endParaRPr lang="en-US" dirty="0"/>
                    </a:p>
                  </a:txBody>
                  <a:tcPr/>
                </a:tc>
                <a:tc gridSpan="2">
                  <a:txBody>
                    <a:bodyPr/>
                    <a:lstStyle/>
                    <a:p>
                      <a:pPr algn="ctr"/>
                      <a:r>
                        <a:rPr lang="en-US" dirty="0" smtClean="0"/>
                        <a:t>NB</a:t>
                      </a:r>
                      <a:endParaRPr lang="en-US" dirty="0"/>
                    </a:p>
                  </a:txBody>
                  <a:tcPr>
                    <a:solidFill>
                      <a:schemeClr val="tx2">
                        <a:lumMod val="20000"/>
                        <a:lumOff val="80000"/>
                      </a:schemeClr>
                    </a:solidFill>
                  </a:tcPr>
                </a:tc>
                <a:tc hMerge="1">
                  <a:txBody>
                    <a:bodyPr/>
                    <a:lstStyle/>
                    <a:p>
                      <a:endParaRPr lang="en-US"/>
                    </a:p>
                  </a:txBody>
                  <a:tcPr/>
                </a:tc>
                <a:tc gridSpan="2">
                  <a:txBody>
                    <a:bodyPr/>
                    <a:lstStyle/>
                    <a:p>
                      <a:pPr algn="ctr"/>
                      <a:r>
                        <a:rPr lang="en-US" dirty="0" smtClean="0"/>
                        <a:t>SVM</a:t>
                      </a:r>
                      <a:endParaRPr lang="en-US" dirty="0"/>
                    </a:p>
                  </a:txBody>
                  <a:tcPr>
                    <a:solidFill>
                      <a:schemeClr val="tx2">
                        <a:lumMod val="20000"/>
                        <a:lumOff val="80000"/>
                      </a:schemeClr>
                    </a:solidFill>
                  </a:tcPr>
                </a:tc>
                <a:tc hMerge="1">
                  <a:txBody>
                    <a:bodyPr/>
                    <a:lstStyle/>
                    <a:p>
                      <a:endParaRPr lang="en-US"/>
                    </a:p>
                  </a:txBody>
                  <a:tcPr/>
                </a:tc>
                <a:tc gridSpan="2">
                  <a:txBody>
                    <a:bodyPr/>
                    <a:lstStyle/>
                    <a:p>
                      <a:pPr algn="ctr"/>
                      <a:r>
                        <a:rPr lang="en-US" dirty="0" smtClean="0"/>
                        <a:t>NB</a:t>
                      </a:r>
                      <a:endParaRPr lang="en-US" dirty="0"/>
                    </a:p>
                  </a:txBody>
                  <a:tcPr>
                    <a:solidFill>
                      <a:schemeClr val="tx2">
                        <a:lumMod val="20000"/>
                        <a:lumOff val="80000"/>
                      </a:schemeClr>
                    </a:solidFill>
                  </a:tcPr>
                </a:tc>
                <a:tc hMerge="1">
                  <a:txBody>
                    <a:bodyPr/>
                    <a:lstStyle/>
                    <a:p>
                      <a:endParaRPr lang="en-US"/>
                    </a:p>
                  </a:txBody>
                  <a:tcPr/>
                </a:tc>
                <a:tc gridSpan="2">
                  <a:txBody>
                    <a:bodyPr/>
                    <a:lstStyle/>
                    <a:p>
                      <a:pPr algn="ctr"/>
                      <a:r>
                        <a:rPr lang="en-US" dirty="0" smtClean="0"/>
                        <a:t>SVM</a:t>
                      </a:r>
                      <a:endParaRPr lang="en-US" dirty="0"/>
                    </a:p>
                  </a:txBody>
                  <a:tcPr>
                    <a:solidFill>
                      <a:schemeClr val="tx2">
                        <a:lumMod val="20000"/>
                        <a:lumOff val="80000"/>
                      </a:schemeClr>
                    </a:solidFill>
                  </a:tcPr>
                </a:tc>
                <a:tc hMerge="1">
                  <a:txBody>
                    <a:bodyPr/>
                    <a:lstStyle/>
                    <a:p>
                      <a:endParaRPr lang="en-US"/>
                    </a:p>
                  </a:txBody>
                  <a:tcPr/>
                </a:tc>
                <a:tc rowSpan="2">
                  <a:txBody>
                    <a:bodyPr/>
                    <a:lstStyle/>
                    <a:p>
                      <a:pPr algn="ctr"/>
                      <a:endParaRPr lang="en-US" dirty="0" smtClean="0"/>
                    </a:p>
                    <a:p>
                      <a:pPr algn="ctr"/>
                      <a:r>
                        <a:rPr lang="en-US" dirty="0" smtClean="0"/>
                        <a:t>NB</a:t>
                      </a:r>
                      <a:endParaRPr lang="en-US" dirty="0"/>
                    </a:p>
                  </a:txBody>
                  <a:tcPr>
                    <a:solidFill>
                      <a:schemeClr val="tx2">
                        <a:lumMod val="20000"/>
                        <a:lumOff val="80000"/>
                      </a:schemeClr>
                    </a:solidFill>
                  </a:tcPr>
                </a:tc>
                <a:tc rowSpan="2">
                  <a:txBody>
                    <a:bodyPr/>
                    <a:lstStyle/>
                    <a:p>
                      <a:pPr algn="ctr"/>
                      <a:endParaRPr lang="en-US" dirty="0" smtClean="0"/>
                    </a:p>
                    <a:p>
                      <a:pPr algn="ctr"/>
                      <a:r>
                        <a:rPr lang="en-US" dirty="0" smtClean="0"/>
                        <a:t>SVM</a:t>
                      </a:r>
                      <a:endParaRPr lang="en-US" dirty="0"/>
                    </a:p>
                  </a:txBody>
                  <a:tcPr>
                    <a:solidFill>
                      <a:schemeClr val="tx2">
                        <a:lumMod val="20000"/>
                        <a:lumOff val="80000"/>
                      </a:schemeClr>
                    </a:solidFill>
                  </a:tcPr>
                </a:tc>
              </a:tr>
              <a:tr h="370539">
                <a:tc vMerge="1">
                  <a:txBody>
                    <a:bodyPr/>
                    <a:lstStyle/>
                    <a:p>
                      <a:pPr algn="ctr"/>
                      <a:endParaRPr lang="en-US" dirty="0"/>
                    </a:p>
                  </a:txBody>
                  <a:tcPr/>
                </a:tc>
                <a:tc>
                  <a:txBody>
                    <a:bodyPr/>
                    <a:lstStyle/>
                    <a:p>
                      <a:pPr algn="ctr"/>
                      <a:r>
                        <a:rPr lang="en-US" dirty="0" smtClean="0"/>
                        <a:t>R</a:t>
                      </a:r>
                      <a:endParaRPr lang="en-US" dirty="0"/>
                    </a:p>
                  </a:txBody>
                  <a:tcPr>
                    <a:solidFill>
                      <a:schemeClr val="tx2">
                        <a:lumMod val="20000"/>
                        <a:lumOff val="80000"/>
                      </a:schemeClr>
                    </a:solidFill>
                  </a:tcPr>
                </a:tc>
                <a:tc>
                  <a:txBody>
                    <a:bodyPr/>
                    <a:lstStyle/>
                    <a:p>
                      <a:pPr algn="ctr"/>
                      <a:r>
                        <a:rPr lang="en-US" dirty="0" smtClean="0"/>
                        <a:t>N</a:t>
                      </a:r>
                      <a:endParaRPr lang="en-US" dirty="0"/>
                    </a:p>
                  </a:txBody>
                  <a:tcPr>
                    <a:solidFill>
                      <a:schemeClr val="tx2">
                        <a:lumMod val="20000"/>
                        <a:lumOff val="80000"/>
                      </a:schemeClr>
                    </a:solidFill>
                  </a:tcPr>
                </a:tc>
                <a:tc>
                  <a:txBody>
                    <a:bodyPr/>
                    <a:lstStyle/>
                    <a:p>
                      <a:pPr algn="ctr"/>
                      <a:r>
                        <a:rPr lang="en-US" dirty="0" smtClean="0"/>
                        <a:t>R</a:t>
                      </a:r>
                      <a:endParaRPr lang="en-US" dirty="0"/>
                    </a:p>
                  </a:txBody>
                  <a:tcPr>
                    <a:solidFill>
                      <a:schemeClr val="tx2">
                        <a:lumMod val="20000"/>
                        <a:lumOff val="80000"/>
                      </a:schemeClr>
                    </a:solidFill>
                  </a:tcPr>
                </a:tc>
                <a:tc>
                  <a:txBody>
                    <a:bodyPr/>
                    <a:lstStyle/>
                    <a:p>
                      <a:pPr algn="ctr"/>
                      <a:r>
                        <a:rPr lang="en-US" dirty="0" smtClean="0"/>
                        <a:t>N</a:t>
                      </a:r>
                      <a:endParaRPr lang="en-US" dirty="0"/>
                    </a:p>
                  </a:txBody>
                  <a:tcPr>
                    <a:solidFill>
                      <a:schemeClr val="tx2">
                        <a:lumMod val="20000"/>
                        <a:lumOff val="80000"/>
                      </a:schemeClr>
                    </a:solidFill>
                  </a:tcPr>
                </a:tc>
                <a:tc>
                  <a:txBody>
                    <a:bodyPr/>
                    <a:lstStyle/>
                    <a:p>
                      <a:pPr algn="ctr"/>
                      <a:r>
                        <a:rPr lang="en-US" dirty="0" smtClean="0"/>
                        <a:t>R</a:t>
                      </a:r>
                      <a:endParaRPr lang="en-US" dirty="0"/>
                    </a:p>
                  </a:txBody>
                  <a:tcPr>
                    <a:solidFill>
                      <a:schemeClr val="tx2">
                        <a:lumMod val="20000"/>
                        <a:lumOff val="80000"/>
                      </a:schemeClr>
                    </a:solidFill>
                  </a:tcPr>
                </a:tc>
                <a:tc>
                  <a:txBody>
                    <a:bodyPr/>
                    <a:lstStyle/>
                    <a:p>
                      <a:pPr algn="ctr"/>
                      <a:r>
                        <a:rPr lang="en-US" dirty="0" smtClean="0"/>
                        <a:t>N</a:t>
                      </a:r>
                      <a:endParaRPr lang="en-US" dirty="0"/>
                    </a:p>
                  </a:txBody>
                  <a:tcPr>
                    <a:solidFill>
                      <a:schemeClr val="tx2">
                        <a:lumMod val="20000"/>
                        <a:lumOff val="80000"/>
                      </a:schemeClr>
                    </a:solidFill>
                  </a:tcPr>
                </a:tc>
                <a:tc>
                  <a:txBody>
                    <a:bodyPr/>
                    <a:lstStyle/>
                    <a:p>
                      <a:pPr algn="ctr"/>
                      <a:r>
                        <a:rPr lang="en-US" dirty="0" smtClean="0"/>
                        <a:t>R</a:t>
                      </a:r>
                      <a:endParaRPr lang="en-US" dirty="0"/>
                    </a:p>
                  </a:txBody>
                  <a:tcPr>
                    <a:solidFill>
                      <a:schemeClr val="tx2">
                        <a:lumMod val="20000"/>
                        <a:lumOff val="80000"/>
                      </a:schemeClr>
                    </a:solidFill>
                  </a:tcPr>
                </a:tc>
                <a:tc>
                  <a:txBody>
                    <a:bodyPr/>
                    <a:lstStyle/>
                    <a:p>
                      <a:pPr algn="ctr"/>
                      <a:r>
                        <a:rPr lang="en-US" dirty="0" smtClean="0"/>
                        <a:t>N</a:t>
                      </a:r>
                      <a:endParaRPr lang="en-US" dirty="0"/>
                    </a:p>
                  </a:txBody>
                  <a:tcPr>
                    <a:solidFill>
                      <a:schemeClr val="tx2">
                        <a:lumMod val="20000"/>
                        <a:lumOff val="80000"/>
                      </a:schemeClr>
                    </a:solidFill>
                  </a:tcPr>
                </a:tc>
                <a:tc vMerge="1">
                  <a:txBody>
                    <a:bodyPr/>
                    <a:lstStyle/>
                    <a:p>
                      <a:pPr algn="ctr"/>
                      <a:endParaRPr lang="en-US" dirty="0"/>
                    </a:p>
                  </a:txBody>
                  <a:tcPr/>
                </a:tc>
                <a:tc vMerge="1">
                  <a:txBody>
                    <a:bodyPr/>
                    <a:lstStyle/>
                    <a:p>
                      <a:pPr algn="ctr"/>
                      <a:endParaRPr lang="en-US" dirty="0"/>
                    </a:p>
                  </a:txBody>
                  <a:tcPr/>
                </a:tc>
              </a:tr>
              <a:tr h="30709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VT-416</a:t>
                      </a:r>
                    </a:p>
                  </a:txBody>
                  <a:tcPr/>
                </a:tc>
                <a:tc>
                  <a:txBody>
                    <a:bodyPr/>
                    <a:lstStyle/>
                    <a:p>
                      <a:pPr algn="ctr"/>
                      <a:r>
                        <a:rPr lang="en-US" sz="1400" dirty="0" smtClean="0">
                          <a:latin typeface="Arial"/>
                          <a:cs typeface="Arial"/>
                        </a:rPr>
                        <a:t>0.993</a:t>
                      </a:r>
                      <a:endParaRPr lang="en-US" sz="1400" dirty="0">
                        <a:latin typeface="Arial"/>
                        <a:cs typeface="Arial"/>
                      </a:endParaRPr>
                    </a:p>
                  </a:txBody>
                  <a:tcPr/>
                </a:tc>
                <a:tc>
                  <a:txBody>
                    <a:bodyPr/>
                    <a:lstStyle/>
                    <a:p>
                      <a:pPr algn="ctr"/>
                      <a:r>
                        <a:rPr lang="en-US" sz="1400" dirty="0" smtClean="0">
                          <a:latin typeface="Arial"/>
                          <a:cs typeface="Arial"/>
                        </a:rPr>
                        <a:t>0.974</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a:txBody>
                    <a:bodyPr/>
                    <a:lstStyle/>
                    <a:p>
                      <a:pPr algn="ctr"/>
                      <a:r>
                        <a:rPr lang="en-US" sz="1400" dirty="0" smtClean="0">
                          <a:latin typeface="Arial"/>
                          <a:cs typeface="Arial"/>
                        </a:rPr>
                        <a:t>0.973</a:t>
                      </a:r>
                      <a:endParaRPr lang="en-US" sz="1400" dirty="0">
                        <a:latin typeface="Arial"/>
                        <a:cs typeface="Arial"/>
                      </a:endParaRPr>
                    </a:p>
                  </a:txBody>
                  <a:tcPr/>
                </a:tc>
                <a:tc>
                  <a:txBody>
                    <a:bodyPr/>
                    <a:lstStyle/>
                    <a:p>
                      <a:pPr algn="ctr"/>
                      <a:r>
                        <a:rPr lang="en-US" sz="1400" dirty="0" smtClean="0">
                          <a:latin typeface="Arial"/>
                          <a:cs typeface="Arial"/>
                        </a:rPr>
                        <a:t>0.993</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a:cs typeface="Aria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98.3%</a:t>
                      </a:r>
                      <a:endParaRPr lang="en-US" sz="1400" dirty="0" smtClean="0">
                        <a:latin typeface="Arial"/>
                        <a:cs typeface="Arial"/>
                      </a:endParaRPr>
                    </a:p>
                  </a:txBody>
                  <a:tcPr>
                    <a:solidFill>
                      <a:srgbClr val="E9EDF4"/>
                    </a:solidFill>
                  </a:tcPr>
                </a:tc>
                <a:tc rowSpan="2">
                  <a:txBody>
                    <a:bodyPr/>
                    <a:lstStyle/>
                    <a:p>
                      <a:pPr algn="ctr"/>
                      <a:endParaRPr lang="en-US" sz="1400" dirty="0" smtClean="0">
                        <a:latin typeface="Arial"/>
                        <a:cs typeface="Arial"/>
                      </a:endParaRPr>
                    </a:p>
                    <a:p>
                      <a:pPr algn="ctr"/>
                      <a:r>
                        <a:rPr lang="en-US" sz="1400" dirty="0" smtClean="0">
                          <a:latin typeface="Arial"/>
                          <a:cs typeface="Arial"/>
                        </a:rPr>
                        <a:t>100.0%</a:t>
                      </a:r>
                      <a:endParaRPr lang="en-US" sz="1400" dirty="0">
                        <a:latin typeface="Arial"/>
                        <a:cs typeface="Arial"/>
                      </a:endParaRPr>
                    </a:p>
                  </a:txBody>
                  <a:tcPr>
                    <a:solidFill>
                      <a:srgbClr val="E9EDF4"/>
                    </a:solidFill>
                  </a:tcPr>
                </a:tc>
              </a:tr>
              <a:tr h="307090">
                <a:tc vMerge="1">
                  <a:txBody>
                    <a:bodyPr/>
                    <a:lstStyle/>
                    <a:p>
                      <a:endParaRPr lang="en-US" dirty="0"/>
                    </a:p>
                  </a:txBody>
                  <a:tcPr/>
                </a:tc>
                <a:tc gridSpan="2">
                  <a:txBody>
                    <a:bodyPr/>
                    <a:lstStyle/>
                    <a:p>
                      <a:pPr algn="ctr"/>
                      <a:r>
                        <a:rPr lang="en-US" sz="1400" dirty="0" smtClean="0">
                          <a:latin typeface="Arial"/>
                          <a:cs typeface="Arial"/>
                        </a:rPr>
                        <a:t>0.979</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1.000</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0.983</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1.000</a:t>
                      </a:r>
                      <a:endParaRPr lang="en-US" sz="1400" dirty="0">
                        <a:latin typeface="Arial"/>
                        <a:cs typeface="Arial"/>
                      </a:endParaRPr>
                    </a:p>
                  </a:txBody>
                  <a:tcPr/>
                </a:tc>
                <a:tc hMerge="1">
                  <a:txBody>
                    <a:bodyPr/>
                    <a:lstStyle/>
                    <a:p>
                      <a:endParaRPr lang="en-US"/>
                    </a:p>
                  </a:txBody>
                  <a:tcPr/>
                </a:tc>
                <a:tc vMerge="1">
                  <a:txBody>
                    <a:bodyPr/>
                    <a:lstStyle/>
                    <a:p>
                      <a:pPr algn="ctr"/>
                      <a:endParaRPr lang="en-US" sz="1400" dirty="0"/>
                    </a:p>
                  </a:txBody>
                  <a:tcPr/>
                </a:tc>
                <a:tc vMerge="1">
                  <a:txBody>
                    <a:bodyPr/>
                    <a:lstStyle/>
                    <a:p>
                      <a:pPr algn="ctr"/>
                      <a:endParaRPr lang="en-US" sz="1400" dirty="0"/>
                    </a:p>
                  </a:txBody>
                  <a:tcPr/>
                </a:tc>
              </a:tr>
              <a:tr h="406070">
                <a:tc rowSpan="2">
                  <a:txBody>
                    <a:bodyPr/>
                    <a:lstStyle/>
                    <a:p>
                      <a:pPr algn="ctr"/>
                      <a:r>
                        <a:rPr lang="en-US" dirty="0" smtClean="0"/>
                        <a:t>Amish</a:t>
                      </a:r>
                      <a:endParaRPr lang="en-US" dirty="0"/>
                    </a:p>
                  </a:txBody>
                  <a:tcPr/>
                </a:tc>
                <a:tc>
                  <a:txBody>
                    <a:bodyPr/>
                    <a:lstStyle/>
                    <a:p>
                      <a:pPr algn="ctr"/>
                      <a:r>
                        <a:rPr lang="en-US" sz="1400" dirty="0" smtClean="0">
                          <a:latin typeface="Arial"/>
                          <a:cs typeface="Arial"/>
                        </a:rPr>
                        <a:t>0.881</a:t>
                      </a:r>
                      <a:endParaRPr lang="en-US" sz="1400" dirty="0">
                        <a:latin typeface="Arial"/>
                        <a:cs typeface="Arial"/>
                      </a:endParaRPr>
                    </a:p>
                  </a:txBody>
                  <a:tcPr/>
                </a:tc>
                <a:tc>
                  <a:txBody>
                    <a:bodyPr/>
                    <a:lstStyle/>
                    <a:p>
                      <a:pPr algn="ctr"/>
                      <a:r>
                        <a:rPr lang="en-US" sz="1400" dirty="0" smtClean="0">
                          <a:latin typeface="Arial"/>
                          <a:cs typeface="Arial"/>
                        </a:rPr>
                        <a:t>0.992</a:t>
                      </a:r>
                      <a:endParaRPr lang="en-US" sz="1400" dirty="0">
                        <a:latin typeface="Arial"/>
                        <a:cs typeface="Arial"/>
                      </a:endParaRPr>
                    </a:p>
                  </a:txBody>
                  <a:tcPr/>
                </a:tc>
                <a:tc>
                  <a:txBody>
                    <a:bodyPr/>
                    <a:lstStyle/>
                    <a:p>
                      <a:pPr algn="ctr"/>
                      <a:r>
                        <a:rPr lang="en-US" sz="1400" dirty="0" smtClean="0">
                          <a:latin typeface="Arial"/>
                          <a:cs typeface="Arial"/>
                        </a:rPr>
                        <a:t>0.985</a:t>
                      </a:r>
                      <a:endParaRPr lang="en-US" sz="1400" dirty="0">
                        <a:latin typeface="Arial"/>
                        <a:cs typeface="Arial"/>
                      </a:endParaRPr>
                    </a:p>
                  </a:txBody>
                  <a:tcPr/>
                </a:tc>
                <a:tc>
                  <a:txBody>
                    <a:bodyPr/>
                    <a:lstStyle/>
                    <a:p>
                      <a:pPr algn="ctr"/>
                      <a:r>
                        <a:rPr lang="en-US" sz="1400" dirty="0" smtClean="0">
                          <a:latin typeface="Arial"/>
                          <a:cs typeface="Arial"/>
                        </a:rPr>
                        <a:t>0.961</a:t>
                      </a:r>
                      <a:endParaRPr lang="en-US" sz="1400" dirty="0">
                        <a:latin typeface="Arial"/>
                        <a:cs typeface="Arial"/>
                      </a:endParaRPr>
                    </a:p>
                  </a:txBody>
                  <a:tcPr/>
                </a:tc>
                <a:tc>
                  <a:txBody>
                    <a:bodyPr/>
                    <a:lstStyle/>
                    <a:p>
                      <a:pPr algn="ctr"/>
                      <a:r>
                        <a:rPr lang="en-US" sz="1400" dirty="0" smtClean="0">
                          <a:latin typeface="Arial"/>
                          <a:cs typeface="Arial"/>
                        </a:rPr>
                        <a:t>0.993</a:t>
                      </a:r>
                      <a:endParaRPr lang="en-US" sz="1400" dirty="0">
                        <a:latin typeface="Arial"/>
                        <a:cs typeface="Arial"/>
                      </a:endParaRPr>
                    </a:p>
                  </a:txBody>
                  <a:tcPr/>
                </a:tc>
                <a:tc>
                  <a:txBody>
                    <a:bodyPr/>
                    <a:lstStyle/>
                    <a:p>
                      <a:pPr algn="ctr"/>
                      <a:r>
                        <a:rPr lang="en-US" sz="1400" dirty="0" smtClean="0">
                          <a:latin typeface="Arial"/>
                          <a:cs typeface="Arial"/>
                        </a:rPr>
                        <a:t>0.873</a:t>
                      </a:r>
                      <a:endParaRPr lang="en-US" sz="1400" dirty="0">
                        <a:latin typeface="Arial"/>
                        <a:cs typeface="Arial"/>
                      </a:endParaRPr>
                    </a:p>
                  </a:txBody>
                  <a:tcPr/>
                </a:tc>
                <a:tc>
                  <a:txBody>
                    <a:bodyPr/>
                    <a:lstStyle/>
                    <a:p>
                      <a:pPr algn="ctr"/>
                      <a:r>
                        <a:rPr lang="en-US" sz="1400" dirty="0" smtClean="0">
                          <a:latin typeface="Arial"/>
                          <a:cs typeface="Arial"/>
                        </a:rPr>
                        <a:t>0.957</a:t>
                      </a:r>
                      <a:endParaRPr lang="en-US" sz="1400" dirty="0">
                        <a:latin typeface="Arial"/>
                        <a:cs typeface="Arial"/>
                      </a:endParaRPr>
                    </a:p>
                  </a:txBody>
                  <a:tcPr/>
                </a:tc>
                <a:tc>
                  <a:txBody>
                    <a:bodyPr/>
                    <a:lstStyle/>
                    <a:p>
                      <a:pPr algn="ctr"/>
                      <a:r>
                        <a:rPr lang="en-US" sz="1400" dirty="0" smtClean="0">
                          <a:latin typeface="Arial"/>
                          <a:cs typeface="Arial"/>
                        </a:rPr>
                        <a:t>0.987</a:t>
                      </a:r>
                      <a:endParaRPr lang="en-US" sz="1400" dirty="0">
                        <a:latin typeface="Arial"/>
                        <a:cs typeface="Arial"/>
                      </a:endParaRPr>
                    </a:p>
                  </a:txBody>
                  <a:tcPr/>
                </a:tc>
                <a:tc rowSpan="2">
                  <a:txBody>
                    <a:bodyPr/>
                    <a:lstStyle/>
                    <a:p>
                      <a:pPr algn="ctr"/>
                      <a:endParaRPr lang="en-US" sz="1400" dirty="0" smtClean="0">
                        <a:latin typeface="Arial"/>
                        <a:cs typeface="Arial"/>
                      </a:endParaRPr>
                    </a:p>
                    <a:p>
                      <a:pPr algn="ctr"/>
                      <a:r>
                        <a:rPr lang="en-US" sz="1400" dirty="0" smtClean="0">
                          <a:latin typeface="Arial"/>
                          <a:cs typeface="Arial"/>
                        </a:rPr>
                        <a:t>93.1%</a:t>
                      </a:r>
                      <a:endParaRPr lang="en-US" sz="1400" dirty="0">
                        <a:latin typeface="Arial"/>
                        <a:cs typeface="Arial"/>
                      </a:endParaRPr>
                    </a:p>
                  </a:txBody>
                  <a:tcPr>
                    <a:solidFill>
                      <a:srgbClr val="E9EDF4"/>
                    </a:solidFill>
                  </a:tcPr>
                </a:tc>
                <a:tc rowSpan="2">
                  <a:txBody>
                    <a:bodyPr/>
                    <a:lstStyle/>
                    <a:p>
                      <a:pPr algn="ctr"/>
                      <a:endParaRPr lang="en-US" sz="1400" dirty="0" smtClean="0">
                        <a:latin typeface="Arial"/>
                        <a:cs typeface="Arial"/>
                      </a:endParaRPr>
                    </a:p>
                    <a:p>
                      <a:pPr algn="ctr"/>
                      <a:r>
                        <a:rPr lang="en-US" sz="1400" dirty="0" smtClean="0">
                          <a:latin typeface="Arial"/>
                          <a:cs typeface="Arial"/>
                        </a:rPr>
                        <a:t>97.3%</a:t>
                      </a:r>
                      <a:endParaRPr lang="en-US" sz="1400" dirty="0">
                        <a:latin typeface="Arial"/>
                        <a:cs typeface="Arial"/>
                      </a:endParaRPr>
                    </a:p>
                  </a:txBody>
                  <a:tcPr>
                    <a:solidFill>
                      <a:srgbClr val="E9EDF4"/>
                    </a:solidFill>
                  </a:tcPr>
                </a:tc>
              </a:tr>
              <a:tr h="307090">
                <a:tc vMerge="1">
                  <a:txBody>
                    <a:bodyPr/>
                    <a:lstStyle/>
                    <a:p>
                      <a:endParaRPr lang="en-US"/>
                    </a:p>
                  </a:txBody>
                  <a:tcPr/>
                </a:tc>
                <a:tc gridSpan="2">
                  <a:txBody>
                    <a:bodyPr/>
                    <a:lstStyle/>
                    <a:p>
                      <a:pPr algn="ctr"/>
                      <a:r>
                        <a:rPr lang="en-US" sz="1400" dirty="0" smtClean="0">
                          <a:latin typeface="Arial"/>
                          <a:cs typeface="Arial"/>
                        </a:rPr>
                        <a:t>0.937</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0.973</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0.933</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0.972</a:t>
                      </a:r>
                      <a:endParaRPr lang="en-US" sz="1400" dirty="0">
                        <a:latin typeface="Arial"/>
                        <a:cs typeface="Arial"/>
                      </a:endParaRPr>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378153">
                <a:tc rowSpan="2">
                  <a:txBody>
                    <a:bodyPr/>
                    <a:lstStyle/>
                    <a:p>
                      <a:pPr algn="ctr"/>
                      <a:r>
                        <a:rPr lang="en-US" dirty="0" smtClean="0"/>
                        <a:t>Columbine</a:t>
                      </a:r>
                    </a:p>
                  </a:txBody>
                  <a:tcPr/>
                </a:tc>
                <a:tc>
                  <a:txBody>
                    <a:bodyPr/>
                    <a:lstStyle/>
                    <a:p>
                      <a:pPr algn="ctr"/>
                      <a:r>
                        <a:rPr lang="en-US" sz="1400" dirty="0" smtClean="0">
                          <a:latin typeface="Arial"/>
                          <a:cs typeface="Arial"/>
                        </a:rPr>
                        <a:t>0.810</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a:txBody>
                    <a:bodyPr/>
                    <a:lstStyle/>
                    <a:p>
                      <a:pPr algn="ctr"/>
                      <a:r>
                        <a:rPr lang="en-US" sz="1400" dirty="0" smtClean="0">
                          <a:latin typeface="Arial"/>
                          <a:cs typeface="Arial"/>
                        </a:rPr>
                        <a:t>0.961</a:t>
                      </a:r>
                      <a:endParaRPr lang="en-US" sz="1400" dirty="0">
                        <a:latin typeface="Arial"/>
                        <a:cs typeface="Arial"/>
                      </a:endParaRPr>
                    </a:p>
                  </a:txBody>
                  <a:tcPr/>
                </a:tc>
                <a:tc>
                  <a:txBody>
                    <a:bodyPr/>
                    <a:lstStyle/>
                    <a:p>
                      <a:pPr algn="ctr"/>
                      <a:r>
                        <a:rPr lang="en-US" sz="1400" dirty="0" smtClean="0">
                          <a:latin typeface="Arial"/>
                          <a:cs typeface="Arial"/>
                        </a:rPr>
                        <a:t>0.980</a:t>
                      </a:r>
                      <a:endParaRPr lang="en-US" sz="1400" dirty="0">
                        <a:latin typeface="Arial"/>
                        <a:cs typeface="Arial"/>
                      </a:endParaRPr>
                    </a:p>
                  </a:txBody>
                  <a:tcPr/>
                </a:tc>
                <a:tc>
                  <a:txBody>
                    <a:bodyPr/>
                    <a:lstStyle/>
                    <a:p>
                      <a:pPr algn="ctr"/>
                      <a:r>
                        <a:rPr lang="en-US" sz="1400" dirty="0" smtClean="0">
                          <a:latin typeface="Arial"/>
                          <a:cs typeface="Arial"/>
                        </a:rPr>
                        <a:t>1.000</a:t>
                      </a:r>
                      <a:endParaRPr lang="en-US" sz="1400" dirty="0">
                        <a:latin typeface="Arial"/>
                        <a:cs typeface="Arial"/>
                      </a:endParaRPr>
                    </a:p>
                  </a:txBody>
                  <a:tcPr/>
                </a:tc>
                <a:tc>
                  <a:txBody>
                    <a:bodyPr/>
                    <a:lstStyle/>
                    <a:p>
                      <a:pPr algn="ctr"/>
                      <a:r>
                        <a:rPr lang="en-US" sz="1400" dirty="0" smtClean="0">
                          <a:latin typeface="Arial"/>
                          <a:cs typeface="Arial"/>
                        </a:rPr>
                        <a:t>0.767</a:t>
                      </a:r>
                      <a:endParaRPr lang="en-US" sz="1400" dirty="0">
                        <a:latin typeface="Arial"/>
                        <a:cs typeface="Arial"/>
                      </a:endParaRPr>
                    </a:p>
                  </a:txBody>
                  <a:tcPr/>
                </a:tc>
                <a:tc>
                  <a:txBody>
                    <a:bodyPr/>
                    <a:lstStyle/>
                    <a:p>
                      <a:pPr algn="ctr"/>
                      <a:r>
                        <a:rPr lang="en-US" sz="1400" dirty="0" smtClean="0">
                          <a:latin typeface="Arial"/>
                          <a:cs typeface="Arial"/>
                        </a:rPr>
                        <a:t>0.980</a:t>
                      </a:r>
                      <a:endParaRPr lang="en-US" sz="1400" dirty="0">
                        <a:latin typeface="Arial"/>
                        <a:cs typeface="Arial"/>
                      </a:endParaRPr>
                    </a:p>
                  </a:txBody>
                  <a:tcPr/>
                </a:tc>
                <a:tc>
                  <a:txBody>
                    <a:bodyPr/>
                    <a:lstStyle/>
                    <a:p>
                      <a:pPr algn="ctr"/>
                      <a:r>
                        <a:rPr lang="en-US" sz="1400" dirty="0" smtClean="0">
                          <a:latin typeface="Arial"/>
                          <a:cs typeface="Arial"/>
                        </a:rPr>
                        <a:t>0.960</a:t>
                      </a:r>
                      <a:endParaRPr lang="en-US" sz="1400" dirty="0">
                        <a:latin typeface="Arial"/>
                        <a:cs typeface="Arial"/>
                      </a:endParaRPr>
                    </a:p>
                  </a:txBody>
                  <a:tcPr/>
                </a:tc>
                <a:tc rowSpan="2">
                  <a:txBody>
                    <a:bodyPr/>
                    <a:lstStyle/>
                    <a:p>
                      <a:pPr algn="ctr"/>
                      <a:endParaRPr lang="en-US" sz="1400" dirty="0" smtClean="0">
                        <a:latin typeface="Arial"/>
                        <a:cs typeface="Arial"/>
                      </a:endParaRPr>
                    </a:p>
                    <a:p>
                      <a:pPr algn="ctr"/>
                      <a:r>
                        <a:rPr lang="en-US" sz="1400" dirty="0" smtClean="0">
                          <a:latin typeface="Arial"/>
                          <a:cs typeface="Arial"/>
                        </a:rPr>
                        <a:t>88.3%</a:t>
                      </a:r>
                      <a:endParaRPr lang="en-US" sz="1400" dirty="0">
                        <a:latin typeface="Arial"/>
                        <a:cs typeface="Arial"/>
                      </a:endParaRPr>
                    </a:p>
                  </a:txBody>
                  <a:tcPr>
                    <a:solidFill>
                      <a:srgbClr val="E9EDF4"/>
                    </a:solidFill>
                  </a:tcPr>
                </a:tc>
                <a:tc rowSpan="2">
                  <a:txBody>
                    <a:bodyPr/>
                    <a:lstStyle/>
                    <a:p>
                      <a:pPr algn="ctr"/>
                      <a:endParaRPr lang="en-US" sz="1400" dirty="0" smtClean="0">
                        <a:latin typeface="Arial"/>
                        <a:cs typeface="Arial"/>
                      </a:endParaRPr>
                    </a:p>
                    <a:p>
                      <a:pPr algn="ctr"/>
                      <a:r>
                        <a:rPr lang="en-US" sz="1400" dirty="0" smtClean="0">
                          <a:latin typeface="Arial"/>
                          <a:cs typeface="Arial"/>
                        </a:rPr>
                        <a:t>97.0%</a:t>
                      </a:r>
                      <a:endParaRPr lang="en-US" sz="1400" dirty="0">
                        <a:latin typeface="Arial"/>
                        <a:cs typeface="Arial"/>
                      </a:endParaRPr>
                    </a:p>
                  </a:txBody>
                  <a:tcPr>
                    <a:solidFill>
                      <a:srgbClr val="E9EDF4"/>
                    </a:solidFill>
                  </a:tcPr>
                </a:tc>
              </a:tr>
              <a:tr h="307090">
                <a:tc vMerge="1">
                  <a:txBody>
                    <a:bodyPr/>
                    <a:lstStyle/>
                    <a:p>
                      <a:endParaRPr lang="en-US"/>
                    </a:p>
                  </a:txBody>
                  <a:tcPr/>
                </a:tc>
                <a:tc gridSpan="2">
                  <a:txBody>
                    <a:bodyPr/>
                    <a:lstStyle/>
                    <a:p>
                      <a:pPr algn="ctr"/>
                      <a:r>
                        <a:rPr lang="en-US" sz="1400" dirty="0" smtClean="0">
                          <a:latin typeface="Arial"/>
                          <a:cs typeface="Arial"/>
                        </a:rPr>
                        <a:t>0.905</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0.971</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0.884</a:t>
                      </a:r>
                      <a:endParaRPr lang="en-US" sz="1400" dirty="0">
                        <a:latin typeface="Arial"/>
                        <a:cs typeface="Arial"/>
                      </a:endParaRPr>
                    </a:p>
                  </a:txBody>
                  <a:tcPr/>
                </a:tc>
                <a:tc hMerge="1">
                  <a:txBody>
                    <a:bodyPr/>
                    <a:lstStyle/>
                    <a:p>
                      <a:endParaRPr lang="en-US"/>
                    </a:p>
                  </a:txBody>
                  <a:tcPr/>
                </a:tc>
                <a:tc gridSpan="2">
                  <a:txBody>
                    <a:bodyPr/>
                    <a:lstStyle/>
                    <a:p>
                      <a:pPr algn="ctr"/>
                      <a:r>
                        <a:rPr lang="en-US" sz="1400" dirty="0" smtClean="0">
                          <a:latin typeface="Arial"/>
                          <a:cs typeface="Arial"/>
                        </a:rPr>
                        <a:t>0.970</a:t>
                      </a:r>
                      <a:endParaRPr lang="en-US" sz="1400" dirty="0">
                        <a:latin typeface="Arial"/>
                        <a:cs typeface="Arial"/>
                      </a:endParaRPr>
                    </a:p>
                  </a:txBody>
                  <a:tcPr/>
                </a:tc>
                <a:tc h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9" name="TextBox 8"/>
          <p:cNvSpPr txBox="1"/>
          <p:nvPr/>
        </p:nvSpPr>
        <p:spPr>
          <a:xfrm>
            <a:off x="1676400" y="5498068"/>
            <a:ext cx="5257800" cy="369332"/>
          </a:xfrm>
          <a:prstGeom prst="rect">
            <a:avLst/>
          </a:prstGeom>
          <a:noFill/>
        </p:spPr>
        <p:txBody>
          <a:bodyPr wrap="square" rtlCol="0">
            <a:spAutoFit/>
          </a:bodyPr>
          <a:lstStyle/>
          <a:p>
            <a:r>
              <a:rPr lang="en-US" dirty="0" smtClean="0"/>
              <a:t>R : relevant class </a:t>
            </a:r>
            <a:r>
              <a:rPr lang="en-US" dirty="0" smtClean="0"/>
              <a:t>        </a:t>
            </a:r>
            <a:r>
              <a:rPr lang="en-US" dirty="0" smtClean="0"/>
              <a:t>N </a:t>
            </a:r>
            <a:r>
              <a:rPr lang="en-US" dirty="0" smtClean="0"/>
              <a:t>: non-relevant </a:t>
            </a:r>
            <a:r>
              <a:rPr lang="en-US" dirty="0" smtClean="0"/>
              <a:t>class</a:t>
            </a:r>
            <a:endParaRPr lang="en-US" dirty="0"/>
          </a:p>
        </p:txBody>
      </p:sp>
      <p:sp>
        <p:nvSpPr>
          <p:cNvPr id="6" name="TextBox 5"/>
          <p:cNvSpPr txBox="1"/>
          <p:nvPr/>
        </p:nvSpPr>
        <p:spPr>
          <a:xfrm>
            <a:off x="152400" y="6260068"/>
            <a:ext cx="8305800" cy="369332"/>
          </a:xfrm>
          <a:prstGeom prst="rect">
            <a:avLst/>
          </a:prstGeom>
          <a:noFill/>
        </p:spPr>
        <p:txBody>
          <a:bodyPr wrap="square" rtlCol="0">
            <a:spAutoFit/>
          </a:bodyPr>
          <a:lstStyle/>
          <a:p>
            <a:r>
              <a:rPr lang="en-US" dirty="0" smtClean="0"/>
              <a:t>“Accuracy” is computed from Confusion Matrix.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t>
            </a:r>
            <a:r>
              <a:rPr lang="en-US" dirty="0" smtClean="0"/>
              <a:t>Results (contd.)</a:t>
            </a:r>
            <a:endParaRPr lang="en-US" dirty="0"/>
          </a:p>
        </p:txBody>
      </p:sp>
      <p:pic>
        <p:nvPicPr>
          <p:cNvPr id="4" name="Content Placeholder 3" descr="SMO-416.jpg"/>
          <p:cNvPicPr>
            <a:picLocks noGrp="1" noChangeAspect="1"/>
          </p:cNvPicPr>
          <p:nvPr>
            <p:ph idx="1"/>
          </p:nvPr>
        </p:nvPicPr>
        <p:blipFill>
          <a:blip r:embed="rId3" cstate="print"/>
          <a:stretch>
            <a:fillRect/>
          </a:stretch>
        </p:blipFill>
        <p:spPr>
          <a:xfrm>
            <a:off x="5257800" y="2057400"/>
            <a:ext cx="3284058"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638800" y="6400800"/>
            <a:ext cx="2895600" cy="369332"/>
          </a:xfrm>
          <a:prstGeom prst="rect">
            <a:avLst/>
          </a:prstGeom>
          <a:noFill/>
        </p:spPr>
        <p:txBody>
          <a:bodyPr wrap="square" rtlCol="0">
            <a:spAutoFit/>
          </a:bodyPr>
          <a:lstStyle/>
          <a:p>
            <a:r>
              <a:rPr lang="en-US" dirty="0" smtClean="0"/>
              <a:t>VT-416 with SVM</a:t>
            </a:r>
            <a:endParaRPr lang="en-US" dirty="0"/>
          </a:p>
        </p:txBody>
      </p:sp>
      <p:pic>
        <p:nvPicPr>
          <p:cNvPr id="7" name="Picture 6" descr="NB-416.jpg"/>
          <p:cNvPicPr>
            <a:picLocks noChangeAspect="1"/>
          </p:cNvPicPr>
          <p:nvPr/>
        </p:nvPicPr>
        <p:blipFill>
          <a:blip r:embed="rId4" cstate="print"/>
          <a:stretch>
            <a:fillRect/>
          </a:stretch>
        </p:blipFill>
        <p:spPr>
          <a:xfrm>
            <a:off x="685800" y="2057661"/>
            <a:ext cx="3568700" cy="4343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85800" y="6412468"/>
            <a:ext cx="2895600" cy="369332"/>
          </a:xfrm>
          <a:prstGeom prst="rect">
            <a:avLst/>
          </a:prstGeom>
          <a:noFill/>
        </p:spPr>
        <p:txBody>
          <a:bodyPr wrap="square" rtlCol="0">
            <a:spAutoFit/>
          </a:bodyPr>
          <a:lstStyle/>
          <a:p>
            <a:r>
              <a:rPr lang="en-US" dirty="0" smtClean="0"/>
              <a:t>VT-416 with NB</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Storytelling</a:t>
            </a:r>
            <a:endParaRPr lang="en-US" dirty="0"/>
          </a:p>
        </p:txBody>
      </p:sp>
      <p:sp>
        <p:nvSpPr>
          <p:cNvPr id="3" name="Content Placeholder 2"/>
          <p:cNvSpPr>
            <a:spLocks noGrp="1"/>
          </p:cNvSpPr>
          <p:nvPr>
            <p:ph idx="1"/>
          </p:nvPr>
        </p:nvSpPr>
        <p:spPr>
          <a:xfrm>
            <a:off x="457200" y="1481138"/>
            <a:ext cx="8229600" cy="4995862"/>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Goal</a:t>
            </a:r>
            <a:r>
              <a:rPr lang="en-US" dirty="0" smtClean="0"/>
              <a:t>: Discover relationships between tragic events.</a:t>
            </a:r>
          </a:p>
          <a:p>
            <a:pPr lvl="1"/>
            <a:r>
              <a:rPr lang="en-US" dirty="0" smtClean="0"/>
              <a:t>Examples: Shooting, study pressure, and mental disorders</a:t>
            </a:r>
          </a:p>
          <a:p>
            <a:pPr lvl="1"/>
            <a:endParaRPr lang="en-US" dirty="0" smtClean="0"/>
          </a:p>
          <a:p>
            <a:pPr lvl="1"/>
            <a:endParaRPr lang="en-US" dirty="0" smtClean="0"/>
          </a:p>
          <a:p>
            <a:endParaRPr lang="en-US" dirty="0"/>
          </a:p>
        </p:txBody>
      </p:sp>
      <p:graphicFrame>
        <p:nvGraphicFramePr>
          <p:cNvPr id="4" name="Diagram 3"/>
          <p:cNvGraphicFramePr/>
          <p:nvPr/>
        </p:nvGraphicFramePr>
        <p:xfrm>
          <a:off x="381000" y="1371600"/>
          <a:ext cx="8610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0"/>
          <p:cNvGrpSpPr/>
          <p:nvPr/>
        </p:nvGrpSpPr>
        <p:grpSpPr>
          <a:xfrm rot="17859519">
            <a:off x="533400" y="3156047"/>
            <a:ext cx="2072766" cy="1601010"/>
            <a:chOff x="533400" y="2628495"/>
            <a:chExt cx="2072766" cy="1601010"/>
          </a:xfrm>
        </p:grpSpPr>
        <p:grpSp>
          <p:nvGrpSpPr>
            <p:cNvPr id="6" name="Group 4"/>
            <p:cNvGrpSpPr/>
            <p:nvPr/>
          </p:nvGrpSpPr>
          <p:grpSpPr>
            <a:xfrm>
              <a:off x="947953" y="2780018"/>
              <a:ext cx="1658213" cy="1449487"/>
              <a:chOff x="418862" y="292252"/>
              <a:chExt cx="1658213" cy="1449487"/>
            </a:xfrm>
            <a:scene3d>
              <a:camera prst="orthographicFront"/>
              <a:lightRig rig="threePt" dir="t">
                <a:rot lat="0" lon="0" rev="7500000"/>
              </a:lightRig>
            </a:scene3d>
          </p:grpSpPr>
          <p:sp>
            <p:nvSpPr>
              <p:cNvPr id="9" name="Right Arrow 8"/>
              <p:cNvSpPr/>
              <p:nvPr/>
            </p:nvSpPr>
            <p:spPr>
              <a:xfrm rot="1577353">
                <a:off x="418862" y="292252"/>
                <a:ext cx="1658213" cy="1449487"/>
              </a:xfrm>
              <a:prstGeom prst="rightArrow">
                <a:avLst>
                  <a:gd name="adj1" fmla="val 70000"/>
                  <a:gd name="adj2" fmla="val 50000"/>
                </a:avLst>
              </a:prstGeom>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10" name="Right Arrow 4"/>
              <p:cNvSpPr/>
              <p:nvPr/>
            </p:nvSpPr>
            <p:spPr>
              <a:xfrm rot="1577353">
                <a:off x="834488" y="505084"/>
                <a:ext cx="808378" cy="101464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dirty="0" smtClean="0"/>
                  <a:t>Start and end docs</a:t>
                </a:r>
                <a:endParaRPr lang="en-US" sz="1700" kern="1200" dirty="0"/>
              </a:p>
            </p:txBody>
          </p:sp>
        </p:grpSp>
        <p:grpSp>
          <p:nvGrpSpPr>
            <p:cNvPr id="11" name="Group 5"/>
            <p:cNvGrpSpPr/>
            <p:nvPr/>
          </p:nvGrpSpPr>
          <p:grpSpPr>
            <a:xfrm>
              <a:off x="533400" y="2628495"/>
              <a:ext cx="829106" cy="829106"/>
              <a:chOff x="4309" y="140729"/>
              <a:chExt cx="829106" cy="829106"/>
            </a:xfrm>
            <a:scene3d>
              <a:camera prst="orthographicFront"/>
              <a:lightRig rig="threePt" dir="t">
                <a:rot lat="0" lon="0" rev="7500000"/>
              </a:lightRig>
            </a:scene3d>
          </p:grpSpPr>
          <p:sp>
            <p:nvSpPr>
              <p:cNvPr id="7" name="Oval 6"/>
              <p:cNvSpPr/>
              <p:nvPr/>
            </p:nvSpPr>
            <p:spPr>
              <a:xfrm rot="1577353">
                <a:off x="4309" y="140729"/>
                <a:ext cx="829106" cy="829106"/>
              </a:xfrm>
              <a:prstGeom prst="ellips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Oval 6"/>
              <p:cNvSpPr/>
              <p:nvPr/>
            </p:nvSpPr>
            <p:spPr>
              <a:xfrm rot="1577353">
                <a:off x="125729" y="262149"/>
                <a:ext cx="586266" cy="5862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dirty="0" smtClean="0"/>
                  <a:t>formatting</a:t>
                </a:r>
                <a:endParaRPr lang="en-US" sz="1400" kern="1200" dirty="0"/>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Hypothesis of school shooting</a:t>
            </a:r>
            <a:endParaRPr lang="en-US" dirty="0"/>
          </a:p>
        </p:txBody>
      </p:sp>
      <p:sp>
        <p:nvSpPr>
          <p:cNvPr id="1026" name="AutoShape 2"/>
          <p:cNvSpPr>
            <a:spLocks noChangeArrowheads="1"/>
          </p:cNvSpPr>
          <p:nvPr/>
        </p:nvSpPr>
        <p:spPr bwMode="auto">
          <a:xfrm>
            <a:off x="22227" y="2424112"/>
            <a:ext cx="941388" cy="31908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Immigration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4286252" y="2424112"/>
            <a:ext cx="800100" cy="301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Isolation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5245102" y="2424112"/>
            <a:ext cx="1419225" cy="28416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Psychological 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8137527" y="2424112"/>
            <a:ext cx="904875" cy="2921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Out come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6800852" y="2424112"/>
            <a:ext cx="1203325" cy="28733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School Impact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1182690" y="2424112"/>
            <a:ext cx="1419225" cy="28416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Socially Different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2747965" y="2424112"/>
            <a:ext cx="1371600" cy="3429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Victim of Bullying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5994402" y="4953000"/>
            <a:ext cx="798512" cy="301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Male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7975602" y="4953000"/>
            <a:ext cx="798512" cy="3016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Female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Arrow Connector 15"/>
          <p:cNvCxnSpPr>
            <a:stCxn id="1031" idx="3"/>
            <a:endCxn id="1032" idx="1"/>
          </p:cNvCxnSpPr>
          <p:nvPr/>
        </p:nvCxnSpPr>
        <p:spPr>
          <a:xfrm>
            <a:off x="2601915" y="2566193"/>
            <a:ext cx="146050" cy="293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26" idx="3"/>
            <a:endCxn id="1031" idx="1"/>
          </p:cNvCxnSpPr>
          <p:nvPr/>
        </p:nvCxnSpPr>
        <p:spPr>
          <a:xfrm flipV="1">
            <a:off x="963615" y="2566193"/>
            <a:ext cx="219075" cy="17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32" idx="3"/>
            <a:endCxn id="1027" idx="1"/>
          </p:cNvCxnSpPr>
          <p:nvPr/>
        </p:nvCxnSpPr>
        <p:spPr>
          <a:xfrm flipV="1">
            <a:off x="4119565" y="2574925"/>
            <a:ext cx="166687" cy="20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27" idx="3"/>
            <a:endCxn id="1028" idx="1"/>
          </p:cNvCxnSpPr>
          <p:nvPr/>
        </p:nvCxnSpPr>
        <p:spPr>
          <a:xfrm flipV="1">
            <a:off x="5086352" y="2566193"/>
            <a:ext cx="158750" cy="8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28" idx="3"/>
            <a:endCxn id="1030" idx="1"/>
          </p:cNvCxnSpPr>
          <p:nvPr/>
        </p:nvCxnSpPr>
        <p:spPr>
          <a:xfrm>
            <a:off x="6664327" y="2566193"/>
            <a:ext cx="1365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30" idx="3"/>
            <a:endCxn id="1029" idx="1"/>
          </p:cNvCxnSpPr>
          <p:nvPr/>
        </p:nvCxnSpPr>
        <p:spPr>
          <a:xfrm>
            <a:off x="8004177" y="2567781"/>
            <a:ext cx="133350"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29" idx="2"/>
            <a:endCxn id="1034" idx="0"/>
          </p:cNvCxnSpPr>
          <p:nvPr/>
        </p:nvCxnSpPr>
        <p:spPr>
          <a:xfrm rot="5400000">
            <a:off x="7364018" y="3727053"/>
            <a:ext cx="2236788" cy="215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endCxn id="1033" idx="0"/>
          </p:cNvCxnSpPr>
          <p:nvPr/>
        </p:nvCxnSpPr>
        <p:spPr>
          <a:xfrm flipH="1">
            <a:off x="6393658" y="4488180"/>
            <a:ext cx="1923256" cy="464820"/>
          </a:xfrm>
          <a:prstGeom prst="bentConnector4">
            <a:avLst>
              <a:gd name="adj1" fmla="val 660"/>
              <a:gd name="adj2" fmla="val -3497"/>
            </a:avLst>
          </a:prstGeom>
          <a:ln>
            <a:tailEnd type="arrow"/>
          </a:ln>
        </p:spPr>
        <p:style>
          <a:lnRef idx="1">
            <a:schemeClr val="accent1"/>
          </a:lnRef>
          <a:fillRef idx="0">
            <a:schemeClr val="accent1"/>
          </a:fillRef>
          <a:effectRef idx="0">
            <a:schemeClr val="accent1"/>
          </a:effectRef>
          <a:fontRef idx="minor">
            <a:schemeClr val="tx1"/>
          </a:fontRef>
        </p:style>
      </p:cxnSp>
      <p:sp>
        <p:nvSpPr>
          <p:cNvPr id="1035" name="Rectangle 11"/>
          <p:cNvSpPr>
            <a:spLocks noChangeArrowheads="1"/>
          </p:cNvSpPr>
          <p:nvPr/>
        </p:nvSpPr>
        <p:spPr bwMode="auto">
          <a:xfrm>
            <a:off x="50802" y="2819400"/>
            <a:ext cx="1012825" cy="157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Migration Geographical movement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Relocation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4165602" y="2819400"/>
            <a:ext cx="903287" cy="11731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a:t>
            </a:r>
            <a:endParaRPr kumimoji="0" lang="en-US" altLang="zh-CN" sz="1100" b="0" i="0" u="sng"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Rejection Seclusion</a:t>
            </a:r>
            <a:endParaRPr kumimoji="0" lang="en-US" altLang="zh-CN" sz="11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5194302" y="2819400"/>
            <a:ext cx="1277937"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Depression Frustration     Anxiety</a:t>
            </a: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                        </a:t>
            </a: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Anger      Aggression           Stress          Loneliness          Low Self-esteem</a:t>
            </a:r>
            <a:endParaRPr kumimoji="0" lang="en-US" altLang="zh-CN" sz="1100" b="0" i="0" u="sng"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5649914" y="5410200"/>
            <a:ext cx="1169987" cy="1714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Delinquency Violence   Fighting Masculinity Assault       School Shooting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7604127" y="5311775"/>
            <a:ext cx="1169987" cy="16224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Suicide</a:t>
            </a: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 Ideation</a:t>
            </a:r>
            <a:r>
              <a:rPr kumimoji="0" lang="fr-FR"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  Suicide </a:t>
            </a: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Attempt</a:t>
            </a:r>
            <a:r>
              <a:rPr kumimoji="0" lang="fr-FR"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 Suicide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6565902" y="2819401"/>
            <a:ext cx="1600200" cy="137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a:t>
            </a:r>
            <a:endParaRPr kumimoji="0" lang="en-US" altLang="zh-CN" sz="1100" b="0" i="0" u="sng"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Truancy                       Poor Academic Performance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Low Grades             School Drop-out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1193802" y="2819400"/>
            <a:ext cx="1143000" cy="157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Social Outsider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Social Stranger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2679702" y="2878137"/>
            <a:ext cx="1241425" cy="1571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sng" strike="noStrike" cap="none" normalizeH="0" baseline="0" dirty="0" smtClean="0">
                <a:ln>
                  <a:noFill/>
                </a:ln>
                <a:solidFill>
                  <a:schemeClr val="tx1"/>
                </a:solidFill>
                <a:effectLst/>
                <a:latin typeface="Calibri" pitchFamily="34" charset="0"/>
                <a:ea typeface="宋体" pitchFamily="2" charset="-122"/>
                <a:cs typeface="Arial" pitchFamily="34" charset="0"/>
              </a:rPr>
              <a:t>Keywords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100" b="0" i="0" u="none" strike="noStrike" cap="none" normalizeH="0" baseline="0" dirty="0" smtClean="0">
                <a:ln>
                  <a:noFill/>
                </a:ln>
                <a:solidFill>
                  <a:schemeClr val="tx1"/>
                </a:solidFill>
                <a:effectLst/>
                <a:latin typeface="Calibri" pitchFamily="34" charset="0"/>
                <a:ea typeface="宋体" pitchFamily="2" charset="-122"/>
                <a:cs typeface="Arial" pitchFamily="34" charset="0"/>
              </a:rPr>
              <a:t>Homophobia    Gay Taunts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Box 28"/>
          <p:cNvSpPr txBox="1"/>
          <p:nvPr/>
        </p:nvSpPr>
        <p:spPr>
          <a:xfrm>
            <a:off x="304800" y="5029200"/>
            <a:ext cx="3108608" cy="646331"/>
          </a:xfrm>
          <a:prstGeom prst="rect">
            <a:avLst/>
          </a:prstGeom>
          <a:noFill/>
        </p:spPr>
        <p:txBody>
          <a:bodyPr wrap="none" rtlCol="0">
            <a:spAutoFit/>
          </a:bodyPr>
          <a:lstStyle/>
          <a:p>
            <a:r>
              <a:rPr lang="en-US" dirty="0" smtClean="0"/>
              <a:t>E.g</a:t>
            </a:r>
            <a:r>
              <a:rPr lang="en-US" dirty="0" smtClean="0"/>
              <a:t>.,  </a:t>
            </a:r>
            <a:r>
              <a:rPr lang="en-US" dirty="0" smtClean="0"/>
              <a:t>Any relations between </a:t>
            </a:r>
          </a:p>
          <a:p>
            <a:r>
              <a:rPr lang="en-US" dirty="0" smtClean="0"/>
              <a:t>Violence and Migration?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r>
              <a:rPr lang="en-US" dirty="0" smtClean="0"/>
              <a:t>Result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04801" y="1524000"/>
            <a:ext cx="5746618" cy="3810000"/>
          </a:xfrm>
          <a:prstGeom prst="rect">
            <a:avLst/>
          </a:prstGeom>
          <a:noFill/>
          <a:ln w="9525">
            <a:noFill/>
            <a:miter lim="800000"/>
            <a:headEnd/>
            <a:tailEnd/>
          </a:ln>
        </p:spPr>
      </p:pic>
      <p:sp>
        <p:nvSpPr>
          <p:cNvPr id="9" name="TextBox 8"/>
          <p:cNvSpPr txBox="1"/>
          <p:nvPr/>
        </p:nvSpPr>
        <p:spPr>
          <a:xfrm>
            <a:off x="762000" y="6400800"/>
            <a:ext cx="636713" cy="369332"/>
          </a:xfrm>
          <a:prstGeom prst="rect">
            <a:avLst/>
          </a:prstGeom>
          <a:noFill/>
        </p:spPr>
        <p:txBody>
          <a:bodyPr wrap="none" rtlCol="0">
            <a:spAutoFit/>
          </a:bodyPr>
          <a:lstStyle/>
          <a:p>
            <a:r>
              <a:rPr lang="en-US" dirty="0" smtClean="0">
                <a:hlinkClick r:id="rId4" action="ppaction://hlinkfile"/>
              </a:rPr>
              <a:t>PDF</a:t>
            </a:r>
            <a:endParaRPr lang="en-US" dirty="0"/>
          </a:p>
        </p:txBody>
      </p:sp>
      <p:sp>
        <p:nvSpPr>
          <p:cNvPr id="6" name="TextBox 5"/>
          <p:cNvSpPr txBox="1"/>
          <p:nvPr/>
        </p:nvSpPr>
        <p:spPr>
          <a:xfrm>
            <a:off x="6477000" y="2438400"/>
            <a:ext cx="2377574" cy="1200329"/>
          </a:xfrm>
          <a:prstGeom prst="rect">
            <a:avLst/>
          </a:prstGeom>
          <a:noFill/>
        </p:spPr>
        <p:txBody>
          <a:bodyPr wrap="none" rtlCol="0">
            <a:spAutoFit/>
          </a:bodyPr>
          <a:lstStyle/>
          <a:p>
            <a:r>
              <a:rPr lang="en-US" dirty="0" smtClean="0"/>
              <a:t>Suicide has relations </a:t>
            </a:r>
          </a:p>
          <a:p>
            <a:r>
              <a:rPr lang="en-US" dirty="0" smtClean="0"/>
              <a:t>with anger, </a:t>
            </a:r>
            <a:r>
              <a:rPr lang="en-US" dirty="0" smtClean="0"/>
              <a:t>stress, </a:t>
            </a:r>
            <a:endParaRPr lang="en-US" dirty="0" smtClean="0"/>
          </a:p>
          <a:p>
            <a:r>
              <a:rPr lang="en-US" dirty="0" smtClean="0"/>
              <a:t>and frustration.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914400"/>
          <a:ext cx="8686800" cy="5809614"/>
        </p:xfrm>
        <a:graphic>
          <a:graphicData uri="http://schemas.openxmlformats.org/drawingml/2006/table">
            <a:tbl>
              <a:tblPr firstRow="1" bandRow="1">
                <a:tableStyleId>{5C22544A-7EE6-4342-B048-85BDC9FD1C3A}</a:tableStyleId>
              </a:tblPr>
              <a:tblGrid>
                <a:gridCol w="2667000"/>
                <a:gridCol w="2971800"/>
                <a:gridCol w="3048000"/>
              </a:tblGrid>
              <a:tr h="1716087">
                <a:tc>
                  <a:txBody>
                    <a:bodyPr/>
                    <a:lstStyle/>
                    <a:p>
                      <a:r>
                        <a:rPr lang="en-US" sz="3600" dirty="0" smtClean="0"/>
                        <a:t>Social Networks</a:t>
                      </a:r>
                      <a:endParaRPr lang="en-US" sz="3600" dirty="0"/>
                    </a:p>
                  </a:txBody>
                  <a:tcPr/>
                </a:tc>
                <a:tc>
                  <a:txBody>
                    <a:bodyPr/>
                    <a:lstStyle/>
                    <a:p>
                      <a:r>
                        <a:rPr lang="en-US" sz="3600" dirty="0" smtClean="0"/>
                        <a:t>Information Content</a:t>
                      </a:r>
                      <a:endParaRPr lang="en-US" sz="3600" dirty="0"/>
                    </a:p>
                  </a:txBody>
                  <a:tcPr/>
                </a:tc>
                <a:tc>
                  <a:txBody>
                    <a:bodyPr/>
                    <a:lstStyle/>
                    <a:p>
                      <a:r>
                        <a:rPr lang="en-US" sz="3600" dirty="0" smtClean="0"/>
                        <a:t>Services (Automated)</a:t>
                      </a:r>
                      <a:endParaRPr lang="en-US" sz="3600" dirty="0"/>
                    </a:p>
                  </a:txBody>
                  <a:tcPr/>
                </a:tc>
              </a:tr>
              <a:tr h="1716087">
                <a:tc>
                  <a:txBody>
                    <a:bodyPr/>
                    <a:lstStyle/>
                    <a:p>
                      <a:r>
                        <a:rPr lang="en-US" sz="2400" b="1" dirty="0" smtClean="0"/>
                        <a:t>Organizations</a:t>
                      </a:r>
                    </a:p>
                    <a:p>
                      <a:pPr>
                        <a:buFont typeface="Arial" pitchFamily="34" charset="0"/>
                        <a:buChar char="•"/>
                      </a:pPr>
                      <a:r>
                        <a:rPr lang="en-US" dirty="0" smtClean="0"/>
                        <a:t>Schools</a:t>
                      </a:r>
                    </a:p>
                    <a:p>
                      <a:pPr>
                        <a:buFont typeface="Arial" pitchFamily="34" charset="0"/>
                        <a:buChar char="•"/>
                      </a:pPr>
                      <a:r>
                        <a:rPr lang="en-US" dirty="0" smtClean="0"/>
                        <a:t>Gov agencies</a:t>
                      </a:r>
                    </a:p>
                    <a:p>
                      <a:pPr>
                        <a:buFont typeface="Arial" pitchFamily="34" charset="0"/>
                        <a:buChar char="•"/>
                      </a:pPr>
                      <a:r>
                        <a:rPr lang="en-US" dirty="0" smtClean="0"/>
                        <a:t>Relief</a:t>
                      </a:r>
                      <a:r>
                        <a:rPr lang="en-US" baseline="0" dirty="0" smtClean="0"/>
                        <a:t> agencies</a:t>
                      </a:r>
                      <a:endParaRPr lang="en-US" dirty="0"/>
                    </a:p>
                  </a:txBody>
                  <a:tcPr/>
                </a:tc>
                <a:tc>
                  <a:txBody>
                    <a:bodyPr/>
                    <a:lstStyle/>
                    <a:p>
                      <a:r>
                        <a:rPr lang="en-US" sz="2400" b="1" dirty="0" smtClean="0"/>
                        <a:t>Purposes</a:t>
                      </a:r>
                    </a:p>
                    <a:p>
                      <a:pPr>
                        <a:buFont typeface="Arial" pitchFamily="34" charset="0"/>
                        <a:buChar char="•"/>
                      </a:pPr>
                      <a:r>
                        <a:rPr lang="en-US" dirty="0" smtClean="0"/>
                        <a:t>Assist</a:t>
                      </a:r>
                    </a:p>
                    <a:p>
                      <a:pPr>
                        <a:buFont typeface="Arial" pitchFamily="34" charset="0"/>
                        <a:buChar char="•"/>
                      </a:pPr>
                      <a:r>
                        <a:rPr lang="en-US" dirty="0" smtClean="0"/>
                        <a:t>Plan</a:t>
                      </a:r>
                    </a:p>
                    <a:p>
                      <a:pPr>
                        <a:buFont typeface="Arial" pitchFamily="34" charset="0"/>
                        <a:buChar char="•"/>
                      </a:pPr>
                      <a:r>
                        <a:rPr lang="en-US" dirty="0" smtClean="0"/>
                        <a:t>Recover</a:t>
                      </a:r>
                    </a:p>
                    <a:p>
                      <a:pPr>
                        <a:buFont typeface="Arial" pitchFamily="34" charset="0"/>
                        <a:buChar char="•"/>
                      </a:pPr>
                      <a:r>
                        <a:rPr lang="en-US" dirty="0" smtClean="0"/>
                        <a:t>Understand</a:t>
                      </a:r>
                      <a:endParaRPr lang="en-US" dirty="0"/>
                    </a:p>
                  </a:txBody>
                  <a:tcPr/>
                </a:tc>
                <a:tc>
                  <a:txBody>
                    <a:bodyPr/>
                    <a:lstStyle/>
                    <a:p>
                      <a:r>
                        <a:rPr lang="en-US" sz="2400" b="1" dirty="0" smtClean="0"/>
                        <a:t>Information</a:t>
                      </a:r>
                    </a:p>
                    <a:p>
                      <a:pPr>
                        <a:buFont typeface="Arial" pitchFamily="34" charset="0"/>
                        <a:buChar char="•"/>
                      </a:pPr>
                      <a:r>
                        <a:rPr lang="en-US" sz="1800" b="0" dirty="0" smtClean="0"/>
                        <a:t>Analyze</a:t>
                      </a:r>
                    </a:p>
                    <a:p>
                      <a:pPr>
                        <a:buFont typeface="Arial" pitchFamily="34" charset="0"/>
                        <a:buChar char="•"/>
                      </a:pPr>
                      <a:r>
                        <a:rPr lang="en-US" sz="1800" b="0" dirty="0" smtClean="0"/>
                        <a:t>Collect</a:t>
                      </a:r>
                    </a:p>
                    <a:p>
                      <a:pPr>
                        <a:buFont typeface="Arial" pitchFamily="34" charset="0"/>
                        <a:buChar char="•"/>
                      </a:pPr>
                      <a:r>
                        <a:rPr lang="en-US" sz="1800" b="0" dirty="0" smtClean="0"/>
                        <a:t>Explore</a:t>
                      </a:r>
                    </a:p>
                    <a:p>
                      <a:pPr>
                        <a:buFont typeface="Arial" pitchFamily="34" charset="0"/>
                        <a:buChar char="•"/>
                      </a:pPr>
                      <a:r>
                        <a:rPr lang="en-US" sz="1800" b="0" dirty="0" smtClean="0"/>
                        <a:t>Preserve</a:t>
                      </a:r>
                    </a:p>
                  </a:txBody>
                  <a:tcPr/>
                </a:tc>
              </a:tr>
              <a:tr h="1716087">
                <a:tc>
                  <a:txBody>
                    <a:bodyPr/>
                    <a:lstStyle/>
                    <a:p>
                      <a:r>
                        <a:rPr lang="en-US" sz="2400" b="1" dirty="0" smtClean="0"/>
                        <a:t>People</a:t>
                      </a:r>
                    </a:p>
                    <a:p>
                      <a:pPr>
                        <a:buFont typeface="Arial" pitchFamily="34" charset="0"/>
                        <a:buChar char="•"/>
                      </a:pPr>
                      <a:r>
                        <a:rPr lang="en-US" dirty="0" smtClean="0"/>
                        <a:t>Counseling</a:t>
                      </a:r>
                    </a:p>
                    <a:p>
                      <a:pPr>
                        <a:buFont typeface="Arial" pitchFamily="34" charset="0"/>
                        <a:buChar char="•"/>
                      </a:pPr>
                      <a:r>
                        <a:rPr lang="en-US" dirty="0" smtClean="0"/>
                        <a:t>Emergency</a:t>
                      </a:r>
                    </a:p>
                    <a:p>
                      <a:pPr lvl="1">
                        <a:buFont typeface="Arial" pitchFamily="34" charset="0"/>
                        <a:buChar char="•"/>
                      </a:pPr>
                      <a:r>
                        <a:rPr lang="en-US" dirty="0" smtClean="0"/>
                        <a:t>Assistance</a:t>
                      </a:r>
                    </a:p>
                    <a:p>
                      <a:pPr lvl="1">
                        <a:buFont typeface="Arial" pitchFamily="34" charset="0"/>
                        <a:buChar char="•"/>
                      </a:pPr>
                      <a:r>
                        <a:rPr lang="en-US" dirty="0" smtClean="0"/>
                        <a:t>Preparedness</a:t>
                      </a:r>
                    </a:p>
                    <a:p>
                      <a:pPr>
                        <a:buFont typeface="Arial" pitchFamily="34" charset="0"/>
                        <a:buChar char="•"/>
                      </a:pPr>
                      <a:r>
                        <a:rPr lang="en-US" dirty="0" smtClean="0"/>
                        <a:t>Police</a:t>
                      </a:r>
                    </a:p>
                    <a:p>
                      <a:pPr>
                        <a:buFont typeface="Arial" pitchFamily="34" charset="0"/>
                        <a:buChar char="•"/>
                      </a:pPr>
                      <a:r>
                        <a:rPr lang="en-US" dirty="0" smtClean="0"/>
                        <a:t>Public relations</a:t>
                      </a:r>
                    </a:p>
                    <a:p>
                      <a:pPr>
                        <a:buFont typeface="Arial" pitchFamily="34" charset="0"/>
                        <a:buChar char="•"/>
                      </a:pPr>
                      <a:r>
                        <a:rPr lang="en-US" dirty="0" smtClean="0"/>
                        <a:t>Victims,</a:t>
                      </a:r>
                      <a:r>
                        <a:rPr lang="en-US" baseline="0" dirty="0" smtClean="0"/>
                        <a:t> families</a:t>
                      </a:r>
                      <a:endParaRPr lang="en-US" dirty="0"/>
                    </a:p>
                  </a:txBody>
                  <a:tcPr/>
                </a:tc>
                <a:tc>
                  <a:txBody>
                    <a:bodyPr/>
                    <a:lstStyle/>
                    <a:p>
                      <a:r>
                        <a:rPr lang="en-US" sz="2400" b="1" dirty="0" smtClean="0"/>
                        <a:t>Genre</a:t>
                      </a:r>
                    </a:p>
                    <a:p>
                      <a:pPr>
                        <a:buFont typeface="Arial" pitchFamily="34" charset="0"/>
                        <a:buChar char="•"/>
                      </a:pPr>
                      <a:r>
                        <a:rPr lang="en-US" dirty="0" smtClean="0"/>
                        <a:t>Web</a:t>
                      </a:r>
                    </a:p>
                    <a:p>
                      <a:pPr lvl="1">
                        <a:buFont typeface="Arial" pitchFamily="34" charset="0"/>
                        <a:buChar char="•"/>
                      </a:pPr>
                      <a:r>
                        <a:rPr lang="en-US" dirty="0" smtClean="0"/>
                        <a:t>News</a:t>
                      </a:r>
                    </a:p>
                    <a:p>
                      <a:pPr lvl="1">
                        <a:buFont typeface="Arial" pitchFamily="34" charset="0"/>
                        <a:buChar char="•"/>
                      </a:pPr>
                      <a:r>
                        <a:rPr lang="en-US" dirty="0" smtClean="0"/>
                        <a:t>Public</a:t>
                      </a:r>
                      <a:r>
                        <a:rPr lang="en-US" baseline="0" dirty="0" smtClean="0"/>
                        <a:t> Info</a:t>
                      </a:r>
                    </a:p>
                    <a:p>
                      <a:pPr>
                        <a:buFont typeface="Arial" pitchFamily="34" charset="0"/>
                        <a:buChar char="•"/>
                      </a:pPr>
                      <a:r>
                        <a:rPr lang="en-US" dirty="0" smtClean="0"/>
                        <a:t>Intranets</a:t>
                      </a:r>
                    </a:p>
                    <a:p>
                      <a:pPr lvl="1">
                        <a:buFont typeface="Arial" pitchFamily="34" charset="0"/>
                        <a:buChar char="•"/>
                      </a:pPr>
                      <a:r>
                        <a:rPr lang="en-US" dirty="0" smtClean="0"/>
                        <a:t>Official reports</a:t>
                      </a:r>
                    </a:p>
                    <a:p>
                      <a:pPr>
                        <a:buFont typeface="Arial" pitchFamily="34" charset="0"/>
                        <a:buChar char="•"/>
                      </a:pPr>
                      <a:r>
                        <a:rPr lang="en-US" dirty="0" smtClean="0"/>
                        <a:t>Scholarship</a:t>
                      </a:r>
                    </a:p>
                    <a:p>
                      <a:pPr lvl="1">
                        <a:buFont typeface="Arial" pitchFamily="34" charset="0"/>
                        <a:buChar char="•"/>
                      </a:pPr>
                      <a:r>
                        <a:rPr lang="en-US" dirty="0" smtClean="0"/>
                        <a:t>Articles</a:t>
                      </a:r>
                    </a:p>
                  </a:txBody>
                  <a:tcPr/>
                </a:tc>
                <a:tc>
                  <a:txBody>
                    <a:bodyPr/>
                    <a:lstStyle/>
                    <a:p>
                      <a:r>
                        <a:rPr lang="en-US" sz="2400" b="1" dirty="0" smtClean="0"/>
                        <a:t>Collaboration</a:t>
                      </a:r>
                    </a:p>
                    <a:p>
                      <a:pPr>
                        <a:buFont typeface="Arial" pitchFamily="34" charset="0"/>
                        <a:buChar char="•"/>
                      </a:pPr>
                      <a:r>
                        <a:rPr lang="en-US" dirty="0" smtClean="0"/>
                        <a:t>Add to </a:t>
                      </a:r>
                      <a:r>
                        <a:rPr lang="en-US" dirty="0" err="1" smtClean="0"/>
                        <a:t>CTRnet</a:t>
                      </a:r>
                      <a:endParaRPr lang="en-US" dirty="0" smtClean="0"/>
                    </a:p>
                    <a:p>
                      <a:pPr>
                        <a:buFont typeface="Arial" pitchFamily="34" charset="0"/>
                        <a:buChar char="•"/>
                      </a:pPr>
                      <a:r>
                        <a:rPr lang="en-US" dirty="0" smtClean="0"/>
                        <a:t>Connect/contact</a:t>
                      </a:r>
                    </a:p>
                    <a:p>
                      <a:pPr lvl="1">
                        <a:buFont typeface="Arial" pitchFamily="34" charset="0"/>
                        <a:buChar char="•"/>
                      </a:pPr>
                      <a:r>
                        <a:rPr lang="en-US" dirty="0" smtClean="0"/>
                        <a:t>Build</a:t>
                      </a:r>
                      <a:r>
                        <a:rPr lang="en-US" baseline="0" dirty="0" smtClean="0"/>
                        <a:t> lists</a:t>
                      </a:r>
                      <a:endParaRPr lang="en-US" dirty="0" smtClean="0"/>
                    </a:p>
                    <a:p>
                      <a:pPr>
                        <a:buFont typeface="Arial" pitchFamily="34" charset="0"/>
                        <a:buChar char="•"/>
                      </a:pPr>
                      <a:r>
                        <a:rPr lang="en-US" dirty="0" smtClean="0"/>
                        <a:t>Research</a:t>
                      </a:r>
                    </a:p>
                    <a:p>
                      <a:pPr lvl="1">
                        <a:buFont typeface="Arial" pitchFamily="34" charset="0"/>
                        <a:buChar char="•"/>
                      </a:pPr>
                      <a:r>
                        <a:rPr lang="en-US" dirty="0" smtClean="0"/>
                        <a:t>Ontology building</a:t>
                      </a:r>
                    </a:p>
                    <a:p>
                      <a:pPr>
                        <a:buFont typeface="Arial" pitchFamily="34" charset="0"/>
                        <a:buChar char="•"/>
                      </a:pPr>
                      <a:r>
                        <a:rPr lang="en-US" dirty="0" smtClean="0"/>
                        <a:t>Spot events</a:t>
                      </a:r>
                    </a:p>
                    <a:p>
                      <a:pPr lvl="1">
                        <a:buFont typeface="Arial" pitchFamily="34" charset="0"/>
                        <a:buChar char="•"/>
                      </a:pPr>
                      <a:r>
                        <a:rPr lang="en-US" dirty="0" smtClean="0"/>
                        <a:t>Seed identification</a:t>
                      </a:r>
                    </a:p>
                  </a:txBody>
                  <a:tcPr/>
                </a:tc>
              </a:tr>
            </a:tbl>
          </a:graphicData>
        </a:graphic>
      </p:graphicFrame>
      <p:sp>
        <p:nvSpPr>
          <p:cNvPr id="3" name="Title 2"/>
          <p:cNvSpPr>
            <a:spLocks noGrp="1"/>
          </p:cNvSpPr>
          <p:nvPr>
            <p:ph type="title"/>
          </p:nvPr>
        </p:nvSpPr>
        <p:spPr>
          <a:xfrm>
            <a:off x="457200" y="0"/>
            <a:ext cx="8229600" cy="914400"/>
          </a:xfrm>
        </p:spPr>
        <p:txBody>
          <a:bodyPr/>
          <a:lstStyle/>
          <a:p>
            <a:r>
              <a:rPr lang="en-US" dirty="0" smtClean="0"/>
              <a:t>CNI for CTR – Please join!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152400" y="228600"/>
            <a:ext cx="8915400" cy="1470025"/>
          </a:xfrm>
        </p:spPr>
        <p:txBody>
          <a:bodyPr>
            <a:normAutofit fontScale="90000"/>
          </a:bodyPr>
          <a:lstStyle/>
          <a:p>
            <a:pPr eaLnBrk="1" hangingPunct="1"/>
            <a:r>
              <a:rPr lang="en-US" sz="4400" dirty="0" smtClean="0"/>
              <a:t>Please guide &amp; help with </a:t>
            </a:r>
            <a:r>
              <a:rPr lang="en-US" sz="4400" dirty="0" err="1" smtClean="0"/>
              <a:t>CTRnet</a:t>
            </a:r>
            <a:r>
              <a:rPr lang="en-US" sz="4400" dirty="0" smtClean="0"/>
              <a:t>!</a:t>
            </a:r>
            <a:br>
              <a:rPr lang="en-US" sz="4400" dirty="0" smtClean="0"/>
            </a:br>
            <a:r>
              <a:rPr lang="en-US" sz="1800" dirty="0" smtClean="0"/>
              <a:t/>
            </a:r>
            <a:br>
              <a:rPr lang="en-US" sz="1800" dirty="0" smtClean="0"/>
            </a:br>
            <a:r>
              <a:rPr lang="en-US" dirty="0" smtClean="0"/>
              <a:t>Thank you!</a:t>
            </a:r>
          </a:p>
        </p:txBody>
      </p:sp>
      <p:sp>
        <p:nvSpPr>
          <p:cNvPr id="10243" name="Rectangle 5"/>
          <p:cNvSpPr>
            <a:spLocks noGrp="1" noChangeArrowheads="1"/>
          </p:cNvSpPr>
          <p:nvPr>
            <p:ph type="subTitle" idx="1"/>
          </p:nvPr>
        </p:nvSpPr>
        <p:spPr>
          <a:xfrm>
            <a:off x="1143000" y="2895600"/>
            <a:ext cx="7696200" cy="685800"/>
          </a:xfrm>
        </p:spPr>
        <p:txBody>
          <a:bodyPr/>
          <a:lstStyle/>
          <a:p>
            <a:pPr eaLnBrk="1" hangingPunct="1"/>
            <a:r>
              <a:rPr lang="en-US" sz="5400" dirty="0" smtClean="0">
                <a:hlinkClick r:id="rId3"/>
              </a:rPr>
              <a:t>http://www.ctrnet.net</a:t>
            </a:r>
            <a:endParaRPr lang="en-US" sz="5400" dirty="0" smtClean="0"/>
          </a:p>
        </p:txBody>
      </p:sp>
      <p:pic>
        <p:nvPicPr>
          <p:cNvPr id="10244" name="Picture 5" descr="vt_shield_notag_onwhite230.gif"/>
          <p:cNvPicPr>
            <a:picLocks noChangeAspect="1"/>
          </p:cNvPicPr>
          <p:nvPr/>
        </p:nvPicPr>
        <p:blipFill>
          <a:blip r:embed="rId4" cstate="print"/>
          <a:srcRect/>
          <a:stretch>
            <a:fillRect/>
          </a:stretch>
        </p:blipFill>
        <p:spPr bwMode="auto">
          <a:xfrm>
            <a:off x="2743200" y="6172200"/>
            <a:ext cx="3429000" cy="596900"/>
          </a:xfrm>
          <a:prstGeom prst="rect">
            <a:avLst/>
          </a:prstGeom>
          <a:noFill/>
          <a:ln w="9525">
            <a:noFill/>
            <a:miter lim="800000"/>
            <a:headEnd/>
            <a:tailEnd/>
          </a:ln>
        </p:spPr>
      </p:pic>
      <p:sp>
        <p:nvSpPr>
          <p:cNvPr id="6" name="Subtitle 2"/>
          <p:cNvSpPr txBox="1">
            <a:spLocks/>
          </p:cNvSpPr>
          <p:nvPr/>
        </p:nvSpPr>
        <p:spPr bwMode="auto">
          <a:xfrm>
            <a:off x="228600" y="4876800"/>
            <a:ext cx="8839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60000"/>
              </a:lnSpc>
              <a:spcBef>
                <a:spcPct val="20000"/>
              </a:spcBef>
              <a:spcAft>
                <a:spcPct val="0"/>
              </a:spcAft>
              <a:buClrTx/>
              <a:buSzTx/>
              <a:buFontTx/>
              <a:buNone/>
              <a:tabLst/>
              <a:defRPr/>
            </a:pPr>
            <a:r>
              <a:rPr kumimoji="0" lang="en-US" altLang="zh-CN" sz="3200" b="0" i="0" u="none" strike="noStrike" kern="0" cap="none" spc="0" normalizeH="0" baseline="0" noProof="0" dirty="0" smtClean="0">
                <a:ln>
                  <a:noFill/>
                </a:ln>
                <a:effectLst/>
                <a:uLnTx/>
                <a:uFillTx/>
                <a:latin typeface="+mn-lt"/>
                <a:ea typeface="ＭＳ Ｐゴシック"/>
                <a:cs typeface="ＭＳ Ｐゴシック"/>
              </a:rPr>
              <a:t>Ed Fox, </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hlinkClick r:id="rId5"/>
              </a:rPr>
              <a:t>fox@vt.edu</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rPr>
              <a:t>, </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hlinkClick r:id="rId6"/>
              </a:rPr>
              <a:t>http://</a:t>
            </a:r>
            <a:r>
              <a:rPr kumimoji="0" lang="en-US" altLang="zh-CN" sz="3200" b="0" i="0" u="none" strike="noStrike" kern="0" cap="none" spc="0" normalizeH="0" baseline="0" noProof="0" dirty="0" smtClean="0">
                <a:ln>
                  <a:noFill/>
                </a:ln>
                <a:effectLst/>
                <a:uLnTx/>
                <a:uFillTx/>
                <a:latin typeface="+mn-lt"/>
                <a:ea typeface="ＭＳ Ｐゴシック"/>
                <a:cs typeface="ＭＳ Ｐゴシック"/>
                <a:hlinkClick r:id="rId6"/>
              </a:rPr>
              <a:t>fox.cs.vt.edu</a:t>
            </a:r>
            <a:endParaRPr kumimoji="0" lang="en-US" altLang="zh-CN" sz="3200" b="0" i="0" u="none" strike="noStrike" kern="0" cap="none" spc="0" normalizeH="0" baseline="0" noProof="0" dirty="0" smtClean="0">
              <a:ln>
                <a:noFill/>
              </a:ln>
              <a:effectLst/>
              <a:uLnTx/>
              <a:uFillTx/>
              <a:latin typeface="+mn-lt"/>
              <a:ea typeface="ＭＳ Ｐゴシック"/>
              <a:cs typeface="ＭＳ Ｐゴシック"/>
            </a:endParaRPr>
          </a:p>
          <a:p>
            <a:pPr marL="0" marR="0" lvl="0" indent="0" algn="ctr" defTabSz="914400" rtl="0" eaLnBrk="1" fontAlgn="base" latinLnBrk="0" hangingPunct="1">
              <a:lnSpc>
                <a:spcPct val="60000"/>
              </a:lnSpc>
              <a:spcBef>
                <a:spcPct val="20000"/>
              </a:spcBef>
              <a:spcAft>
                <a:spcPct val="0"/>
              </a:spcAft>
              <a:buClrTx/>
              <a:buSzTx/>
              <a:buFontTx/>
              <a:buNone/>
              <a:tabLst/>
              <a:defRPr/>
            </a:pPr>
            <a:endParaRPr kumimoji="0" lang="en-US" altLang="zh-CN" sz="3200" b="0" i="0" u="none" strike="noStrike" kern="0" cap="none" spc="0" normalizeH="0" baseline="0" noProof="0" dirty="0" smtClean="0">
              <a:ln>
                <a:noFill/>
              </a:ln>
              <a:effectLst/>
              <a:uLnTx/>
              <a:uFillTx/>
              <a:latin typeface="+mn-lt"/>
              <a:ea typeface="ＭＳ Ｐゴシック"/>
              <a:cs typeface="ＭＳ Ｐゴシック"/>
            </a:endParaRPr>
          </a:p>
          <a:p>
            <a:pPr lvl="0" algn="ctr" defTabSz="914400">
              <a:lnSpc>
                <a:spcPct val="60000"/>
              </a:lnSpc>
              <a:spcBef>
                <a:spcPct val="20000"/>
              </a:spcBef>
              <a:defRPr/>
            </a:pPr>
            <a:r>
              <a:rPr lang="en-US" altLang="zh-CN" sz="2800" dirty="0" smtClean="0">
                <a:solidFill>
                  <a:srgbClr val="898989"/>
                </a:solidFill>
                <a:hlinkClick r:id="rId7"/>
              </a:rPr>
              <a:t>http://</a:t>
            </a:r>
            <a:r>
              <a:rPr lang="en-US" altLang="zh-CN" sz="2800" dirty="0" smtClean="0">
                <a:solidFill>
                  <a:srgbClr val="898989"/>
                </a:solidFill>
                <a:hlinkClick r:id="rId7"/>
              </a:rPr>
              <a:t>fox.cs.vt.edu/talks/2009/20091214CNI09CTR.pdf</a:t>
            </a:r>
            <a:endParaRPr kumimoji="0" lang="en-US" altLang="zh-CN" sz="2800" b="0" i="0" u="none" strike="noStrike" kern="0" cap="none" spc="0" normalizeH="0" baseline="0" noProof="0" dirty="0" smtClean="0">
              <a:ln>
                <a:noFill/>
              </a:ln>
              <a:effectLst/>
              <a:uLnTx/>
              <a:uFillTx/>
              <a:latin typeface="+mn-lt"/>
              <a:ea typeface="ＭＳ Ｐゴシック"/>
              <a:cs typeface="ＭＳ Ｐゴシック"/>
            </a:endParaRPr>
          </a:p>
          <a:p>
            <a:pPr marL="0" marR="0" lvl="0" indent="0" algn="ctr" defTabSz="914400" rtl="0" eaLnBrk="1" fontAlgn="base" latinLnBrk="0" hangingPunct="1">
              <a:lnSpc>
                <a:spcPct val="60000"/>
              </a:lnSpc>
              <a:spcBef>
                <a:spcPct val="20000"/>
              </a:spcBef>
              <a:spcAft>
                <a:spcPct val="0"/>
              </a:spcAft>
              <a:buClrTx/>
              <a:buSzTx/>
              <a:buFontTx/>
              <a:buNone/>
              <a:tabLst/>
              <a:defRPr/>
            </a:pPr>
            <a:endParaRPr kumimoji="0" lang="en-US" altLang="zh-CN" sz="3200" b="0" i="0" u="none" strike="noStrike" kern="0" cap="none" spc="0" normalizeH="0" baseline="0" noProof="0" dirty="0" smtClean="0">
              <a:ln>
                <a:noFill/>
              </a:ln>
              <a:effectLst/>
              <a:uLnTx/>
              <a:uFillTx/>
              <a:latin typeface="+mn-lt"/>
              <a:ea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a:xfrm>
            <a:off x="457200" y="990600"/>
            <a:ext cx="8534400" cy="4525963"/>
          </a:xfrm>
        </p:spPr>
        <p:txBody>
          <a:bodyPr/>
          <a:lstStyle/>
          <a:p>
            <a:pPr eaLnBrk="1" hangingPunct="1"/>
            <a:r>
              <a:rPr lang="en-US" dirty="0" smtClean="0">
                <a:ea typeface="ＭＳ Ｐゴシック"/>
                <a:cs typeface="ＭＳ Ｐゴシック"/>
              </a:rPr>
              <a:t>School </a:t>
            </a:r>
            <a:r>
              <a:rPr lang="en-US" dirty="0" smtClean="0">
                <a:ea typeface="ＭＳ Ｐゴシック"/>
                <a:cs typeface="ＭＳ Ｐゴシック"/>
              </a:rPr>
              <a:t>Shootings and other Tragedies (&gt;260)</a:t>
            </a:r>
            <a:endParaRPr lang="en-US" dirty="0" smtClean="0">
              <a:ea typeface="ＭＳ Ｐゴシック"/>
              <a:cs typeface="ＭＳ Ｐゴシック"/>
            </a:endParaRPr>
          </a:p>
          <a:p>
            <a:pPr lvl="1" eaLnBrk="1" hangingPunct="1"/>
            <a:r>
              <a:rPr lang="en-US" dirty="0" smtClean="0">
                <a:ea typeface="ＭＳ Ｐゴシック"/>
                <a:cs typeface="ＭＳ Ｐゴシック"/>
              </a:rPr>
              <a:t>University of Texas clock tower shooting (1966)</a:t>
            </a:r>
          </a:p>
          <a:p>
            <a:pPr lvl="1" eaLnBrk="1" hangingPunct="1"/>
            <a:r>
              <a:rPr lang="en-US" dirty="0" smtClean="0">
                <a:ea typeface="ＭＳ Ｐゴシック"/>
                <a:cs typeface="ＭＳ Ｐゴシック"/>
              </a:rPr>
              <a:t>Columbine (1999), </a:t>
            </a:r>
            <a:r>
              <a:rPr lang="en-US" dirty="0" err="1" smtClean="0">
                <a:ea typeface="ＭＳ Ｐゴシック"/>
                <a:cs typeface="ＭＳ Ｐゴシック"/>
              </a:rPr>
              <a:t>Beslan</a:t>
            </a:r>
            <a:r>
              <a:rPr lang="en-US" dirty="0" smtClean="0">
                <a:ea typeface="ＭＳ Ｐゴシック"/>
                <a:cs typeface="ＭＳ Ｐゴシック"/>
              </a:rPr>
              <a:t> </a:t>
            </a:r>
            <a:r>
              <a:rPr lang="en-US" dirty="0" smtClean="0">
                <a:ea typeface="ＭＳ Ｐゴシック"/>
                <a:cs typeface="ＭＳ Ｐゴシック"/>
              </a:rPr>
              <a:t>school </a:t>
            </a:r>
            <a:r>
              <a:rPr lang="en-US" dirty="0" smtClean="0">
                <a:ea typeface="ＭＳ Ｐゴシック"/>
                <a:cs typeface="ＭＳ Ｐゴシック"/>
              </a:rPr>
              <a:t>massacre (2004)</a:t>
            </a:r>
            <a:endParaRPr lang="en-US" dirty="0" smtClean="0">
              <a:ea typeface="ＭＳ Ｐゴシック"/>
              <a:cs typeface="ＭＳ Ｐゴシック"/>
            </a:endParaRPr>
          </a:p>
          <a:p>
            <a:pPr lvl="1" eaLnBrk="1" hangingPunct="1"/>
            <a:r>
              <a:rPr lang="en-US" dirty="0" smtClean="0">
                <a:ea typeface="ＭＳ Ｐゴシック"/>
                <a:cs typeface="ＭＳ Ｐゴシック"/>
              </a:rPr>
              <a:t>Northern </a:t>
            </a:r>
            <a:r>
              <a:rPr lang="en-US" dirty="0" smtClean="0">
                <a:ea typeface="ＭＳ Ｐゴシック"/>
                <a:cs typeface="ＭＳ Ｐゴシック"/>
              </a:rPr>
              <a:t>Illinois U. </a:t>
            </a:r>
            <a:r>
              <a:rPr lang="en-US" dirty="0" smtClean="0">
                <a:ea typeface="ＭＳ Ｐゴシック"/>
                <a:cs typeface="ＭＳ Ｐゴシック"/>
              </a:rPr>
              <a:t>&amp; </a:t>
            </a:r>
            <a:r>
              <a:rPr lang="en-US" dirty="0" err="1" smtClean="0">
                <a:ea typeface="ＭＳ Ｐゴシック"/>
                <a:cs typeface="ＭＳ Ｐゴシック"/>
              </a:rPr>
              <a:t>Kauhajoki</a:t>
            </a:r>
            <a:r>
              <a:rPr lang="en-US" dirty="0" smtClean="0">
                <a:ea typeface="ＭＳ Ｐゴシック"/>
                <a:cs typeface="ＭＳ Ｐゴシック"/>
              </a:rPr>
              <a:t> </a:t>
            </a:r>
            <a:r>
              <a:rPr lang="en-US" dirty="0" smtClean="0">
                <a:ea typeface="ＭＳ Ｐゴシック"/>
                <a:cs typeface="ＭＳ Ｐゴシック"/>
              </a:rPr>
              <a:t>Finland </a:t>
            </a:r>
            <a:r>
              <a:rPr lang="en-US" dirty="0" smtClean="0">
                <a:ea typeface="ＭＳ Ｐゴシック"/>
                <a:cs typeface="ＭＳ Ｐゴシック"/>
              </a:rPr>
              <a:t>school (2008)</a:t>
            </a:r>
            <a:endParaRPr lang="en-US" dirty="0" smtClean="0">
              <a:ea typeface="ＭＳ Ｐゴシック"/>
              <a:cs typeface="ＭＳ Ｐゴシック"/>
            </a:endParaRPr>
          </a:p>
          <a:p>
            <a:pPr lvl="1" eaLnBrk="1" hangingPunct="1"/>
            <a:r>
              <a:rPr lang="en-US" dirty="0" smtClean="0">
                <a:ea typeface="ＭＳ Ｐゴシック"/>
                <a:cs typeface="ＭＳ Ｐゴシック"/>
              </a:rPr>
              <a:t>Bath, MI school bombing (1927, 45 dead, 58 injured)</a:t>
            </a:r>
          </a:p>
          <a:p>
            <a:pPr lvl="1" eaLnBrk="1" hangingPunct="1"/>
            <a:r>
              <a:rPr lang="en-US" dirty="0" smtClean="0">
                <a:ea typeface="ＭＳ Ｐゴシック"/>
                <a:cs typeface="ＭＳ Ｐゴシック"/>
              </a:rPr>
              <a:t>Texas </a:t>
            </a:r>
            <a:r>
              <a:rPr lang="en-US" dirty="0" smtClean="0">
                <a:ea typeface="ＭＳ Ｐゴシック"/>
                <a:cs typeface="ＭＳ Ｐゴシック"/>
              </a:rPr>
              <a:t>A&amp;M Bonfire disaster </a:t>
            </a:r>
            <a:r>
              <a:rPr lang="en-US" dirty="0" smtClean="0">
                <a:ea typeface="ＭＳ Ｐゴシック"/>
                <a:cs typeface="ＭＳ Ｐゴシック"/>
              </a:rPr>
              <a:t>(1999, Project </a:t>
            </a:r>
            <a:r>
              <a:rPr lang="en-US" dirty="0" smtClean="0">
                <a:ea typeface="ＭＳ Ｐゴシック"/>
                <a:cs typeface="ＭＳ Ｐゴシック"/>
              </a:rPr>
              <a:t>BEAM)</a:t>
            </a:r>
          </a:p>
          <a:p>
            <a:pPr eaLnBrk="1" hangingPunct="1"/>
            <a:r>
              <a:rPr lang="en-US" dirty="0" smtClean="0">
                <a:ea typeface="ＭＳ Ｐゴシック"/>
                <a:cs typeface="ＭＳ Ｐゴシック"/>
              </a:rPr>
              <a:t>Unfolding </a:t>
            </a:r>
            <a:r>
              <a:rPr lang="en-US" dirty="0" smtClean="0">
                <a:ea typeface="ＭＳ Ｐゴシック"/>
                <a:cs typeface="ＭＳ Ｐゴシック"/>
              </a:rPr>
              <a:t>CTR Events</a:t>
            </a:r>
            <a:endParaRPr lang="en-US" dirty="0" smtClean="0">
              <a:ea typeface="ＭＳ Ｐゴシック"/>
              <a:cs typeface="ＭＳ Ｐゴシック"/>
            </a:endParaRPr>
          </a:p>
          <a:p>
            <a:pPr lvl="1" eaLnBrk="1" hangingPunct="1"/>
            <a:r>
              <a:rPr lang="en-US" dirty="0" smtClean="0">
                <a:ea typeface="ＭＳ Ｐゴシック"/>
                <a:cs typeface="ＭＳ Ｐゴシック"/>
              </a:rPr>
              <a:t>Typhoon </a:t>
            </a:r>
            <a:r>
              <a:rPr lang="en-US" dirty="0" err="1" smtClean="0">
                <a:ea typeface="ＭＳ Ｐゴシック"/>
                <a:cs typeface="ＭＳ Ｐゴシック"/>
              </a:rPr>
              <a:t>Ketsana</a:t>
            </a:r>
            <a:r>
              <a:rPr lang="en-US" dirty="0" smtClean="0">
                <a:ea typeface="ＭＳ Ｐゴシック"/>
                <a:cs typeface="ＭＳ Ｐゴシック"/>
              </a:rPr>
              <a:t>, </a:t>
            </a:r>
            <a:r>
              <a:rPr lang="en-US" dirty="0" smtClean="0">
                <a:ea typeface="ＭＳ Ｐゴシック"/>
                <a:cs typeface="ＭＳ Ｐゴシック"/>
              </a:rPr>
              <a:t>…</a:t>
            </a:r>
          </a:p>
          <a:p>
            <a:pPr lvl="1" eaLnBrk="1" hangingPunct="1"/>
            <a:endParaRPr lang="en-US" dirty="0" smtClean="0">
              <a:ea typeface="ＭＳ Ｐゴシック"/>
              <a:cs typeface="ＭＳ Ｐゴシック"/>
            </a:endParaRPr>
          </a:p>
          <a:p>
            <a:pPr eaLnBrk="1" hangingPunct="1"/>
            <a:r>
              <a:rPr lang="en-US" b="1" dirty="0" smtClean="0">
                <a:ea typeface="ＭＳ Ｐゴシック"/>
                <a:cs typeface="ＭＳ Ｐゴシック"/>
              </a:rPr>
              <a:t>Interest: </a:t>
            </a:r>
            <a:r>
              <a:rPr lang="en-US" dirty="0" smtClean="0">
                <a:ea typeface="ＭＳ Ｐゴシック"/>
                <a:cs typeface="ＭＳ Ｐゴシック"/>
              </a:rPr>
              <a:t>counseling, psychology, sociology, history, oral history, technology use, …</a:t>
            </a:r>
          </a:p>
          <a:p>
            <a:pPr eaLnBrk="1" hangingPunct="1"/>
            <a:endParaRPr lang="en-US" sz="1000" dirty="0" smtClean="0">
              <a:ea typeface="ＭＳ Ｐゴシック"/>
              <a:cs typeface="ＭＳ Ｐゴシック"/>
            </a:endParaRPr>
          </a:p>
          <a:p>
            <a:pPr algn="r" eaLnBrk="1" hangingPunct="1"/>
            <a:r>
              <a:rPr lang="en-US" b="1" dirty="0" smtClean="0">
                <a:ea typeface="ＭＳ Ｐゴシック"/>
                <a:cs typeface="ＭＳ Ｐゴシック"/>
              </a:rPr>
              <a:t>Idea: distributed digital library network, with world-wide collaborating community</a:t>
            </a:r>
          </a:p>
        </p:txBody>
      </p:sp>
      <p:sp>
        <p:nvSpPr>
          <p:cNvPr id="1741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Broader Interest </a:t>
            </a:r>
            <a:endParaRPr lang="en-US" altLang="zh-C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0" name="Picture 8"/>
          <p:cNvPicPr>
            <a:picLocks noChangeAspect="1" noChangeArrowheads="1"/>
          </p:cNvPicPr>
          <p:nvPr/>
        </p:nvPicPr>
        <p:blipFill>
          <a:blip r:embed="rId3"/>
          <a:srcRect/>
          <a:stretch>
            <a:fillRect/>
          </a:stretch>
        </p:blipFill>
        <p:spPr bwMode="auto">
          <a:xfrm>
            <a:off x="304800" y="-30480"/>
            <a:ext cx="8610600" cy="6888480"/>
          </a:xfrm>
          <a:prstGeom prst="rect">
            <a:avLst/>
          </a:prstGeom>
          <a:noFill/>
          <a:ln w="9525">
            <a:noFill/>
            <a:miter lim="800000"/>
            <a:headEnd/>
            <a:tailEnd/>
          </a:ln>
        </p:spPr>
      </p:pic>
      <p:sp>
        <p:nvSpPr>
          <p:cNvPr id="11" name="TextBox 10"/>
          <p:cNvSpPr txBox="1"/>
          <p:nvPr/>
        </p:nvSpPr>
        <p:spPr>
          <a:xfrm>
            <a:off x="3962400" y="196334"/>
            <a:ext cx="2203488" cy="461665"/>
          </a:xfrm>
          <a:prstGeom prst="rect">
            <a:avLst/>
          </a:prstGeom>
          <a:noFill/>
        </p:spPr>
        <p:txBody>
          <a:bodyPr wrap="none" rtlCol="0">
            <a:spAutoFit/>
          </a:bodyPr>
          <a:lstStyle/>
          <a:p>
            <a:r>
              <a:rPr lang="en-US" sz="2400" dirty="0" smtClean="0"/>
              <a:t>www.ctrnet.net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74620" y="1"/>
            <a:ext cx="8534400" cy="990600"/>
          </a:xfrm>
        </p:spPr>
        <p:txBody>
          <a:bodyPr>
            <a:normAutofit/>
          </a:bodyPr>
          <a:lstStyle/>
          <a:p>
            <a:pPr algn="l" eaLnBrk="1" hangingPunct="1"/>
            <a:r>
              <a:rPr lang="en-US" sz="4400" dirty="0" smtClean="0"/>
              <a:t>Acknowledgments</a:t>
            </a:r>
          </a:p>
        </p:txBody>
      </p:sp>
      <p:pic>
        <p:nvPicPr>
          <p:cNvPr id="3076" name="Picture 5" descr="vt_shield_notag_onwhite230.gif"/>
          <p:cNvPicPr>
            <a:picLocks noChangeAspect="1"/>
          </p:cNvPicPr>
          <p:nvPr/>
        </p:nvPicPr>
        <p:blipFill>
          <a:blip r:embed="rId3" cstate="print"/>
          <a:srcRect/>
          <a:stretch>
            <a:fillRect/>
          </a:stretch>
        </p:blipFill>
        <p:spPr bwMode="auto">
          <a:xfrm>
            <a:off x="660400" y="5943600"/>
            <a:ext cx="3149600" cy="549275"/>
          </a:xfrm>
          <a:prstGeom prst="rect">
            <a:avLst/>
          </a:prstGeom>
          <a:noFill/>
          <a:ln w="9525">
            <a:noFill/>
            <a:miter lim="800000"/>
            <a:headEnd/>
            <a:tailEnd/>
          </a:ln>
        </p:spPr>
      </p:pic>
      <p:sp>
        <p:nvSpPr>
          <p:cNvPr id="6" name="TextBox 5"/>
          <p:cNvSpPr txBox="1"/>
          <p:nvPr/>
        </p:nvSpPr>
        <p:spPr>
          <a:xfrm>
            <a:off x="3886200" y="5410200"/>
            <a:ext cx="3657600" cy="1200329"/>
          </a:xfrm>
          <a:prstGeom prst="rect">
            <a:avLst/>
          </a:prstGeom>
          <a:noFill/>
        </p:spPr>
        <p:txBody>
          <a:bodyPr wrap="square" rtlCol="0">
            <a:spAutoFit/>
          </a:bodyPr>
          <a:lstStyle/>
          <a:p>
            <a:r>
              <a:rPr lang="en-US" i="1" dirty="0" smtClean="0"/>
              <a:t>Departments:</a:t>
            </a:r>
          </a:p>
          <a:p>
            <a:r>
              <a:rPr lang="en-US" dirty="0" smtClean="0"/>
              <a:t>Accounting Information Systems</a:t>
            </a:r>
          </a:p>
          <a:p>
            <a:r>
              <a:rPr lang="en-US" dirty="0" smtClean="0"/>
              <a:t>Computer Science</a:t>
            </a:r>
          </a:p>
          <a:p>
            <a:r>
              <a:rPr lang="en-US" dirty="0" smtClean="0"/>
              <a:t>Sociology</a:t>
            </a:r>
            <a:endParaRPr lang="en-US" dirty="0"/>
          </a:p>
        </p:txBody>
      </p:sp>
      <p:sp>
        <p:nvSpPr>
          <p:cNvPr id="7" name="TextBox 6"/>
          <p:cNvSpPr txBox="1"/>
          <p:nvPr/>
        </p:nvSpPr>
        <p:spPr>
          <a:xfrm>
            <a:off x="7467600" y="5943600"/>
            <a:ext cx="1441420" cy="646331"/>
          </a:xfrm>
          <a:prstGeom prst="rect">
            <a:avLst/>
          </a:prstGeom>
          <a:noFill/>
        </p:spPr>
        <p:txBody>
          <a:bodyPr wrap="none" rtlCol="0">
            <a:spAutoFit/>
          </a:bodyPr>
          <a:lstStyle/>
          <a:p>
            <a:r>
              <a:rPr lang="en-US" dirty="0" smtClean="0"/>
              <a:t>Grant:</a:t>
            </a:r>
          </a:p>
          <a:p>
            <a:r>
              <a:rPr lang="en-US" dirty="0" smtClean="0"/>
              <a:t>IIS-0916733</a:t>
            </a:r>
            <a:endParaRPr lang="en-US" dirty="0"/>
          </a:p>
        </p:txBody>
      </p:sp>
      <p:pic>
        <p:nvPicPr>
          <p:cNvPr id="13313" name="Picture 1"/>
          <p:cNvPicPr>
            <a:picLocks noChangeAspect="1" noChangeArrowheads="1"/>
          </p:cNvPicPr>
          <p:nvPr/>
        </p:nvPicPr>
        <p:blipFill>
          <a:blip r:embed="rId4" cstate="print"/>
          <a:srcRect/>
          <a:stretch>
            <a:fillRect/>
          </a:stretch>
        </p:blipFill>
        <p:spPr bwMode="auto">
          <a:xfrm>
            <a:off x="7924800" y="5029200"/>
            <a:ext cx="1017806" cy="1023937"/>
          </a:xfrm>
          <a:prstGeom prst="rect">
            <a:avLst/>
          </a:prstGeom>
          <a:noFill/>
          <a:ln w="9525">
            <a:noFill/>
            <a:miter lim="800000"/>
            <a:headEnd/>
            <a:tailEnd/>
          </a:ln>
        </p:spPr>
      </p:pic>
      <p:sp>
        <p:nvSpPr>
          <p:cNvPr id="9" name="Subtitle 8"/>
          <p:cNvSpPr>
            <a:spLocks noGrp="1"/>
          </p:cNvSpPr>
          <p:nvPr>
            <p:ph type="subTitle" idx="1"/>
          </p:nvPr>
        </p:nvSpPr>
        <p:spPr>
          <a:xfrm>
            <a:off x="609600" y="1295400"/>
            <a:ext cx="8299420" cy="1199704"/>
          </a:xfrm>
        </p:spPr>
        <p:txBody>
          <a:bodyPr/>
          <a:lstStyle/>
          <a:p>
            <a:pPr indent="-457200" algn="l" defTabSz="3135313">
              <a:tabLst>
                <a:tab pos="274320" algn="l"/>
              </a:tabLst>
            </a:pPr>
            <a:r>
              <a:rPr lang="en-US" sz="3200" dirty="0" smtClean="0"/>
              <a:t>Co-PIs: Andrea </a:t>
            </a:r>
            <a:r>
              <a:rPr lang="en-US" sz="3200" dirty="0" err="1" smtClean="0"/>
              <a:t>Kavanaugh</a:t>
            </a:r>
            <a:r>
              <a:rPr lang="en-US" sz="3200" dirty="0" smtClean="0"/>
              <a:t>, </a:t>
            </a:r>
            <a:r>
              <a:rPr lang="en-US" sz="3200" dirty="0" err="1" smtClean="0"/>
              <a:t>Naren</a:t>
            </a:r>
            <a:r>
              <a:rPr lang="en-US" sz="3200" dirty="0" smtClean="0"/>
              <a:t> 	</a:t>
            </a:r>
            <a:r>
              <a:rPr lang="en-US" sz="3200" dirty="0" err="1" smtClean="0"/>
              <a:t>Ramakrishnan</a:t>
            </a:r>
            <a:r>
              <a:rPr lang="en-US" sz="3200" dirty="0" smtClean="0"/>
              <a:t>, Steven </a:t>
            </a:r>
            <a:r>
              <a:rPr lang="en-US" sz="3200" dirty="0" err="1" smtClean="0"/>
              <a:t>Sheetz</a:t>
            </a:r>
            <a:r>
              <a:rPr lang="en-US" sz="3200" dirty="0" smtClean="0"/>
              <a:t>, 	Donald Shoemaker</a:t>
            </a:r>
          </a:p>
          <a:p>
            <a:pPr indent="-457200" algn="l" defTabSz="3135313">
              <a:tabLst>
                <a:tab pos="274320" algn="l"/>
              </a:tabLst>
            </a:pPr>
            <a:r>
              <a:rPr lang="en-US" sz="3200" dirty="0" smtClean="0"/>
              <a:t>GRAs: </a:t>
            </a:r>
            <a:r>
              <a:rPr lang="en-US" sz="3200" dirty="0" err="1" smtClean="0"/>
              <a:t>Bidisha</a:t>
            </a:r>
            <a:r>
              <a:rPr lang="en-US" sz="3200" dirty="0" smtClean="0"/>
              <a:t> </a:t>
            </a:r>
            <a:r>
              <a:rPr lang="en-US" sz="3200" dirty="0" err="1" smtClean="0"/>
              <a:t>Dewanjee</a:t>
            </a:r>
            <a:r>
              <a:rPr lang="en-US" sz="3200" dirty="0" smtClean="0"/>
              <a:t>,</a:t>
            </a:r>
          </a:p>
          <a:p>
            <a:pPr indent="-457200" algn="l" defTabSz="3135313">
              <a:tabLst>
                <a:tab pos="274320" algn="l"/>
              </a:tabLst>
            </a:pPr>
            <a:r>
              <a:rPr lang="en-US" sz="3200" dirty="0" smtClean="0"/>
              <a:t>	</a:t>
            </a:r>
            <a:r>
              <a:rPr lang="en-US" sz="3200" dirty="0" err="1" smtClean="0"/>
              <a:t>Venkataraghavan</a:t>
            </a:r>
            <a:r>
              <a:rPr lang="en-US" sz="3200" dirty="0" smtClean="0"/>
              <a:t> </a:t>
            </a:r>
            <a:r>
              <a:rPr lang="en-US" sz="3200" dirty="0" err="1" smtClean="0"/>
              <a:t>Srinivasan</a:t>
            </a:r>
            <a:endParaRPr lang="en-US" sz="3200" dirty="0" smtClean="0"/>
          </a:p>
          <a:p>
            <a:pPr indent="-457200" algn="l" defTabSz="3135313">
              <a:tabLst>
                <a:tab pos="274320" algn="l"/>
              </a:tabLst>
            </a:pPr>
            <a:r>
              <a:rPr lang="en-US" sz="3200" dirty="0" smtClean="0"/>
              <a:t>CS5604 Team: </a:t>
            </a:r>
            <a:r>
              <a:rPr lang="en-US" sz="3200" dirty="0" err="1" smtClean="0"/>
              <a:t>Tristram</a:t>
            </a:r>
            <a:r>
              <a:rPr lang="en-US" sz="3200" dirty="0" smtClean="0"/>
              <a:t> </a:t>
            </a:r>
            <a:r>
              <a:rPr lang="en-US" sz="3200" dirty="0" err="1" smtClean="0"/>
              <a:t>Bethea</a:t>
            </a:r>
            <a:r>
              <a:rPr lang="en-US" sz="3200" dirty="0" smtClean="0"/>
              <a:t>, </a:t>
            </a:r>
            <a:r>
              <a:rPr lang="en-US" sz="3200" dirty="0" err="1" smtClean="0"/>
              <a:t>Yipan</a:t>
            </a:r>
            <a:r>
              <a:rPr lang="en-US" sz="3200" dirty="0" smtClean="0"/>
              <a:t> 	Deng, Seth Fox, Min Li, Chao </a:t>
            </a:r>
            <a:r>
              <a:rPr lang="en-US" sz="3200" dirty="0" err="1" smtClean="0"/>
              <a:t>Peng</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457200" y="1481138"/>
            <a:ext cx="8534400" cy="4525962"/>
          </a:xfrm>
        </p:spPr>
        <p:txBody>
          <a:bodyPr/>
          <a:lstStyle/>
          <a:p>
            <a:pPr eaLnBrk="1" hangingPunct="1">
              <a:spcBef>
                <a:spcPts val="1200"/>
              </a:spcBef>
            </a:pPr>
            <a:r>
              <a:rPr lang="en-US" b="1" dirty="0" smtClean="0">
                <a:ea typeface="ＭＳ Ｐゴシック" pitchFamily="34" charset="-128"/>
              </a:rPr>
              <a:t>Difficulties faced:</a:t>
            </a:r>
          </a:p>
          <a:p>
            <a:pPr lvl="1" eaLnBrk="1" hangingPunct="1">
              <a:spcBef>
                <a:spcPts val="1200"/>
              </a:spcBef>
            </a:pPr>
            <a:r>
              <a:rPr lang="en-US" dirty="0" smtClean="0">
                <a:ea typeface="ＭＳ Ｐゴシック" pitchFamily="34" charset="-128"/>
              </a:rPr>
              <a:t>information not collected or else scattered;</a:t>
            </a:r>
          </a:p>
          <a:p>
            <a:pPr lvl="1" eaLnBrk="1" hangingPunct="1">
              <a:spcBef>
                <a:spcPts val="1200"/>
              </a:spcBef>
            </a:pPr>
            <a:r>
              <a:rPr lang="en-US" dirty="0" smtClean="0">
                <a:ea typeface="ＭＳ Ｐゴシック" pitchFamily="34" charset="-128"/>
              </a:rPr>
              <a:t>stove-piped communities -&gt;survey </a:t>
            </a:r>
            <a:r>
              <a:rPr lang="en-US" dirty="0" smtClean="0">
                <a:ea typeface="ＭＳ Ｐゴシック" pitchFamily="34" charset="-128"/>
              </a:rPr>
              <a:t>contamination; </a:t>
            </a:r>
          </a:p>
          <a:p>
            <a:pPr lvl="1" eaLnBrk="1" hangingPunct="1">
              <a:spcBef>
                <a:spcPts val="1200"/>
              </a:spcBef>
            </a:pPr>
            <a:r>
              <a:rPr lang="en-US" dirty="0" smtClean="0">
                <a:ea typeface="ＭＳ Ｐゴシック" pitchFamily="34" charset="-128"/>
              </a:rPr>
              <a:t>few facing long-term </a:t>
            </a:r>
            <a:r>
              <a:rPr lang="en-US" dirty="0" smtClean="0">
                <a:ea typeface="ＭＳ Ｐゴシック" pitchFamily="34" charset="-128"/>
              </a:rPr>
              <a:t>issues/preservation; </a:t>
            </a:r>
          </a:p>
          <a:p>
            <a:pPr lvl="1" eaLnBrk="1" hangingPunct="1">
              <a:spcBef>
                <a:spcPts val="1200"/>
              </a:spcBef>
            </a:pPr>
            <a:r>
              <a:rPr lang="en-US" dirty="0" smtClean="0">
                <a:ea typeface="ＭＳ Ｐゴシック" pitchFamily="34" charset="-128"/>
              </a:rPr>
              <a:t>wide varieties of culture, content/genre, …</a:t>
            </a:r>
            <a:endParaRPr lang="en-US" dirty="0" smtClean="0">
              <a:ea typeface="ＭＳ Ｐゴシック" pitchFamily="34" charset="-128"/>
            </a:endParaRPr>
          </a:p>
          <a:p>
            <a:pPr eaLnBrk="1" hangingPunct="1">
              <a:spcBef>
                <a:spcPts val="1200"/>
              </a:spcBef>
            </a:pPr>
            <a:r>
              <a:rPr lang="en-US" b="1" dirty="0" smtClean="0">
                <a:ea typeface="ＭＳ Ｐゴシック" pitchFamily="34" charset="-128"/>
              </a:rPr>
              <a:t>Scope: </a:t>
            </a:r>
            <a:r>
              <a:rPr lang="en-US" dirty="0" smtClean="0">
                <a:ea typeface="ＭＳ Ｐゴシック" pitchFamily="34" charset="-128"/>
              </a:rPr>
              <a:t>Human tragedies (loss of life) that results from</a:t>
            </a:r>
          </a:p>
          <a:p>
            <a:pPr lvl="1" eaLnBrk="1" hangingPunct="1">
              <a:spcBef>
                <a:spcPts val="1200"/>
              </a:spcBef>
            </a:pPr>
            <a:r>
              <a:rPr lang="en-US" dirty="0" smtClean="0">
                <a:ea typeface="ＭＳ Ｐゴシック" pitchFamily="34" charset="-128"/>
              </a:rPr>
              <a:t>natural or manmade events, where </a:t>
            </a:r>
          </a:p>
          <a:p>
            <a:pPr lvl="1" eaLnBrk="1" hangingPunct="1">
              <a:spcBef>
                <a:spcPts val="1200"/>
              </a:spcBef>
            </a:pPr>
            <a:r>
              <a:rPr lang="en-US" dirty="0" smtClean="0">
                <a:ea typeface="ＭＳ Ｐゴシック" pitchFamily="34" charset="-128"/>
              </a:rPr>
              <a:t>communities are effected </a:t>
            </a:r>
            <a:r>
              <a:rPr lang="en-US" dirty="0" smtClean="0">
                <a:ea typeface="ＭＳ Ｐゴシック" pitchFamily="34" charset="-128"/>
              </a:rPr>
              <a:t>(especially, larger </a:t>
            </a:r>
            <a:r>
              <a:rPr lang="en-US" dirty="0" smtClean="0">
                <a:ea typeface="ＭＳ Ｐゴシック" pitchFamily="34" charset="-128"/>
              </a:rPr>
              <a:t>communities)</a:t>
            </a:r>
          </a:p>
        </p:txBody>
      </p:sp>
      <p:sp>
        <p:nvSpPr>
          <p:cNvPr id="17410"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a:t>Intro: CTR</a:t>
            </a:r>
            <a:r>
              <a:rPr lang="en-US" altLang="zh-CN" dirty="0" smtClean="0"/>
              <a:t> </a:t>
            </a:r>
            <a:endParaRPr lang="en-US" altLang="zh-C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timeline.jpg"/>
          <p:cNvPicPr>
            <a:picLocks noGrp="1" noChangeAspect="1"/>
          </p:cNvPicPr>
          <p:nvPr>
            <p:ph idx="1"/>
          </p:nvPr>
        </p:nvPicPr>
        <p:blipFill>
          <a:blip r:embed="rId3"/>
          <a:srcRect t="-72766" b="-72766"/>
          <a:stretch>
            <a:fillRect/>
          </a:stretch>
        </p:blipFill>
        <p:spPr/>
      </p:pic>
      <p:sp>
        <p:nvSpPr>
          <p:cNvPr id="19458"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a:t>Intro: CTR Timeline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r>
              <a:rPr lang="en-US" sz="3700" dirty="0" smtClean="0">
                <a:ea typeface="ＭＳ Ｐゴシック" pitchFamily="34" charset="-128"/>
              </a:rPr>
              <a:t>Integrating heterogeneous information in a specific domain, making it accessible, and preserving it for long-term reuse</a:t>
            </a:r>
          </a:p>
          <a:p>
            <a:pPr eaLnBrk="1" hangingPunct="1"/>
            <a:r>
              <a:rPr lang="en-US" sz="3700" dirty="0" smtClean="0">
                <a:ea typeface="ＭＳ Ｐゴシック" pitchFamily="34" charset="-128"/>
              </a:rPr>
              <a:t>Extend the scope of intelligent digital libraries with ontology</a:t>
            </a:r>
          </a:p>
          <a:p>
            <a:pPr eaLnBrk="1" hangingPunct="1"/>
            <a:r>
              <a:rPr lang="en-US" sz="3700" dirty="0" smtClean="0">
                <a:ea typeface="ＭＳ Ｐゴシック" pitchFamily="34" charset="-128"/>
              </a:rPr>
              <a:t>Support information exploration with Storytelling &amp; SSP</a:t>
            </a:r>
          </a:p>
          <a:p>
            <a:pPr eaLnBrk="1" hangingPunct="1"/>
            <a:endParaRPr lang="en-US" sz="2500" dirty="0" smtClean="0">
              <a:ea typeface="ＭＳ Ｐゴシック" pitchFamily="34" charset="-128"/>
            </a:endParaRPr>
          </a:p>
        </p:txBody>
      </p:sp>
      <p:sp>
        <p:nvSpPr>
          <p:cNvPr id="2" name="Title 1"/>
          <p:cNvSpPr>
            <a:spLocks noGrp="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dirty="0" smtClean="0">
                <a:ea typeface="+mj-ea"/>
                <a:cs typeface="+mj-cs"/>
              </a:rPr>
              <a:t>Broader Goals</a:t>
            </a:r>
            <a:r>
              <a:rPr lang="en-US" dirty="0" smtClean="0">
                <a:ea typeface="+mj-ea"/>
                <a:cs typeface="+mj-cs"/>
              </a:rPr>
              <a:t>: Technical:</a:t>
            </a:r>
            <a:endParaRPr lang="en-US" dirty="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smtClean="0"/>
              <a:t>Goals for Ontology for CTR</a:t>
            </a:r>
            <a:endParaRPr lang="en-US" dirty="0" smtClean="0"/>
          </a:p>
        </p:txBody>
      </p:sp>
      <p:sp>
        <p:nvSpPr>
          <p:cNvPr id="1027" name="Slide Number Placeholder 4"/>
          <p:cNvSpPr>
            <a:spLocks noGrp="1"/>
          </p:cNvSpPr>
          <p:nvPr>
            <p:ph type="sldNum" sz="quarter" idx="12"/>
          </p:nvPr>
        </p:nvSpPr>
        <p:spPr/>
        <p:txBody>
          <a:bodyPr/>
          <a:lstStyle/>
          <a:p>
            <a:fld id="{8C143ED5-6A57-4117-8506-BF1EE6DD2678}" type="slidenum">
              <a:rPr lang="en-US" smtClean="0"/>
              <a:pPr/>
              <a:t>9</a:t>
            </a:fld>
            <a:endParaRPr lang="en-US" smtClean="0"/>
          </a:p>
        </p:txBody>
      </p:sp>
      <p:grpSp>
        <p:nvGrpSpPr>
          <p:cNvPr id="2" name="Group 48"/>
          <p:cNvGrpSpPr>
            <a:grpSpLocks/>
          </p:cNvGrpSpPr>
          <p:nvPr/>
        </p:nvGrpSpPr>
        <p:grpSpPr bwMode="auto">
          <a:xfrm>
            <a:off x="3276600" y="1219200"/>
            <a:ext cx="5562600" cy="5410200"/>
            <a:chOff x="8640" y="8112"/>
            <a:chExt cx="4800" cy="5328"/>
          </a:xfrm>
        </p:grpSpPr>
        <p:sp>
          <p:nvSpPr>
            <p:cNvPr id="1071" name="AutoShape 49"/>
            <p:cNvSpPr>
              <a:spLocks noChangeArrowheads="1"/>
            </p:cNvSpPr>
            <p:nvPr/>
          </p:nvSpPr>
          <p:spPr bwMode="auto">
            <a:xfrm>
              <a:off x="8640" y="8112"/>
              <a:ext cx="2256" cy="5328"/>
            </a:xfrm>
            <a:prstGeom prst="triangle">
              <a:avLst>
                <a:gd name="adj" fmla="val 100000"/>
              </a:avLst>
            </a:prstGeom>
            <a:solidFill>
              <a:srgbClr val="FBD79D"/>
            </a:solidFill>
            <a:ln w="9525">
              <a:noFill/>
              <a:miter lim="800000"/>
              <a:headEnd/>
              <a:tailEnd/>
            </a:ln>
          </p:spPr>
          <p:txBody>
            <a:bodyPr wrap="none" anchor="ctr"/>
            <a:lstStyle/>
            <a:p>
              <a:endParaRPr lang="en-US"/>
            </a:p>
          </p:txBody>
        </p:sp>
        <p:sp>
          <p:nvSpPr>
            <p:cNvPr id="1072" name="Rectangle 50"/>
            <p:cNvSpPr>
              <a:spLocks noChangeArrowheads="1"/>
            </p:cNvSpPr>
            <p:nvPr/>
          </p:nvSpPr>
          <p:spPr bwMode="auto">
            <a:xfrm>
              <a:off x="10896" y="8112"/>
              <a:ext cx="2544" cy="5328"/>
            </a:xfrm>
            <a:prstGeom prst="rect">
              <a:avLst/>
            </a:prstGeom>
            <a:solidFill>
              <a:srgbClr val="FBD79D"/>
            </a:solidFill>
            <a:ln w="9525">
              <a:noFill/>
              <a:miter lim="800000"/>
              <a:headEnd/>
              <a:tailEnd/>
            </a:ln>
          </p:spPr>
          <p:txBody>
            <a:bodyPr wrap="none" anchor="ctr"/>
            <a:lstStyle/>
            <a:p>
              <a:endParaRPr lang="en-US"/>
            </a:p>
          </p:txBody>
        </p:sp>
      </p:grpSp>
      <p:grpSp>
        <p:nvGrpSpPr>
          <p:cNvPr id="3" name="Group 51"/>
          <p:cNvGrpSpPr>
            <a:grpSpLocks/>
          </p:cNvGrpSpPr>
          <p:nvPr/>
        </p:nvGrpSpPr>
        <p:grpSpPr bwMode="auto">
          <a:xfrm>
            <a:off x="381000" y="1219200"/>
            <a:ext cx="5562600" cy="5410200"/>
            <a:chOff x="6143" y="8112"/>
            <a:chExt cx="4753" cy="5328"/>
          </a:xfrm>
        </p:grpSpPr>
        <p:sp>
          <p:nvSpPr>
            <p:cNvPr id="1069" name="AutoShape 52"/>
            <p:cNvSpPr>
              <a:spLocks noChangeArrowheads="1"/>
            </p:cNvSpPr>
            <p:nvPr/>
          </p:nvSpPr>
          <p:spPr bwMode="auto">
            <a:xfrm rot="10800000">
              <a:off x="8640" y="8112"/>
              <a:ext cx="2256" cy="5328"/>
            </a:xfrm>
            <a:prstGeom prst="triangle">
              <a:avLst>
                <a:gd name="adj" fmla="val 100000"/>
              </a:avLst>
            </a:prstGeom>
            <a:solidFill>
              <a:srgbClr val="DDDDDD"/>
            </a:solidFill>
            <a:ln w="9525">
              <a:noFill/>
              <a:miter lim="800000"/>
              <a:headEnd/>
              <a:tailEnd/>
            </a:ln>
          </p:spPr>
          <p:txBody>
            <a:bodyPr wrap="none" anchor="ctr"/>
            <a:lstStyle/>
            <a:p>
              <a:endParaRPr lang="en-US"/>
            </a:p>
          </p:txBody>
        </p:sp>
        <p:sp>
          <p:nvSpPr>
            <p:cNvPr id="1070" name="Rectangle 53"/>
            <p:cNvSpPr>
              <a:spLocks noChangeArrowheads="1"/>
            </p:cNvSpPr>
            <p:nvPr/>
          </p:nvSpPr>
          <p:spPr bwMode="auto">
            <a:xfrm rot="10800000">
              <a:off x="6143" y="8112"/>
              <a:ext cx="2544" cy="5328"/>
            </a:xfrm>
            <a:prstGeom prst="rect">
              <a:avLst/>
            </a:prstGeom>
            <a:solidFill>
              <a:srgbClr val="DDDDDD"/>
            </a:solidFill>
            <a:ln w="9525">
              <a:noFill/>
              <a:miter lim="800000"/>
              <a:headEnd/>
              <a:tailEnd/>
            </a:ln>
          </p:spPr>
          <p:txBody>
            <a:bodyPr wrap="none" anchor="ctr"/>
            <a:lstStyle/>
            <a:p>
              <a:endParaRPr lang="en-US"/>
            </a:p>
          </p:txBody>
        </p:sp>
      </p:grpSp>
      <p:sp>
        <p:nvSpPr>
          <p:cNvPr id="1031" name="Text Box 33"/>
          <p:cNvSpPr txBox="1">
            <a:spLocks noChangeArrowheads="1"/>
          </p:cNvSpPr>
          <p:nvPr/>
        </p:nvSpPr>
        <p:spPr bwMode="auto">
          <a:xfrm>
            <a:off x="381000" y="4800600"/>
            <a:ext cx="1735138" cy="641350"/>
          </a:xfrm>
          <a:prstGeom prst="rect">
            <a:avLst/>
          </a:prstGeom>
          <a:noFill/>
          <a:ln w="9525">
            <a:noFill/>
            <a:miter lim="800000"/>
            <a:headEnd/>
            <a:tailEnd/>
          </a:ln>
        </p:spPr>
        <p:txBody>
          <a:bodyPr wrap="none" lIns="151522" tIns="75760" rIns="151522" bIns="75760">
            <a:spAutoFit/>
          </a:bodyPr>
          <a:lstStyle/>
          <a:p>
            <a:pPr defTabSz="1516063"/>
            <a:r>
              <a:rPr lang="en-US" sz="1600" b="1"/>
              <a:t>Social network</a:t>
            </a:r>
          </a:p>
          <a:p>
            <a:pPr defTabSz="1516063"/>
            <a:r>
              <a:rPr lang="en-US" sz="1600" b="1"/>
              <a:t>applications</a:t>
            </a:r>
          </a:p>
        </p:txBody>
      </p:sp>
      <p:grpSp>
        <p:nvGrpSpPr>
          <p:cNvPr id="4" name="Group 56"/>
          <p:cNvGrpSpPr>
            <a:grpSpLocks/>
          </p:cNvGrpSpPr>
          <p:nvPr/>
        </p:nvGrpSpPr>
        <p:grpSpPr bwMode="auto">
          <a:xfrm>
            <a:off x="533400" y="1295400"/>
            <a:ext cx="8382000" cy="5119688"/>
            <a:chOff x="336" y="816"/>
            <a:chExt cx="5280" cy="3225"/>
          </a:xfrm>
        </p:grpSpPr>
        <p:grpSp>
          <p:nvGrpSpPr>
            <p:cNvPr id="5" name="Group 44"/>
            <p:cNvGrpSpPr>
              <a:grpSpLocks/>
            </p:cNvGrpSpPr>
            <p:nvPr/>
          </p:nvGrpSpPr>
          <p:grpSpPr bwMode="auto">
            <a:xfrm>
              <a:off x="576" y="844"/>
              <a:ext cx="1115" cy="404"/>
              <a:chOff x="576" y="844"/>
              <a:chExt cx="1115" cy="404"/>
            </a:xfrm>
          </p:grpSpPr>
          <p:pic>
            <p:nvPicPr>
              <p:cNvPr id="1067" name="Picture 6" descr="MPj04386780000[1]"/>
              <p:cNvPicPr>
                <a:picLocks noChangeAspect="1" noChangeArrowheads="1"/>
              </p:cNvPicPr>
              <p:nvPr/>
            </p:nvPicPr>
            <p:blipFill>
              <a:blip r:embed="rId4" cstate="print"/>
              <a:srcRect/>
              <a:stretch>
                <a:fillRect/>
              </a:stretch>
            </p:blipFill>
            <p:spPr bwMode="auto">
              <a:xfrm>
                <a:off x="1248" y="864"/>
                <a:ext cx="443" cy="348"/>
              </a:xfrm>
              <a:prstGeom prst="rect">
                <a:avLst/>
              </a:prstGeom>
              <a:noFill/>
              <a:ln w="9525">
                <a:noFill/>
                <a:miter lim="800000"/>
                <a:headEnd/>
                <a:tailEnd/>
              </a:ln>
            </p:spPr>
          </p:pic>
          <p:sp>
            <p:nvSpPr>
              <p:cNvPr id="1068" name="Text Box 7"/>
              <p:cNvSpPr txBox="1">
                <a:spLocks noChangeArrowheads="1"/>
              </p:cNvSpPr>
              <p:nvPr/>
            </p:nvSpPr>
            <p:spPr bwMode="auto">
              <a:xfrm>
                <a:off x="576" y="844"/>
                <a:ext cx="802" cy="404"/>
              </a:xfrm>
              <a:prstGeom prst="rect">
                <a:avLst/>
              </a:prstGeom>
              <a:noFill/>
              <a:ln w="9525">
                <a:noFill/>
                <a:miter lim="800000"/>
                <a:headEnd/>
                <a:tailEnd/>
              </a:ln>
            </p:spPr>
            <p:txBody>
              <a:bodyPr lIns="151522" tIns="75760" rIns="151522" bIns="75760">
                <a:spAutoFit/>
              </a:bodyPr>
              <a:lstStyle/>
              <a:p>
                <a:pPr algn="r" defTabSz="1516063"/>
                <a:r>
                  <a:rPr lang="en-US" sz="1600" b="1"/>
                  <a:t>CTR literature</a:t>
                </a:r>
              </a:p>
            </p:txBody>
          </p:sp>
        </p:grpSp>
        <p:pic>
          <p:nvPicPr>
            <p:cNvPr id="1036" name="Picture 9" descr="MCj04398590000[1]"/>
            <p:cNvPicPr>
              <a:picLocks noChangeAspect="1" noChangeArrowheads="1"/>
            </p:cNvPicPr>
            <p:nvPr/>
          </p:nvPicPr>
          <p:blipFill>
            <a:blip r:embed="rId5" cstate="print"/>
            <a:srcRect/>
            <a:stretch>
              <a:fillRect/>
            </a:stretch>
          </p:blipFill>
          <p:spPr bwMode="auto">
            <a:xfrm>
              <a:off x="432" y="1296"/>
              <a:ext cx="527" cy="384"/>
            </a:xfrm>
            <a:prstGeom prst="rect">
              <a:avLst/>
            </a:prstGeom>
            <a:noFill/>
            <a:ln w="9525">
              <a:noFill/>
              <a:miter lim="800000"/>
              <a:headEnd/>
              <a:tailEnd/>
            </a:ln>
          </p:spPr>
        </p:pic>
        <p:sp>
          <p:nvSpPr>
            <p:cNvPr id="1037" name="Text Box 10"/>
            <p:cNvSpPr txBox="1">
              <a:spLocks noChangeArrowheads="1"/>
            </p:cNvSpPr>
            <p:nvPr/>
          </p:nvSpPr>
          <p:spPr bwMode="auto">
            <a:xfrm>
              <a:off x="336" y="1622"/>
              <a:ext cx="1035" cy="250"/>
            </a:xfrm>
            <a:prstGeom prst="rect">
              <a:avLst/>
            </a:prstGeom>
            <a:noFill/>
            <a:ln w="9525">
              <a:noFill/>
              <a:miter lim="800000"/>
              <a:headEnd/>
              <a:tailEnd/>
            </a:ln>
          </p:spPr>
          <p:txBody>
            <a:bodyPr wrap="none" lIns="151522" tIns="75760" rIns="151522" bIns="75760">
              <a:spAutoFit/>
            </a:bodyPr>
            <a:lstStyle/>
            <a:p>
              <a:pPr defTabSz="1516063"/>
              <a:r>
                <a:rPr lang="en-US" sz="1600" b="1"/>
                <a:t>Focus groups</a:t>
              </a:r>
            </a:p>
          </p:txBody>
        </p:sp>
        <p:graphicFrame>
          <p:nvGraphicFramePr>
            <p:cNvPr id="1026" name="Object 12"/>
            <p:cNvGraphicFramePr>
              <a:graphicFrameLocks noChangeAspect="1"/>
            </p:cNvGraphicFramePr>
            <p:nvPr/>
          </p:nvGraphicFramePr>
          <p:xfrm>
            <a:off x="480" y="1968"/>
            <a:ext cx="512" cy="384"/>
          </p:xfrm>
          <a:graphic>
            <a:graphicData uri="http://schemas.openxmlformats.org/presentationml/2006/ole">
              <p:oleObj spid="_x0000_s55298" name="Bitmap Image" r:id="rId6" imgW="7000000" imgH="5095238" progId="PBrush">
                <p:embed/>
              </p:oleObj>
            </a:graphicData>
          </a:graphic>
        </p:graphicFrame>
        <p:sp>
          <p:nvSpPr>
            <p:cNvPr id="1038" name="Text Box 13"/>
            <p:cNvSpPr txBox="1">
              <a:spLocks noChangeArrowheads="1"/>
            </p:cNvSpPr>
            <p:nvPr/>
          </p:nvSpPr>
          <p:spPr bwMode="auto">
            <a:xfrm>
              <a:off x="370" y="2284"/>
              <a:ext cx="1166" cy="404"/>
            </a:xfrm>
            <a:prstGeom prst="rect">
              <a:avLst/>
            </a:prstGeom>
            <a:noFill/>
            <a:ln w="9525">
              <a:noFill/>
              <a:miter lim="800000"/>
              <a:headEnd/>
              <a:tailEnd/>
            </a:ln>
          </p:spPr>
          <p:txBody>
            <a:bodyPr wrap="none" lIns="151522" tIns="75760" rIns="151522" bIns="75760">
              <a:spAutoFit/>
            </a:bodyPr>
            <a:lstStyle/>
            <a:p>
              <a:pPr defTabSz="1516063"/>
              <a:r>
                <a:rPr lang="en-US" sz="1600" b="1"/>
                <a:t>Websites, </a:t>
              </a:r>
            </a:p>
            <a:p>
              <a:pPr defTabSz="1516063"/>
              <a:r>
                <a:rPr lang="en-US" sz="1600" b="1"/>
                <a:t>Internet Archive</a:t>
              </a:r>
            </a:p>
          </p:txBody>
        </p:sp>
        <p:sp>
          <p:nvSpPr>
            <p:cNvPr id="1039" name="Text Box 14"/>
            <p:cNvSpPr txBox="1">
              <a:spLocks noChangeArrowheads="1"/>
            </p:cNvSpPr>
            <p:nvPr/>
          </p:nvSpPr>
          <p:spPr bwMode="auto">
            <a:xfrm>
              <a:off x="4272" y="816"/>
              <a:ext cx="956" cy="298"/>
            </a:xfrm>
            <a:prstGeom prst="rect">
              <a:avLst/>
            </a:prstGeom>
            <a:noFill/>
            <a:ln w="9525">
              <a:noFill/>
              <a:miter lim="800000"/>
              <a:headEnd/>
              <a:tailEnd/>
            </a:ln>
          </p:spPr>
          <p:txBody>
            <a:bodyPr wrap="none" lIns="151522" tIns="75760" rIns="151522" bIns="75760">
              <a:spAutoFit/>
            </a:bodyPr>
            <a:lstStyle/>
            <a:p>
              <a:pPr defTabSz="1516063"/>
              <a:r>
                <a:rPr lang="en-US" sz="2100" b="1"/>
                <a:t>Browsing</a:t>
              </a:r>
            </a:p>
          </p:txBody>
        </p:sp>
        <p:sp>
          <p:nvSpPr>
            <p:cNvPr id="1040" name="Text Box 15"/>
            <p:cNvSpPr txBox="1">
              <a:spLocks noChangeArrowheads="1"/>
            </p:cNvSpPr>
            <p:nvPr/>
          </p:nvSpPr>
          <p:spPr bwMode="auto">
            <a:xfrm>
              <a:off x="4224" y="1344"/>
              <a:ext cx="1100" cy="682"/>
            </a:xfrm>
            <a:prstGeom prst="rect">
              <a:avLst/>
            </a:prstGeom>
            <a:noFill/>
            <a:ln w="9525">
              <a:noFill/>
              <a:miter lim="800000"/>
              <a:headEnd/>
              <a:tailEnd/>
            </a:ln>
          </p:spPr>
          <p:txBody>
            <a:bodyPr wrap="none" lIns="151522" tIns="75760" rIns="151522" bIns="75760">
              <a:spAutoFit/>
            </a:bodyPr>
            <a:lstStyle/>
            <a:p>
              <a:pPr defTabSz="1516063"/>
              <a:r>
                <a:rPr lang="en-US" sz="2100" b="1"/>
                <a:t>Searching</a:t>
              </a:r>
            </a:p>
            <a:p>
              <a:pPr marL="285750" lvl="1" defTabSz="1516063"/>
              <a:r>
                <a:rPr lang="en-US" sz="2000"/>
                <a:t>Query </a:t>
              </a:r>
            </a:p>
            <a:p>
              <a:pPr marL="285750" lvl="1" defTabSz="1516063"/>
              <a:r>
                <a:rPr lang="en-US" sz="2000"/>
                <a:t>expansion</a:t>
              </a:r>
            </a:p>
          </p:txBody>
        </p:sp>
        <p:sp>
          <p:nvSpPr>
            <p:cNvPr id="1041" name="Text Box 16"/>
            <p:cNvSpPr txBox="1">
              <a:spLocks noChangeArrowheads="1"/>
            </p:cNvSpPr>
            <p:nvPr/>
          </p:nvSpPr>
          <p:spPr bwMode="auto">
            <a:xfrm>
              <a:off x="4080" y="3696"/>
              <a:ext cx="1069" cy="298"/>
            </a:xfrm>
            <a:prstGeom prst="rect">
              <a:avLst/>
            </a:prstGeom>
            <a:noFill/>
            <a:ln w="9525">
              <a:noFill/>
              <a:miter lim="800000"/>
              <a:headEnd/>
              <a:tailEnd/>
            </a:ln>
          </p:spPr>
          <p:txBody>
            <a:bodyPr wrap="none" lIns="151522" tIns="75760" rIns="151522" bIns="75760">
              <a:spAutoFit/>
            </a:bodyPr>
            <a:lstStyle/>
            <a:p>
              <a:pPr defTabSz="1516063"/>
              <a:r>
                <a:rPr lang="en-US" sz="2100" b="1"/>
                <a:t>Visualizing</a:t>
              </a:r>
            </a:p>
          </p:txBody>
        </p:sp>
        <p:sp>
          <p:nvSpPr>
            <p:cNvPr id="1042" name="Text Box 17"/>
            <p:cNvSpPr txBox="1">
              <a:spLocks noChangeArrowheads="1"/>
            </p:cNvSpPr>
            <p:nvPr/>
          </p:nvSpPr>
          <p:spPr bwMode="auto">
            <a:xfrm>
              <a:off x="4272" y="2160"/>
              <a:ext cx="845" cy="298"/>
            </a:xfrm>
            <a:prstGeom prst="rect">
              <a:avLst/>
            </a:prstGeom>
            <a:noFill/>
            <a:ln w="9525">
              <a:noFill/>
              <a:miter lim="800000"/>
              <a:headEnd/>
              <a:tailEnd/>
            </a:ln>
          </p:spPr>
          <p:txBody>
            <a:bodyPr wrap="none" lIns="151522" tIns="75760" rIns="151522" bIns="75760">
              <a:spAutoFit/>
            </a:bodyPr>
            <a:lstStyle/>
            <a:p>
              <a:pPr defTabSz="1516063"/>
              <a:r>
                <a:rPr lang="en-US" sz="2100" b="1"/>
                <a:t>Tagging</a:t>
              </a:r>
            </a:p>
          </p:txBody>
        </p:sp>
        <p:sp>
          <p:nvSpPr>
            <p:cNvPr id="1043" name="Text Box 18"/>
            <p:cNvSpPr txBox="1">
              <a:spLocks noChangeArrowheads="1"/>
            </p:cNvSpPr>
            <p:nvPr/>
          </p:nvSpPr>
          <p:spPr bwMode="auto">
            <a:xfrm>
              <a:off x="4080" y="3168"/>
              <a:ext cx="1245" cy="298"/>
            </a:xfrm>
            <a:prstGeom prst="rect">
              <a:avLst/>
            </a:prstGeom>
            <a:noFill/>
            <a:ln w="9525">
              <a:noFill/>
              <a:miter lim="800000"/>
              <a:headEnd/>
              <a:tailEnd/>
            </a:ln>
          </p:spPr>
          <p:txBody>
            <a:bodyPr wrap="none" lIns="151522" tIns="75760" rIns="151522" bIns="75760">
              <a:spAutoFit/>
            </a:bodyPr>
            <a:lstStyle/>
            <a:p>
              <a:pPr defTabSz="1516063"/>
              <a:r>
                <a:rPr lang="en-US" sz="2100" b="1"/>
                <a:t>Summarizing</a:t>
              </a:r>
            </a:p>
          </p:txBody>
        </p:sp>
        <p:cxnSp>
          <p:nvCxnSpPr>
            <p:cNvPr id="1044" name="AutoShape 19"/>
            <p:cNvCxnSpPr>
              <a:cxnSpLocks noChangeShapeType="1"/>
              <a:stCxn id="1054" idx="3"/>
              <a:endCxn id="1041" idx="1"/>
            </p:cNvCxnSpPr>
            <p:nvPr/>
          </p:nvCxnSpPr>
          <p:spPr bwMode="auto">
            <a:xfrm>
              <a:off x="3292" y="2249"/>
              <a:ext cx="788" cy="1596"/>
            </a:xfrm>
            <a:prstGeom prst="curvedConnector3">
              <a:avLst>
                <a:gd name="adj1" fmla="val 50000"/>
              </a:avLst>
            </a:prstGeom>
            <a:noFill/>
            <a:ln w="9525">
              <a:solidFill>
                <a:schemeClr val="tx1"/>
              </a:solidFill>
              <a:round/>
              <a:headEnd/>
              <a:tailEnd type="triangle" w="med" len="med"/>
            </a:ln>
          </p:spPr>
        </p:cxnSp>
        <p:cxnSp>
          <p:nvCxnSpPr>
            <p:cNvPr id="1045" name="AutoShape 20"/>
            <p:cNvCxnSpPr>
              <a:cxnSpLocks noChangeShapeType="1"/>
              <a:stCxn id="1054" idx="3"/>
              <a:endCxn id="1040" idx="1"/>
            </p:cNvCxnSpPr>
            <p:nvPr/>
          </p:nvCxnSpPr>
          <p:spPr bwMode="auto">
            <a:xfrm flipV="1">
              <a:off x="3292" y="1685"/>
              <a:ext cx="932" cy="564"/>
            </a:xfrm>
            <a:prstGeom prst="curvedConnector3">
              <a:avLst>
                <a:gd name="adj1" fmla="val 50000"/>
              </a:avLst>
            </a:prstGeom>
            <a:noFill/>
            <a:ln w="9525">
              <a:solidFill>
                <a:schemeClr val="tx1"/>
              </a:solidFill>
              <a:round/>
              <a:headEnd/>
              <a:tailEnd type="triangle" w="med" len="med"/>
            </a:ln>
          </p:spPr>
        </p:cxnSp>
        <p:cxnSp>
          <p:nvCxnSpPr>
            <p:cNvPr id="1046" name="AutoShape 21"/>
            <p:cNvCxnSpPr>
              <a:cxnSpLocks noChangeShapeType="1"/>
              <a:stCxn id="1054" idx="3"/>
              <a:endCxn id="1043" idx="1"/>
            </p:cNvCxnSpPr>
            <p:nvPr/>
          </p:nvCxnSpPr>
          <p:spPr bwMode="auto">
            <a:xfrm>
              <a:off x="3292" y="2249"/>
              <a:ext cx="788" cy="1068"/>
            </a:xfrm>
            <a:prstGeom prst="curvedConnector3">
              <a:avLst>
                <a:gd name="adj1" fmla="val 50000"/>
              </a:avLst>
            </a:prstGeom>
            <a:noFill/>
            <a:ln w="9525">
              <a:solidFill>
                <a:schemeClr val="tx1"/>
              </a:solidFill>
              <a:round/>
              <a:headEnd/>
              <a:tailEnd type="triangle" w="med" len="med"/>
            </a:ln>
          </p:spPr>
        </p:cxnSp>
        <p:cxnSp>
          <p:nvCxnSpPr>
            <p:cNvPr id="1047" name="AutoShape 22"/>
            <p:cNvCxnSpPr>
              <a:cxnSpLocks noChangeShapeType="1"/>
              <a:endCxn id="1054" idx="1"/>
            </p:cNvCxnSpPr>
            <p:nvPr/>
          </p:nvCxnSpPr>
          <p:spPr bwMode="auto">
            <a:xfrm>
              <a:off x="959" y="1488"/>
              <a:ext cx="1261" cy="761"/>
            </a:xfrm>
            <a:prstGeom prst="curvedConnector3">
              <a:avLst>
                <a:gd name="adj1" fmla="val 49958"/>
              </a:avLst>
            </a:prstGeom>
            <a:noFill/>
            <a:ln w="9525">
              <a:solidFill>
                <a:schemeClr val="tx1"/>
              </a:solidFill>
              <a:round/>
              <a:headEnd/>
              <a:tailEnd type="triangle" w="med" len="med"/>
            </a:ln>
          </p:spPr>
        </p:cxnSp>
        <p:cxnSp>
          <p:nvCxnSpPr>
            <p:cNvPr id="1048" name="AutoShape 23"/>
            <p:cNvCxnSpPr>
              <a:cxnSpLocks noChangeShapeType="1"/>
              <a:stCxn id="1054" idx="3"/>
              <a:endCxn id="1042" idx="1"/>
            </p:cNvCxnSpPr>
            <p:nvPr/>
          </p:nvCxnSpPr>
          <p:spPr bwMode="auto">
            <a:xfrm>
              <a:off x="3292" y="2249"/>
              <a:ext cx="980" cy="60"/>
            </a:xfrm>
            <a:prstGeom prst="curvedConnector3">
              <a:avLst>
                <a:gd name="adj1" fmla="val 50000"/>
              </a:avLst>
            </a:prstGeom>
            <a:noFill/>
            <a:ln w="9525">
              <a:solidFill>
                <a:schemeClr val="tx1"/>
              </a:solidFill>
              <a:round/>
              <a:headEnd/>
              <a:tailEnd type="triangle" w="med" len="med"/>
            </a:ln>
          </p:spPr>
        </p:cxnSp>
        <p:cxnSp>
          <p:nvCxnSpPr>
            <p:cNvPr id="1049" name="AutoShape 24"/>
            <p:cNvCxnSpPr>
              <a:cxnSpLocks noChangeShapeType="1"/>
              <a:stCxn id="1054" idx="3"/>
              <a:endCxn id="1061" idx="1"/>
            </p:cNvCxnSpPr>
            <p:nvPr/>
          </p:nvCxnSpPr>
          <p:spPr bwMode="auto">
            <a:xfrm>
              <a:off x="3292" y="2249"/>
              <a:ext cx="788" cy="540"/>
            </a:xfrm>
            <a:prstGeom prst="curvedConnector3">
              <a:avLst>
                <a:gd name="adj1" fmla="val 50000"/>
              </a:avLst>
            </a:prstGeom>
            <a:noFill/>
            <a:ln w="9525">
              <a:solidFill>
                <a:schemeClr val="tx1"/>
              </a:solidFill>
              <a:round/>
              <a:headEnd/>
              <a:tailEnd type="triangle" w="med" len="med"/>
            </a:ln>
          </p:spPr>
        </p:cxnSp>
        <p:cxnSp>
          <p:nvCxnSpPr>
            <p:cNvPr id="1050" name="AutoShape 25"/>
            <p:cNvCxnSpPr>
              <a:cxnSpLocks noChangeShapeType="1"/>
            </p:cNvCxnSpPr>
            <p:nvPr/>
          </p:nvCxnSpPr>
          <p:spPr bwMode="auto">
            <a:xfrm rot="16200000" flipH="1">
              <a:off x="2151" y="2078"/>
              <a:ext cx="338" cy="169"/>
            </a:xfrm>
            <a:prstGeom prst="curvedConnector2">
              <a:avLst/>
            </a:prstGeom>
            <a:noFill/>
            <a:ln w="9525">
              <a:solidFill>
                <a:schemeClr val="tx1"/>
              </a:solidFill>
              <a:round/>
              <a:headEnd/>
              <a:tailEnd type="triangle" w="med" len="med"/>
            </a:ln>
          </p:spPr>
        </p:cxnSp>
        <p:cxnSp>
          <p:nvCxnSpPr>
            <p:cNvPr id="1051" name="AutoShape 26"/>
            <p:cNvCxnSpPr>
              <a:cxnSpLocks noChangeShapeType="1"/>
              <a:stCxn id="1054" idx="3"/>
              <a:endCxn id="1039" idx="1"/>
            </p:cNvCxnSpPr>
            <p:nvPr/>
          </p:nvCxnSpPr>
          <p:spPr bwMode="auto">
            <a:xfrm flipV="1">
              <a:off x="3292" y="965"/>
              <a:ext cx="980" cy="1284"/>
            </a:xfrm>
            <a:prstGeom prst="curvedConnector3">
              <a:avLst>
                <a:gd name="adj1" fmla="val 50000"/>
              </a:avLst>
            </a:prstGeom>
            <a:noFill/>
            <a:ln w="9525">
              <a:solidFill>
                <a:schemeClr val="tx1"/>
              </a:solidFill>
              <a:round/>
              <a:headEnd/>
              <a:tailEnd type="triangle" w="med" len="med"/>
            </a:ln>
          </p:spPr>
        </p:cxnSp>
        <p:cxnSp>
          <p:nvCxnSpPr>
            <p:cNvPr id="1052" name="AutoShape 27"/>
            <p:cNvCxnSpPr>
              <a:cxnSpLocks noChangeShapeType="1"/>
              <a:endCxn id="1054" idx="1"/>
            </p:cNvCxnSpPr>
            <p:nvPr/>
          </p:nvCxnSpPr>
          <p:spPr bwMode="auto">
            <a:xfrm>
              <a:off x="992" y="2160"/>
              <a:ext cx="1228" cy="89"/>
            </a:xfrm>
            <a:prstGeom prst="curvedConnector3">
              <a:avLst>
                <a:gd name="adj1" fmla="val 50000"/>
              </a:avLst>
            </a:prstGeom>
            <a:noFill/>
            <a:ln w="9525">
              <a:solidFill>
                <a:schemeClr val="tx1"/>
              </a:solidFill>
              <a:round/>
              <a:headEnd/>
              <a:tailEnd type="triangle" w="med" len="med"/>
            </a:ln>
          </p:spPr>
        </p:cxnSp>
        <p:cxnSp>
          <p:nvCxnSpPr>
            <p:cNvPr id="1053" name="AutoShape 28"/>
            <p:cNvCxnSpPr>
              <a:cxnSpLocks noChangeShapeType="1"/>
              <a:endCxn id="1054" idx="1"/>
            </p:cNvCxnSpPr>
            <p:nvPr/>
          </p:nvCxnSpPr>
          <p:spPr bwMode="auto">
            <a:xfrm>
              <a:off x="1691" y="1038"/>
              <a:ext cx="529" cy="1211"/>
            </a:xfrm>
            <a:prstGeom prst="curvedConnector3">
              <a:avLst>
                <a:gd name="adj1" fmla="val 49907"/>
              </a:avLst>
            </a:prstGeom>
            <a:noFill/>
            <a:ln w="9525">
              <a:solidFill>
                <a:schemeClr val="tx1"/>
              </a:solidFill>
              <a:round/>
              <a:headEnd/>
              <a:tailEnd type="triangle" w="med" len="med"/>
            </a:ln>
          </p:spPr>
        </p:cxnSp>
        <p:sp>
          <p:nvSpPr>
            <p:cNvPr id="1054" name="AutoShape 29"/>
            <p:cNvSpPr>
              <a:spLocks noChangeArrowheads="1"/>
            </p:cNvSpPr>
            <p:nvPr/>
          </p:nvSpPr>
          <p:spPr bwMode="auto">
            <a:xfrm>
              <a:off x="2220" y="1712"/>
              <a:ext cx="1072" cy="1074"/>
            </a:xfrm>
            <a:prstGeom prst="roundRect">
              <a:avLst>
                <a:gd name="adj" fmla="val 16667"/>
              </a:avLst>
            </a:prstGeom>
            <a:solidFill>
              <a:schemeClr val="bg1"/>
            </a:solidFill>
            <a:ln w="9525">
              <a:solidFill>
                <a:schemeClr val="tx1"/>
              </a:solidFill>
              <a:round/>
              <a:headEnd/>
              <a:tailEnd/>
            </a:ln>
          </p:spPr>
          <p:txBody>
            <a:bodyPr wrap="none" lIns="151522" tIns="75760" rIns="151522" bIns="75760" anchor="ctr"/>
            <a:lstStyle/>
            <a:p>
              <a:pPr algn="ctr" defTabSz="1516063"/>
              <a:endParaRPr lang="en-US" sz="2000"/>
            </a:p>
          </p:txBody>
        </p:sp>
        <p:sp>
          <p:nvSpPr>
            <p:cNvPr id="48158" name="Text Box 30"/>
            <p:cNvSpPr txBox="1">
              <a:spLocks noChangeAspect="1" noChangeArrowheads="1"/>
            </p:cNvSpPr>
            <p:nvPr/>
          </p:nvSpPr>
          <p:spPr bwMode="auto">
            <a:xfrm>
              <a:off x="2138" y="1767"/>
              <a:ext cx="1219" cy="269"/>
            </a:xfrm>
            <a:prstGeom prst="rect">
              <a:avLst/>
            </a:prstGeom>
            <a:noFill/>
            <a:ln w="9525">
              <a:noFill/>
              <a:miter lim="800000"/>
              <a:headEnd/>
              <a:tailEnd/>
            </a:ln>
            <a:effectLst/>
          </p:spPr>
          <p:txBody>
            <a:bodyPr lIns="151522" tIns="75760" rIns="151522" bIns="75760">
              <a:spAutoFit/>
            </a:bodyPr>
            <a:lstStyle/>
            <a:p>
              <a:pPr algn="ctr" defTabSz="1516063">
                <a:defRPr/>
              </a:pPr>
              <a:r>
                <a:rPr lang="en-US" b="1">
                  <a:effectLst>
                    <a:outerShdw blurRad="38100" dist="38100" dir="2700000" algn="tl">
                      <a:srgbClr val="C0C0C0"/>
                    </a:outerShdw>
                  </a:effectLst>
                </a:rPr>
                <a:t>CTR Ontology</a:t>
              </a:r>
            </a:p>
          </p:txBody>
        </p:sp>
        <p:sp>
          <p:nvSpPr>
            <p:cNvPr id="1056" name="Text Box 31"/>
            <p:cNvSpPr txBox="1">
              <a:spLocks noChangeArrowheads="1"/>
            </p:cNvSpPr>
            <p:nvPr/>
          </p:nvSpPr>
          <p:spPr bwMode="auto">
            <a:xfrm>
              <a:off x="2186" y="1944"/>
              <a:ext cx="1222" cy="866"/>
            </a:xfrm>
            <a:prstGeom prst="rect">
              <a:avLst/>
            </a:prstGeom>
            <a:noFill/>
            <a:ln w="9525">
              <a:noFill/>
              <a:miter lim="800000"/>
              <a:headEnd/>
              <a:tailEnd/>
            </a:ln>
          </p:spPr>
          <p:txBody>
            <a:bodyPr lIns="151522" tIns="75760" rIns="151522" bIns="75760">
              <a:spAutoFit/>
            </a:bodyPr>
            <a:lstStyle/>
            <a:p>
              <a:pPr marL="174625" indent="-174625" defTabSz="1516063">
                <a:buFontTx/>
                <a:buChar char="•"/>
              </a:pPr>
              <a:r>
                <a:rPr lang="en-US" sz="1600"/>
                <a:t>Individual</a:t>
              </a:r>
            </a:p>
            <a:p>
              <a:pPr marL="174625" indent="-174625" defTabSz="1516063">
                <a:buFontTx/>
                <a:buChar char="•"/>
              </a:pPr>
              <a:r>
                <a:rPr lang="en-US" sz="1600"/>
                <a:t>Organizational</a:t>
              </a:r>
            </a:p>
            <a:p>
              <a:pPr marL="174625" indent="-174625" defTabSz="1516063">
                <a:buFontTx/>
                <a:buChar char="•"/>
              </a:pPr>
              <a:r>
                <a:rPr lang="en-US" sz="1600"/>
                <a:t>Community</a:t>
              </a:r>
            </a:p>
            <a:p>
              <a:pPr marL="174625" indent="-174625" defTabSz="1516063">
                <a:buFontTx/>
                <a:buChar char="•"/>
              </a:pPr>
              <a:r>
                <a:rPr lang="en-US" sz="1600"/>
                <a:t>Political</a:t>
              </a:r>
            </a:p>
            <a:p>
              <a:pPr marL="174625" indent="-174625" defTabSz="1516063">
                <a:buFontTx/>
                <a:buChar char="•"/>
              </a:pPr>
              <a:r>
                <a:rPr lang="en-US" sz="1600"/>
                <a:t>…</a:t>
              </a:r>
            </a:p>
          </p:txBody>
        </p:sp>
        <p:grpSp>
          <p:nvGrpSpPr>
            <p:cNvPr id="6" name="Group 34"/>
            <p:cNvGrpSpPr>
              <a:grpSpLocks/>
            </p:cNvGrpSpPr>
            <p:nvPr/>
          </p:nvGrpSpPr>
          <p:grpSpPr bwMode="auto">
            <a:xfrm>
              <a:off x="378" y="2880"/>
              <a:ext cx="611" cy="195"/>
              <a:chOff x="2448" y="5664"/>
              <a:chExt cx="1392" cy="432"/>
            </a:xfrm>
          </p:grpSpPr>
          <p:pic>
            <p:nvPicPr>
              <p:cNvPr id="1064" name="Picture 35"/>
              <p:cNvPicPr>
                <a:picLocks noChangeAspect="1" noChangeArrowheads="1"/>
              </p:cNvPicPr>
              <p:nvPr/>
            </p:nvPicPr>
            <p:blipFill>
              <a:blip r:embed="rId7" cstate="print"/>
              <a:srcRect/>
              <a:stretch>
                <a:fillRect/>
              </a:stretch>
            </p:blipFill>
            <p:spPr bwMode="auto">
              <a:xfrm>
                <a:off x="2448" y="5664"/>
                <a:ext cx="432" cy="432"/>
              </a:xfrm>
              <a:prstGeom prst="rect">
                <a:avLst/>
              </a:prstGeom>
              <a:noFill/>
              <a:ln w="9525">
                <a:noFill/>
                <a:miter lim="800000"/>
                <a:headEnd/>
                <a:tailEnd/>
              </a:ln>
            </p:spPr>
          </p:pic>
          <p:pic>
            <p:nvPicPr>
              <p:cNvPr id="1065" name="Picture 36"/>
              <p:cNvPicPr>
                <a:picLocks noChangeAspect="1" noChangeArrowheads="1"/>
              </p:cNvPicPr>
              <p:nvPr/>
            </p:nvPicPr>
            <p:blipFill>
              <a:blip r:embed="rId8" cstate="print"/>
              <a:srcRect/>
              <a:stretch>
                <a:fillRect/>
              </a:stretch>
            </p:blipFill>
            <p:spPr bwMode="auto">
              <a:xfrm>
                <a:off x="2928" y="5664"/>
                <a:ext cx="432" cy="423"/>
              </a:xfrm>
              <a:prstGeom prst="rect">
                <a:avLst/>
              </a:prstGeom>
              <a:noFill/>
              <a:ln w="9525">
                <a:noFill/>
                <a:miter lim="800000"/>
                <a:headEnd/>
                <a:tailEnd/>
              </a:ln>
            </p:spPr>
          </p:pic>
          <p:pic>
            <p:nvPicPr>
              <p:cNvPr id="1066" name="Picture 37"/>
              <p:cNvPicPr>
                <a:picLocks noChangeAspect="1" noChangeArrowheads="1"/>
              </p:cNvPicPr>
              <p:nvPr/>
            </p:nvPicPr>
            <p:blipFill>
              <a:blip r:embed="rId9" cstate="print"/>
              <a:srcRect/>
              <a:stretch>
                <a:fillRect/>
              </a:stretch>
            </p:blipFill>
            <p:spPr bwMode="auto">
              <a:xfrm>
                <a:off x="3408" y="5664"/>
                <a:ext cx="432" cy="432"/>
              </a:xfrm>
              <a:prstGeom prst="rect">
                <a:avLst/>
              </a:prstGeom>
              <a:noFill/>
              <a:ln w="9525">
                <a:noFill/>
                <a:miter lim="800000"/>
                <a:headEnd/>
                <a:tailEnd/>
              </a:ln>
            </p:spPr>
          </p:pic>
        </p:grpSp>
        <p:grpSp>
          <p:nvGrpSpPr>
            <p:cNvPr id="7" name="Group 38"/>
            <p:cNvGrpSpPr>
              <a:grpSpLocks/>
            </p:cNvGrpSpPr>
            <p:nvPr/>
          </p:nvGrpSpPr>
          <p:grpSpPr bwMode="auto">
            <a:xfrm>
              <a:off x="1104" y="3264"/>
              <a:ext cx="1186" cy="777"/>
              <a:chOff x="7056" y="12240"/>
              <a:chExt cx="1776" cy="1240"/>
            </a:xfrm>
          </p:grpSpPr>
          <p:pic>
            <p:nvPicPr>
              <p:cNvPr id="1062" name="Picture 39" descr="MPj04373320000[1]"/>
              <p:cNvPicPr>
                <a:picLocks noChangeAspect="1" noChangeArrowheads="1"/>
              </p:cNvPicPr>
              <p:nvPr/>
            </p:nvPicPr>
            <p:blipFill>
              <a:blip r:embed="rId10" cstate="print"/>
              <a:srcRect/>
              <a:stretch>
                <a:fillRect/>
              </a:stretch>
            </p:blipFill>
            <p:spPr bwMode="auto">
              <a:xfrm>
                <a:off x="7326" y="12240"/>
                <a:ext cx="599" cy="657"/>
              </a:xfrm>
              <a:prstGeom prst="rect">
                <a:avLst/>
              </a:prstGeom>
              <a:noFill/>
              <a:ln w="9525">
                <a:noFill/>
                <a:miter lim="800000"/>
                <a:headEnd/>
                <a:tailEnd/>
              </a:ln>
            </p:spPr>
          </p:pic>
          <p:sp>
            <p:nvSpPr>
              <p:cNvPr id="1063" name="Text Box 40"/>
              <p:cNvSpPr txBox="1">
                <a:spLocks noChangeArrowheads="1"/>
              </p:cNvSpPr>
              <p:nvPr/>
            </p:nvSpPr>
            <p:spPr bwMode="auto">
              <a:xfrm>
                <a:off x="7056" y="12835"/>
                <a:ext cx="1776" cy="645"/>
              </a:xfrm>
              <a:prstGeom prst="rect">
                <a:avLst/>
              </a:prstGeom>
              <a:noFill/>
              <a:ln w="9525">
                <a:noFill/>
                <a:miter lim="800000"/>
                <a:headEnd/>
                <a:tailEnd/>
              </a:ln>
            </p:spPr>
            <p:txBody>
              <a:bodyPr lIns="151522" tIns="75760" rIns="151522" bIns="75760">
                <a:spAutoFit/>
              </a:bodyPr>
              <a:lstStyle/>
              <a:p>
                <a:pPr defTabSz="1516063"/>
                <a:r>
                  <a:rPr lang="en-US" sz="1600" b="1"/>
                  <a:t>Multicultural/ linguistic input</a:t>
                </a:r>
              </a:p>
            </p:txBody>
          </p:sp>
        </p:grpSp>
        <p:cxnSp>
          <p:nvCxnSpPr>
            <p:cNvPr id="1059" name="AutoShape 41"/>
            <p:cNvCxnSpPr>
              <a:cxnSpLocks noChangeShapeType="1"/>
              <a:endCxn id="1054" idx="1"/>
            </p:cNvCxnSpPr>
            <p:nvPr/>
          </p:nvCxnSpPr>
          <p:spPr bwMode="auto">
            <a:xfrm flipV="1">
              <a:off x="989" y="2249"/>
              <a:ext cx="1231" cy="729"/>
            </a:xfrm>
            <a:prstGeom prst="curvedConnector3">
              <a:avLst>
                <a:gd name="adj1" fmla="val 49958"/>
              </a:avLst>
            </a:prstGeom>
            <a:noFill/>
            <a:ln w="9525">
              <a:solidFill>
                <a:schemeClr val="tx1"/>
              </a:solidFill>
              <a:round/>
              <a:headEnd/>
              <a:tailEnd type="triangle" w="med" len="med"/>
            </a:ln>
          </p:spPr>
        </p:cxnSp>
        <p:cxnSp>
          <p:nvCxnSpPr>
            <p:cNvPr id="1060" name="AutoShape 42"/>
            <p:cNvCxnSpPr>
              <a:cxnSpLocks noChangeShapeType="1"/>
              <a:endCxn id="1054" idx="1"/>
            </p:cNvCxnSpPr>
            <p:nvPr/>
          </p:nvCxnSpPr>
          <p:spPr bwMode="auto">
            <a:xfrm flipV="1">
              <a:off x="1684" y="2249"/>
              <a:ext cx="536" cy="1221"/>
            </a:xfrm>
            <a:prstGeom prst="curvedConnector3">
              <a:avLst>
                <a:gd name="adj1" fmla="val 50000"/>
              </a:avLst>
            </a:prstGeom>
            <a:noFill/>
            <a:ln w="9525">
              <a:solidFill>
                <a:schemeClr val="tx1"/>
              </a:solidFill>
              <a:round/>
              <a:headEnd/>
              <a:tailEnd type="triangle" w="med" len="med"/>
            </a:ln>
          </p:spPr>
        </p:cxnSp>
        <p:sp>
          <p:nvSpPr>
            <p:cNvPr id="1061" name="Text Box 43"/>
            <p:cNvSpPr txBox="1">
              <a:spLocks noChangeArrowheads="1"/>
            </p:cNvSpPr>
            <p:nvPr/>
          </p:nvSpPr>
          <p:spPr bwMode="auto">
            <a:xfrm>
              <a:off x="4080" y="2640"/>
              <a:ext cx="1536" cy="298"/>
            </a:xfrm>
            <a:prstGeom prst="rect">
              <a:avLst/>
            </a:prstGeom>
            <a:noFill/>
            <a:ln w="9525">
              <a:noFill/>
              <a:miter lim="800000"/>
              <a:headEnd/>
              <a:tailEnd/>
            </a:ln>
          </p:spPr>
          <p:txBody>
            <a:bodyPr lIns="151522" tIns="75760" rIns="151522" bIns="75760">
              <a:spAutoFit/>
            </a:bodyPr>
            <a:lstStyle/>
            <a:p>
              <a:pPr defTabSz="1516063"/>
              <a:r>
                <a:rPr lang="en-US" sz="2100" b="1"/>
                <a:t>Recommending</a:t>
              </a:r>
            </a:p>
          </p:txBody>
        </p:sp>
      </p:grpSp>
      <p:sp>
        <p:nvSpPr>
          <p:cNvPr id="1033" name="Text Box 54"/>
          <p:cNvSpPr txBox="1">
            <a:spLocks noChangeArrowheads="1"/>
          </p:cNvSpPr>
          <p:nvPr/>
        </p:nvSpPr>
        <p:spPr bwMode="auto">
          <a:xfrm>
            <a:off x="3429000" y="1600200"/>
            <a:ext cx="1981200" cy="519113"/>
          </a:xfrm>
          <a:prstGeom prst="rect">
            <a:avLst/>
          </a:prstGeom>
          <a:noFill/>
          <a:ln w="9525">
            <a:noFill/>
            <a:miter lim="800000"/>
            <a:headEnd/>
            <a:tailEnd/>
          </a:ln>
        </p:spPr>
        <p:txBody>
          <a:bodyPr>
            <a:spAutoFit/>
          </a:bodyPr>
          <a:lstStyle/>
          <a:p>
            <a:pPr>
              <a:spcBef>
                <a:spcPct val="50000"/>
              </a:spcBef>
            </a:pPr>
            <a:r>
              <a:rPr lang="en-US" sz="2800" b="1" i="1">
                <a:solidFill>
                  <a:srgbClr val="FF9900"/>
                </a:solidFill>
              </a:rPr>
              <a:t>sources</a:t>
            </a:r>
          </a:p>
        </p:txBody>
      </p:sp>
      <p:sp>
        <p:nvSpPr>
          <p:cNvPr id="1034" name="Text Box 55"/>
          <p:cNvSpPr txBox="1">
            <a:spLocks noChangeArrowheads="1"/>
          </p:cNvSpPr>
          <p:nvPr/>
        </p:nvSpPr>
        <p:spPr bwMode="auto">
          <a:xfrm>
            <a:off x="4495800" y="5486400"/>
            <a:ext cx="1066800" cy="519113"/>
          </a:xfrm>
          <a:prstGeom prst="rect">
            <a:avLst/>
          </a:prstGeom>
          <a:noFill/>
          <a:ln w="9525">
            <a:noFill/>
            <a:miter lim="800000"/>
            <a:headEnd/>
            <a:tailEnd/>
          </a:ln>
        </p:spPr>
        <p:txBody>
          <a:bodyPr>
            <a:spAutoFit/>
          </a:bodyPr>
          <a:lstStyle/>
          <a:p>
            <a:pPr>
              <a:spcBef>
                <a:spcPct val="50000"/>
              </a:spcBef>
            </a:pPr>
            <a:r>
              <a:rPr lang="en-US" sz="2800" b="1" i="1" dirty="0">
                <a:solidFill>
                  <a:schemeClr val="accent1">
                    <a:lumMod val="75000"/>
                  </a:schemeClr>
                </a:solidFill>
              </a:rPr>
              <a:t>uses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2398</TotalTime>
  <Words>1307</Words>
  <Application>Microsoft Office PowerPoint</Application>
  <PresentationFormat>On-screen Show (4:3)</PresentationFormat>
  <Paragraphs>360</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Concourse</vt:lpstr>
      <vt:lpstr>Bitmap Image</vt:lpstr>
      <vt:lpstr>CNI 2009 Fall Meeting Washington, D.C., 12/14   Crisis, Tragedy, and Recovery Network (CTRnet)</vt:lpstr>
      <vt:lpstr>Slide 2</vt:lpstr>
      <vt:lpstr>Broader Interest </vt:lpstr>
      <vt:lpstr>Slide 4</vt:lpstr>
      <vt:lpstr>Acknowledgments</vt:lpstr>
      <vt:lpstr>Intro: CTR </vt:lpstr>
      <vt:lpstr>Intro: CTR Timeline</vt:lpstr>
      <vt:lpstr>Broader Goals: Technical:</vt:lpstr>
      <vt:lpstr>Goals for Ontology for CTR</vt:lpstr>
      <vt:lpstr>Categories from focus group study</vt:lpstr>
      <vt:lpstr>SSP1 and Storytelling</vt:lpstr>
      <vt:lpstr>Slide 12</vt:lpstr>
      <vt:lpstr>CTR stakeholders</vt:lpstr>
      <vt:lpstr>CS5604 Team Project Objectives</vt:lpstr>
      <vt:lpstr>Automatic Generation of Seeds</vt:lpstr>
      <vt:lpstr>Manual vs. Generated Seeds</vt:lpstr>
      <vt:lpstr>Preliminary Data Analysis</vt:lpstr>
      <vt:lpstr>Results</vt:lpstr>
      <vt:lpstr>Data Filtering and Storytelling</vt:lpstr>
      <vt:lpstr>Experimental Results </vt:lpstr>
      <vt:lpstr>Experimental Results (contd.)</vt:lpstr>
      <vt:lpstr>Storytelling</vt:lpstr>
      <vt:lpstr>Hypothesis of school shooting</vt:lpstr>
      <vt:lpstr>Result</vt:lpstr>
      <vt:lpstr>CNI for CTR – Please join!</vt:lpstr>
      <vt:lpstr>Please guide &amp; help with CTRnet!  Thank you!</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Tragedy, and Recovery Digital Library Proposal</dc:title>
  <dc:creator>Ashley Robinson</dc:creator>
  <cp:lastModifiedBy>FOX</cp:lastModifiedBy>
  <cp:revision>106</cp:revision>
  <dcterms:created xsi:type="dcterms:W3CDTF">2008-12-03T19:25:46Z</dcterms:created>
  <dcterms:modified xsi:type="dcterms:W3CDTF">2009-12-13T17:13:56Z</dcterms:modified>
</cp:coreProperties>
</file>