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7"/>
  </p:notesMasterIdLst>
  <p:sldIdLst>
    <p:sldId id="263" r:id="rId2"/>
    <p:sldId id="259" r:id="rId3"/>
    <p:sldId id="266" r:id="rId4"/>
    <p:sldId id="267" r:id="rId5"/>
    <p:sldId id="268" r:id="rId6"/>
    <p:sldId id="269" r:id="rId7"/>
    <p:sldId id="270" r:id="rId8"/>
    <p:sldId id="271" r:id="rId9"/>
    <p:sldId id="256" r:id="rId10"/>
    <p:sldId id="273" r:id="rId11"/>
    <p:sldId id="274" r:id="rId12"/>
    <p:sldId id="275" r:id="rId13"/>
    <p:sldId id="276" r:id="rId14"/>
    <p:sldId id="278"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E4642A9-4084-E748-B320-936A8B0A6296}">
          <p14:sldIdLst>
            <p14:sldId id="263"/>
            <p14:sldId id="259"/>
            <p14:sldId id="266"/>
            <p14:sldId id="267"/>
            <p14:sldId id="268"/>
            <p14:sldId id="269"/>
            <p14:sldId id="270"/>
            <p14:sldId id="271"/>
            <p14:sldId id="256"/>
            <p14:sldId id="273"/>
            <p14:sldId id="274"/>
            <p14:sldId id="275"/>
            <p14:sldId id="276"/>
            <p14:sldId id="278"/>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595959"/>
    <a:srgbClr val="8B1E41"/>
    <a:srgbClr val="E9E9E9"/>
    <a:srgbClr val="FF6600"/>
    <a:srgbClr val="F790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8" autoAdjust="0"/>
    <p:restoredTop sz="94783"/>
  </p:normalViewPr>
  <p:slideViewPr>
    <p:cSldViewPr snapToGrid="0" snapToObjects="1">
      <p:cViewPr varScale="1">
        <p:scale>
          <a:sx n="124" d="100"/>
          <a:sy n="124" d="100"/>
        </p:scale>
        <p:origin x="5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444C4-D241-AB44-A8B2-A67FC57DD99A}" type="datetimeFigureOut">
              <a:rPr lang="en-US" smtClean="0"/>
              <a:t>2/16/20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AC6CA-3C20-4146-82D0-CD1C76E775AB}" type="slidenum">
              <a:rPr lang="en-US" smtClean="0"/>
              <a:t>‹#›</a:t>
            </a:fld>
            <a:endParaRPr lang="en-US"/>
          </a:p>
        </p:txBody>
      </p:sp>
    </p:spTree>
    <p:extLst>
      <p:ext uri="{BB962C8B-B14F-4D97-AF65-F5344CB8AC3E}">
        <p14:creationId xmlns:p14="http://schemas.microsoft.com/office/powerpoint/2010/main" val="105187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AC6CA-3C20-4146-82D0-CD1C76E775AB}" type="slidenum">
              <a:rPr lang="en-US" smtClean="0"/>
              <a:t>0</a:t>
            </a:fld>
            <a:endParaRPr lang="en-US"/>
          </a:p>
        </p:txBody>
      </p:sp>
    </p:spTree>
    <p:extLst>
      <p:ext uri="{BB962C8B-B14F-4D97-AF65-F5344CB8AC3E}">
        <p14:creationId xmlns:p14="http://schemas.microsoft.com/office/powerpoint/2010/main" val="99030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AC6CA-3C20-4146-82D0-CD1C76E775AB}" type="slidenum">
              <a:rPr lang="en-US" smtClean="0"/>
              <a:t>1</a:t>
            </a:fld>
            <a:endParaRPr lang="en-US"/>
          </a:p>
        </p:txBody>
      </p:sp>
    </p:spTree>
    <p:extLst>
      <p:ext uri="{BB962C8B-B14F-4D97-AF65-F5344CB8AC3E}">
        <p14:creationId xmlns:p14="http://schemas.microsoft.com/office/powerpoint/2010/main" val="155873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AC6CA-3C20-4146-82D0-CD1C76E775AB}" type="slidenum">
              <a:rPr lang="en-US" smtClean="0"/>
              <a:t>2</a:t>
            </a:fld>
            <a:endParaRPr lang="en-US"/>
          </a:p>
        </p:txBody>
      </p:sp>
    </p:spTree>
    <p:extLst>
      <p:ext uri="{BB962C8B-B14F-4D97-AF65-F5344CB8AC3E}">
        <p14:creationId xmlns:p14="http://schemas.microsoft.com/office/powerpoint/2010/main" val="2681651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AC6CA-3C20-4146-82D0-CD1C76E775AB}" type="slidenum">
              <a:rPr lang="en-US" smtClean="0"/>
              <a:t>3</a:t>
            </a:fld>
            <a:endParaRPr lang="en-US"/>
          </a:p>
        </p:txBody>
      </p:sp>
    </p:spTree>
    <p:extLst>
      <p:ext uri="{BB962C8B-B14F-4D97-AF65-F5344CB8AC3E}">
        <p14:creationId xmlns:p14="http://schemas.microsoft.com/office/powerpoint/2010/main" val="2946057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AC6CA-3C20-4146-82D0-CD1C76E775AB}" type="slidenum">
              <a:rPr lang="en-US" smtClean="0"/>
              <a:t>4</a:t>
            </a:fld>
            <a:endParaRPr lang="en-US"/>
          </a:p>
        </p:txBody>
      </p:sp>
    </p:spTree>
    <p:extLst>
      <p:ext uri="{BB962C8B-B14F-4D97-AF65-F5344CB8AC3E}">
        <p14:creationId xmlns:p14="http://schemas.microsoft.com/office/powerpoint/2010/main" val="1849320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AC6CA-3C20-4146-82D0-CD1C76E775AB}" type="slidenum">
              <a:rPr lang="en-US" smtClean="0"/>
              <a:t>8</a:t>
            </a:fld>
            <a:endParaRPr lang="en-US"/>
          </a:p>
        </p:txBody>
      </p:sp>
    </p:spTree>
    <p:extLst>
      <p:ext uri="{BB962C8B-B14F-4D97-AF65-F5344CB8AC3E}">
        <p14:creationId xmlns:p14="http://schemas.microsoft.com/office/powerpoint/2010/main" val="709355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AC6CA-3C20-4146-82D0-CD1C76E775AB}" type="slidenum">
              <a:rPr lang="en-US" smtClean="0"/>
              <a:t>14</a:t>
            </a:fld>
            <a:endParaRPr lang="en-US"/>
          </a:p>
        </p:txBody>
      </p:sp>
    </p:spTree>
    <p:extLst>
      <p:ext uri="{BB962C8B-B14F-4D97-AF65-F5344CB8AC3E}">
        <p14:creationId xmlns:p14="http://schemas.microsoft.com/office/powerpoint/2010/main" val="13741672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6DAC58-CB15-47C2-8126-8F9522F9DFB7}"/>
              </a:ext>
              <a:ext uri="{C183D7F6-B498-43B3-948B-1728B52AA6E4}">
                <adec:decorative xmlns:adec="http://schemas.microsoft.com/office/drawing/2017/decorative" val="1"/>
              </a:ext>
            </a:extLst>
          </p:cNvPr>
          <p:cNvSpPr/>
          <p:nvPr userDrawn="1"/>
        </p:nvSpPr>
        <p:spPr>
          <a:xfrm>
            <a:off x="0" y="0"/>
            <a:ext cx="12191999" cy="3693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0" y="1606741"/>
            <a:ext cx="12192000" cy="4729410"/>
          </a:xfrm>
          <a:noFill/>
          <a:ln w="12700">
            <a:noFill/>
          </a:ln>
        </p:spPr>
        <p:txBody>
          <a:bodyPr wrap="square" lIns="457200" tIns="182880" rIns="365760" bIns="182880">
            <a:noAutofit/>
          </a:bodyPr>
          <a:lstStyle>
            <a:lvl1pPr marL="0" indent="0" algn="l">
              <a:lnSpc>
                <a:spcPct val="150000"/>
              </a:lnSpc>
              <a:spcAft>
                <a:spcPts val="0"/>
              </a:spcAft>
              <a:buNone/>
              <a:defRPr sz="2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853440" y="2194560"/>
            <a:ext cx="10005060" cy="4663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4" name="Title 3"/>
          <p:cNvSpPr>
            <a:spLocks noGrp="1"/>
          </p:cNvSpPr>
          <p:nvPr>
            <p:ph type="title"/>
          </p:nvPr>
        </p:nvSpPr>
        <p:spPr/>
        <p:txBody>
          <a:bodyPr/>
          <a:lstStyle/>
          <a:p>
            <a:r>
              <a:rPr lang="en-US"/>
              <a:t>Click to edit Master title style</a:t>
            </a:r>
          </a:p>
        </p:txBody>
      </p:sp>
      <p:sp>
        <p:nvSpPr>
          <p:cNvPr id="7" name="Footer Placeholder 6"/>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686290317"/>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D27018-64A6-411D-83E0-9D6808E1511A}"/>
              </a:ext>
              <a:ext uri="{C183D7F6-B498-43B3-948B-1728B52AA6E4}">
                <adec:decorative xmlns:adec="http://schemas.microsoft.com/office/drawing/2017/decorative" val="1"/>
              </a:ext>
            </a:extLst>
          </p:cNvPr>
          <p:cNvSpPr/>
          <p:nvPr userDrawn="1"/>
        </p:nvSpPr>
        <p:spPr>
          <a:xfrm>
            <a:off x="0" y="0"/>
            <a:ext cx="12191999" cy="3693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a:extLst>
              <a:ext uri="{FF2B5EF4-FFF2-40B4-BE49-F238E27FC236}">
                <a16:creationId xmlns:a16="http://schemas.microsoft.com/office/drawing/2014/main" id="{5897C747-6E9E-4E12-93FB-A88F372C18F0}"/>
              </a:ext>
            </a:extLst>
          </p:cNvPr>
          <p:cNvSpPr>
            <a:spLocks noGrp="1"/>
          </p:cNvSpPr>
          <p:nvPr>
            <p:ph type="title"/>
          </p:nvPr>
        </p:nvSpPr>
        <p:spPr>
          <a:xfrm>
            <a:off x="0" y="393222"/>
            <a:ext cx="11919857" cy="1095944"/>
          </a:xfrm>
          <a:prstGeom prst="rect">
            <a:avLst/>
          </a:prstGeom>
          <a:noFill/>
          <a:ln>
            <a:noFill/>
          </a:ln>
        </p:spPr>
        <p:txBody>
          <a:bodyPr vert="horz" wrap="square" lIns="274320" tIns="274320" rIns="91440" bIns="274320" rtlCol="0" anchor="ctr">
            <a:noAutofit/>
          </a:bodyPr>
          <a:lstStyle>
            <a:lvl1pPr marL="0" indent="0">
              <a:lnSpc>
                <a:spcPct val="100000"/>
              </a:lnSpc>
              <a:defRPr sz="3200"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 y="1538924"/>
            <a:ext cx="12191999" cy="4729416"/>
          </a:xfrm>
          <a:solidFill>
            <a:schemeClr val="bg1"/>
          </a:solidFill>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0"/>
          </p:nvPr>
        </p:nvSpPr>
        <p:spPr>
          <a:xfrm rot="5400000">
            <a:off x="-966771" y="5222968"/>
            <a:ext cx="2738703" cy="365125"/>
          </a:xfrm>
        </p:spPr>
        <p:txBody>
          <a:bodyPr/>
          <a:lstStyle/>
          <a:p>
            <a:r>
              <a:rPr lang="en-US"/>
              <a:t>Module xx – Lesson yy </a:t>
            </a:r>
            <a:fld id="{F13255C3-EC6F-3E44-8738-BCB40BBB5A07}" type="slidenum">
              <a:rPr lang="en-US" smtClean="0"/>
              <a:pPr/>
              <a:t>‹#›</a:t>
            </a:fld>
            <a:endParaRPr lang="en-US" dirty="0"/>
          </a:p>
        </p:txBody>
      </p:sp>
      <p:sp>
        <p:nvSpPr>
          <p:cNvPr id="4" name="Footer Placeholder 3"/>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149293294"/>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11" name="Straight Connector 10">
            <a:extLst>
              <a:ext uri="{C183D7F6-B498-43B3-948B-1728B52AA6E4}">
                <adec:decorative xmlns:adec="http://schemas.microsoft.com/office/drawing/2017/decorative" val="1"/>
              </a:ext>
            </a:extLst>
          </p:cNvPr>
          <p:cNvCxnSpPr>
            <a:cxnSpLocks/>
          </p:cNvCxnSpPr>
          <p:nvPr userDrawn="1"/>
        </p:nvCxnSpPr>
        <p:spPr>
          <a:xfrm>
            <a:off x="4958080" y="426720"/>
            <a:ext cx="0" cy="5929737"/>
          </a:xfrm>
          <a:prstGeom prst="line">
            <a:avLst/>
          </a:prstGeom>
          <a:ln w="12700">
            <a:solidFill>
              <a:srgbClr val="FF66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64160" y="501543"/>
            <a:ext cx="5036185" cy="1440394"/>
          </a:xfrm>
          <a:noFill/>
        </p:spPr>
        <p:txBody>
          <a:bodyPr rIns="640080" anchor="ctr" anchorCtr="0"/>
          <a:lstStyle>
            <a:lvl1pPr algn="r">
              <a:defRPr sz="3200"/>
            </a:lvl1pPr>
          </a:lstStyle>
          <a:p>
            <a:r>
              <a:rPr lang="en-US"/>
              <a:t>Click to edit Master title style</a:t>
            </a:r>
            <a:endParaRPr lang="en-US" dirty="0"/>
          </a:p>
        </p:txBody>
      </p:sp>
      <p:sp>
        <p:nvSpPr>
          <p:cNvPr id="12" name="Rectangle 11"/>
          <p:cNvSpPr/>
          <p:nvPr userDrawn="1"/>
        </p:nvSpPr>
        <p:spPr>
          <a:xfrm>
            <a:off x="0" y="501543"/>
            <a:ext cx="4772025" cy="14403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sp>
        <p:nvSpPr>
          <p:cNvPr id="4" name="Text Placeholder 3"/>
          <p:cNvSpPr>
            <a:spLocks noGrp="1"/>
          </p:cNvSpPr>
          <p:nvPr>
            <p:ph type="body" sz="half" idx="2"/>
          </p:nvPr>
        </p:nvSpPr>
        <p:spPr>
          <a:xfrm>
            <a:off x="246998" y="2326339"/>
            <a:ext cx="4525028" cy="3970958"/>
          </a:xfrm>
          <a:solidFill>
            <a:schemeClr val="bg1"/>
          </a:solidFill>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p:cNvSpPr>
            <a:spLocks noGrp="1"/>
          </p:cNvSpPr>
          <p:nvPr>
            <p:ph idx="1"/>
          </p:nvPr>
        </p:nvSpPr>
        <p:spPr>
          <a:xfrm>
            <a:off x="5183187" y="501543"/>
            <a:ext cx="7008809" cy="5795754"/>
          </a:xfrm>
          <a:solidFill>
            <a:schemeClr val="bg1"/>
          </a:solidFill>
        </p:spPr>
        <p:txBody>
          <a:bodyPr tIns="365760"/>
          <a:lstStyle>
            <a:lvl1pPr>
              <a:defRPr sz="3200"/>
            </a:lvl1pPr>
            <a:lvl2pPr>
              <a:defRPr sz="2800"/>
            </a:lvl2pPr>
            <a:lvl3pPr>
              <a:defRPr sz="2600"/>
            </a:lvl3pPr>
            <a:lvl4pPr>
              <a:defRPr sz="2200"/>
            </a:lvl4pPr>
            <a:lvl5pPr>
              <a:defRPr sz="22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p:cNvSpPr txBox="1"/>
          <p:nvPr userDrawn="1"/>
        </p:nvSpPr>
        <p:spPr>
          <a:xfrm>
            <a:off x="3931920" y="-1087120"/>
            <a:ext cx="184731"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6" name="Footer Placeholder 5"/>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695372088"/>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1201269" y="1969995"/>
            <a:ext cx="9869280" cy="4888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6698CB0-7894-42AA-A474-BAB54460A200}"/>
              </a:ext>
              <a:ext uri="{C183D7F6-B498-43B3-948B-1728B52AA6E4}">
                <adec:decorative xmlns:adec="http://schemas.microsoft.com/office/drawing/2017/decorative" val="1"/>
              </a:ext>
            </a:extLst>
          </p:cNvPr>
          <p:cNvSpPr/>
          <p:nvPr userDrawn="1"/>
        </p:nvSpPr>
        <p:spPr>
          <a:xfrm>
            <a:off x="0" y="0"/>
            <a:ext cx="12191999" cy="3693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a:p>
        </p:txBody>
      </p:sp>
      <p:sp>
        <p:nvSpPr>
          <p:cNvPr id="17" name="Title Placeholder 1">
            <a:extLst>
              <a:ext uri="{FF2B5EF4-FFF2-40B4-BE49-F238E27FC236}">
                <a16:creationId xmlns:a16="http://schemas.microsoft.com/office/drawing/2014/main" id="{C6A0665B-E192-46BA-BC53-506288C748F4}"/>
              </a:ext>
            </a:extLst>
          </p:cNvPr>
          <p:cNvSpPr>
            <a:spLocks noGrp="1"/>
          </p:cNvSpPr>
          <p:nvPr>
            <p:ph type="title"/>
          </p:nvPr>
        </p:nvSpPr>
        <p:spPr>
          <a:xfrm>
            <a:off x="0" y="393222"/>
            <a:ext cx="11919857" cy="1095944"/>
          </a:xfrm>
          <a:prstGeom prst="rect">
            <a:avLst/>
          </a:prstGeom>
          <a:noFill/>
          <a:ln>
            <a:noFill/>
          </a:ln>
        </p:spPr>
        <p:txBody>
          <a:bodyPr vert="horz" wrap="square" lIns="274320" tIns="274320" rIns="91440" bIns="274320" rtlCol="0" anchor="ctr">
            <a:noAutofit/>
          </a:bodyPr>
          <a:lstStyle>
            <a:lvl1pPr marL="0" indent="0">
              <a:lnSpc>
                <a:spcPct val="100000"/>
              </a:lnSpc>
              <a:defRPr sz="3200" b="0"/>
            </a:lvl1pPr>
          </a:lstStyle>
          <a:p>
            <a:r>
              <a:rPr lang="en-US"/>
              <a:t>Click to edit Master title style</a:t>
            </a:r>
            <a:endParaRPr lang="en-US" dirty="0"/>
          </a:p>
        </p:txBody>
      </p:sp>
      <p:sp>
        <p:nvSpPr>
          <p:cNvPr id="3" name="Content Placeholder 2"/>
          <p:cNvSpPr>
            <a:spLocks noGrp="1"/>
          </p:cNvSpPr>
          <p:nvPr>
            <p:ph idx="1"/>
          </p:nvPr>
        </p:nvSpPr>
        <p:spPr>
          <a:xfrm>
            <a:off x="0" y="1606732"/>
            <a:ext cx="12192000" cy="4735949"/>
          </a:xfrm>
          <a:ln w="12700">
            <a:noFill/>
          </a:ln>
        </p:spPr>
        <p:txBody>
          <a:bodyPr rIns="365760"/>
          <a:lstStyle>
            <a:lvl5pPr marL="2057400" indent="-452438">
              <a:tabLst>
                <a:tab pos="1828800" algn="l"/>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6" name="Footer Placeholder 5"/>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13966836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3909" y="904896"/>
            <a:ext cx="7118138" cy="3338630"/>
          </a:xfrm>
          <a:solidFill>
            <a:schemeClr val="bg1"/>
          </a:solidFill>
          <a:ln>
            <a:noFill/>
          </a:ln>
        </p:spPr>
        <p:txBody>
          <a:bodyPr lIns="457200" tIns="457200" rIns="822960" bIns="457200" anchor="ctr" anchorCtr="0">
            <a:normAutofit/>
          </a:bodyPr>
          <a:lstStyle>
            <a:lvl1pPr>
              <a:defRPr sz="5000" baseline="0">
                <a:solidFill>
                  <a:srgbClr val="8B1E41"/>
                </a:solidFill>
              </a:defRPr>
            </a:lvl1pPr>
          </a:lstStyle>
          <a:p>
            <a:r>
              <a:rPr lang="en-US"/>
              <a:t>Click to edit Master title style</a:t>
            </a:r>
            <a:endParaRPr lang="en-US" dirty="0"/>
          </a:p>
        </p:txBody>
      </p:sp>
      <p:sp>
        <p:nvSpPr>
          <p:cNvPr id="3" name="Text Placeholder 2"/>
          <p:cNvSpPr>
            <a:spLocks noGrp="1"/>
          </p:cNvSpPr>
          <p:nvPr>
            <p:ph type="body" idx="1"/>
          </p:nvPr>
        </p:nvSpPr>
        <p:spPr>
          <a:xfrm>
            <a:off x="0" y="4903740"/>
            <a:ext cx="8610600" cy="794064"/>
          </a:xfrm>
          <a:solidFill>
            <a:schemeClr val="bg1"/>
          </a:solidFill>
        </p:spPr>
        <p:txBody>
          <a:bodyPr wrap="square" rIns="365760" bIns="182880">
            <a:spAutoFit/>
          </a:bodyPr>
          <a:lstStyle>
            <a:lvl1pPr marL="0" indent="0" algn="r">
              <a:buNone/>
              <a:defRPr sz="2400" b="1" i="0" cap="all" baseline="0">
                <a:solidFill>
                  <a:srgbClr val="595959"/>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L-Shape 6">
            <a:extLst>
              <a:ext uri="{C183D7F6-B498-43B3-948B-1728B52AA6E4}">
                <adec:decorative xmlns:adec="http://schemas.microsoft.com/office/drawing/2017/decorative" val="1"/>
              </a:ext>
            </a:extLst>
          </p:cNvPr>
          <p:cNvSpPr/>
          <p:nvPr userDrawn="1"/>
        </p:nvSpPr>
        <p:spPr>
          <a:xfrm rot="5400000">
            <a:off x="564657" y="500972"/>
            <a:ext cx="481012" cy="481012"/>
          </a:xfrm>
          <a:prstGeom prst="corner">
            <a:avLst>
              <a:gd name="adj1" fmla="val 15545"/>
              <a:gd name="adj2" fmla="val 1474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Shape 7">
            <a:extLst>
              <a:ext uri="{C183D7F6-B498-43B3-948B-1728B52AA6E4}">
                <adec:decorative xmlns:adec="http://schemas.microsoft.com/office/drawing/2017/decorative" val="1"/>
              </a:ext>
            </a:extLst>
          </p:cNvPr>
          <p:cNvSpPr/>
          <p:nvPr userDrawn="1"/>
        </p:nvSpPr>
        <p:spPr>
          <a:xfrm rot="16200000">
            <a:off x="8128115" y="4200900"/>
            <a:ext cx="481012" cy="481012"/>
          </a:xfrm>
          <a:prstGeom prst="corner">
            <a:avLst>
              <a:gd name="adj1" fmla="val 15545"/>
              <a:gd name="adj2" fmla="val 1474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Virginia Tech Academic Logo">
            <a:extLst>
              <a:ext uri="{FF2B5EF4-FFF2-40B4-BE49-F238E27FC236}">
                <a16:creationId xmlns:a16="http://schemas.microsoft.com/office/drawing/2014/main" id="{57E81858-2F6D-E240-9CAE-4954AA5FC6C6}"/>
              </a:ext>
            </a:extLst>
          </p:cNvPr>
          <p:cNvPicPr>
            <a:picLocks noChangeAspect="1"/>
          </p:cNvPicPr>
          <p:nvPr userDrawn="1"/>
        </p:nvPicPr>
        <p:blipFill>
          <a:blip r:embed="rId3"/>
          <a:stretch>
            <a:fillRect/>
          </a:stretch>
        </p:blipFill>
        <p:spPr>
          <a:xfrm>
            <a:off x="9531929" y="5517689"/>
            <a:ext cx="2262079" cy="935316"/>
          </a:xfrm>
          <a:prstGeom prst="rect">
            <a:avLst/>
          </a:prstGeom>
        </p:spPr>
      </p:pic>
      <p:sp>
        <p:nvSpPr>
          <p:cNvPr id="5" name="Slide Number Placeholder 4"/>
          <p:cNvSpPr>
            <a:spLocks noGrp="1"/>
          </p:cNvSpPr>
          <p:nvPr>
            <p:ph type="sldNum" sz="quarter" idx="11"/>
          </p:nvPr>
        </p:nvSpPr>
        <p:spPr/>
        <p:txBody>
          <a:bodyPr/>
          <a:lstStyle/>
          <a:p>
            <a:r>
              <a:rPr lang="en-US"/>
              <a:t>Module xx – Lesson yy </a:t>
            </a:r>
            <a:fld id="{F13255C3-EC6F-3E44-8738-BCB40BBB5A07}" type="slidenum">
              <a:rPr lang="en-US" smtClean="0"/>
              <a:pPr/>
              <a:t>‹#›</a:t>
            </a:fld>
            <a:endParaRPr lang="en-US" dirty="0"/>
          </a:p>
        </p:txBody>
      </p:sp>
      <p:sp>
        <p:nvSpPr>
          <p:cNvPr id="6" name="Footer Placeholder 5"/>
          <p:cNvSpPr>
            <a:spLocks noGrp="1"/>
          </p:cNvSpPr>
          <p:nvPr>
            <p:ph type="ftr" sz="quarter" idx="12"/>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999478927"/>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4"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A527C100-B839-4E2B-9E81-600C6A2986CF}"/>
              </a:ext>
            </a:extLst>
          </p:cNvPr>
          <p:cNvSpPr>
            <a:spLocks noGrp="1"/>
          </p:cNvSpPr>
          <p:nvPr>
            <p:ph type="title"/>
          </p:nvPr>
        </p:nvSpPr>
        <p:spPr>
          <a:xfrm>
            <a:off x="0" y="393222"/>
            <a:ext cx="11919857" cy="1095944"/>
          </a:xfrm>
          <a:prstGeom prst="rect">
            <a:avLst/>
          </a:prstGeom>
          <a:noFill/>
          <a:ln>
            <a:noFill/>
          </a:ln>
        </p:spPr>
        <p:txBody>
          <a:bodyPr vert="horz" wrap="square" lIns="274320" tIns="274320" rIns="91440" bIns="274320" rtlCol="0" anchor="ctr">
            <a:noAutofit/>
          </a:bodyPr>
          <a:lstStyle>
            <a:lvl1pPr marL="0" indent="0">
              <a:lnSpc>
                <a:spcPct val="100000"/>
              </a:lnSpc>
              <a:defRPr sz="3200" b="0"/>
            </a:lvl1pPr>
          </a:lstStyle>
          <a:p>
            <a:r>
              <a:rPr lang="en-US"/>
              <a:t>Click to edit Master title style</a:t>
            </a:r>
            <a:endParaRPr lang="en-US" dirty="0"/>
          </a:p>
        </p:txBody>
      </p:sp>
      <p:sp>
        <p:nvSpPr>
          <p:cNvPr id="3" name="Content Placeholder 2"/>
          <p:cNvSpPr>
            <a:spLocks noGrp="1"/>
          </p:cNvSpPr>
          <p:nvPr>
            <p:ph sz="half" idx="1"/>
          </p:nvPr>
        </p:nvSpPr>
        <p:spPr>
          <a:xfrm>
            <a:off x="-1" y="1607907"/>
            <a:ext cx="5922579" cy="4734110"/>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22579" y="1607907"/>
            <a:ext cx="6269420" cy="4734110"/>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6" name="Footer Placeholder 5"/>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625239255"/>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E36929EE-DC48-420A-A235-0D9715472A91}"/>
              </a:ext>
            </a:extLst>
          </p:cNvPr>
          <p:cNvSpPr>
            <a:spLocks noGrp="1"/>
          </p:cNvSpPr>
          <p:nvPr>
            <p:ph type="title"/>
          </p:nvPr>
        </p:nvSpPr>
        <p:spPr>
          <a:xfrm>
            <a:off x="1" y="393222"/>
            <a:ext cx="11925300" cy="1089412"/>
          </a:xfrm>
          <a:prstGeom prst="rect">
            <a:avLst/>
          </a:prstGeom>
          <a:noFill/>
          <a:ln>
            <a:noFill/>
          </a:ln>
        </p:spPr>
        <p:txBody>
          <a:bodyPr vert="horz" wrap="square" lIns="274320" tIns="274320" rIns="91440" bIns="274320" rtlCol="0" anchor="ctr">
            <a:normAutofit/>
          </a:bodyPr>
          <a:lstStyle>
            <a:lvl1pPr marL="0" indent="0">
              <a:defRPr/>
            </a:lvl1pPr>
          </a:lstStyle>
          <a:p>
            <a:r>
              <a:rPr lang="en-US"/>
              <a:t>Click to edit Master title style</a:t>
            </a:r>
            <a:endParaRPr lang="en-US" dirty="0"/>
          </a:p>
        </p:txBody>
      </p:sp>
      <p:sp>
        <p:nvSpPr>
          <p:cNvPr id="3" name="Text Placeholder 2"/>
          <p:cNvSpPr>
            <a:spLocks noGrp="1"/>
          </p:cNvSpPr>
          <p:nvPr>
            <p:ph type="body" idx="1"/>
          </p:nvPr>
        </p:nvSpPr>
        <p:spPr>
          <a:xfrm>
            <a:off x="0" y="1547171"/>
            <a:ext cx="5959366" cy="855691"/>
          </a:xfrm>
          <a:solidFill>
            <a:schemeClr val="bg1"/>
          </a:solidFill>
        </p:spPr>
        <p:txBody>
          <a:bodyPr anchor="ctr" anchorCtr="0"/>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0" y="2535716"/>
            <a:ext cx="5959366" cy="3812833"/>
          </a:xfrm>
          <a:solidFill>
            <a:schemeClr val="bg1"/>
          </a:solidFill>
        </p:spPr>
        <p:txBody>
          <a:bodyPr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77755" y="1551725"/>
            <a:ext cx="6214245" cy="855691"/>
          </a:xfrm>
          <a:solidFill>
            <a:schemeClr val="bg1"/>
          </a:solidFill>
        </p:spPr>
        <p:txBody>
          <a:bodyPr anchor="ctr" anchorCtr="0"/>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977755" y="2535716"/>
            <a:ext cx="6214245" cy="3812833"/>
          </a:xfrm>
          <a:solidFill>
            <a:schemeClr val="bg1"/>
          </a:solidFill>
        </p:spPr>
        <p:txBody>
          <a:bodyPr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8" name="Footer Placeholder 7"/>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758674014"/>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4D54D255-5B02-4DCA-8A35-BDD01655D739}"/>
              </a:ext>
            </a:extLst>
          </p:cNvPr>
          <p:cNvSpPr>
            <a:spLocks noGrp="1"/>
          </p:cNvSpPr>
          <p:nvPr>
            <p:ph type="title"/>
          </p:nvPr>
        </p:nvSpPr>
        <p:spPr>
          <a:xfrm>
            <a:off x="0" y="393222"/>
            <a:ext cx="11919857" cy="1095944"/>
          </a:xfrm>
          <a:prstGeom prst="rect">
            <a:avLst/>
          </a:prstGeom>
          <a:noFill/>
          <a:ln>
            <a:noFill/>
          </a:ln>
        </p:spPr>
        <p:txBody>
          <a:bodyPr vert="horz" wrap="square" lIns="274320" tIns="274320" rIns="91440" bIns="274320" rtlCol="0" anchor="ctr">
            <a:noAutofit/>
          </a:bodyPr>
          <a:lstStyle>
            <a:lvl1pPr marL="0" indent="0">
              <a:lnSpc>
                <a:spcPct val="100000"/>
              </a:lnSpc>
              <a:defRPr sz="3200" b="0"/>
            </a:lvl1pPr>
          </a:lstStyle>
          <a:p>
            <a:r>
              <a:rPr lang="en-US"/>
              <a:t>Click to edit Master title style</a:t>
            </a:r>
            <a:endParaRPr lang="en-US" dirty="0"/>
          </a:p>
        </p:txBody>
      </p:sp>
      <p:sp>
        <p:nvSpPr>
          <p:cNvPr id="2" name="Slide Number Placeholder 1"/>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3" name="Footer Placeholder 2"/>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42374105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838200" y="0"/>
            <a:ext cx="10515600" cy="6453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2pPr>
              <a:defRPr sz="2600"/>
            </a:lvl2pPr>
            <a:lvl3pPr>
              <a:defRPr sz="2400"/>
            </a:lvl3pPr>
            <a:lvl4pPr>
              <a:defRPr sz="2200"/>
            </a:lvl4pPr>
            <a:lvl5pP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a:xfrm rot="5400000">
            <a:off x="-988307" y="5074880"/>
            <a:ext cx="2738703" cy="365125"/>
          </a:xfrm>
        </p:spPr>
        <p:txBody>
          <a:bodyPr/>
          <a:lstStyle/>
          <a:p>
            <a:r>
              <a:rPr lang="en-US"/>
              <a:t>Module xx – Lesson yy </a:t>
            </a:r>
            <a:fld id="{F13255C3-EC6F-3E44-8738-BCB40BBB5A07}" type="slidenum">
              <a:rPr lang="en-US" smtClean="0"/>
              <a:pPr/>
              <a:t>‹#›</a:t>
            </a:fld>
            <a:endParaRPr lang="en-US" dirty="0"/>
          </a:p>
        </p:txBody>
      </p:sp>
    </p:spTree>
    <p:extLst>
      <p:ext uri="{BB962C8B-B14F-4D97-AF65-F5344CB8AC3E}">
        <p14:creationId xmlns:p14="http://schemas.microsoft.com/office/powerpoint/2010/main" val="170447114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3" name="Footer Placeholder 2"/>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55318373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9" name="Straight Connector 8">
            <a:extLst>
              <a:ext uri="{C183D7F6-B498-43B3-948B-1728B52AA6E4}">
                <adec:decorative xmlns:adec="http://schemas.microsoft.com/office/drawing/2017/decorative" val="1"/>
              </a:ext>
            </a:extLst>
          </p:cNvPr>
          <p:cNvCxnSpPr/>
          <p:nvPr userDrawn="1"/>
        </p:nvCxnSpPr>
        <p:spPr>
          <a:xfrm>
            <a:off x="4958080" y="426720"/>
            <a:ext cx="0" cy="5601637"/>
          </a:xfrm>
          <a:prstGeom prst="line">
            <a:avLst/>
          </a:prstGeom>
          <a:ln w="12700">
            <a:solidFill>
              <a:srgbClr val="FF66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0" y="426719"/>
            <a:ext cx="4772025" cy="1605781"/>
          </a:xfrm>
          <a:noFill/>
        </p:spPr>
        <p:txBody>
          <a:bodyPr rIns="640080" anchor="b"/>
          <a:lstStyle>
            <a:lvl1pPr algn="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262766" y="2460810"/>
            <a:ext cx="4509259" cy="3408178"/>
          </a:xfrm>
          <a:solidFill>
            <a:schemeClr val="bg1"/>
          </a:solidFill>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5183187" y="426721"/>
            <a:ext cx="6746047" cy="5434330"/>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Slide Number Placeholder 4"/>
          <p:cNvSpPr>
            <a:spLocks noGrp="1"/>
          </p:cNvSpPr>
          <p:nvPr>
            <p:ph type="sldNum" sz="quarter" idx="10"/>
          </p:nvPr>
        </p:nvSpPr>
        <p:spPr/>
        <p:txBody>
          <a:bodyPr/>
          <a:lstStyle/>
          <a:p>
            <a:r>
              <a:rPr lang="en-US"/>
              <a:t>Module xx – Lesson yy </a:t>
            </a:r>
            <a:fld id="{F13255C3-EC6F-3E44-8738-BCB40BBB5A07}" type="slidenum">
              <a:rPr lang="en-US" smtClean="0"/>
              <a:pPr/>
              <a:t>‹#›</a:t>
            </a:fld>
            <a:endParaRPr lang="en-US" dirty="0"/>
          </a:p>
        </p:txBody>
      </p:sp>
      <p:sp>
        <p:nvSpPr>
          <p:cNvPr id="6" name="Footer Placeholder 5"/>
          <p:cNvSpPr>
            <a:spLocks noGrp="1"/>
          </p:cNvSpPr>
          <p:nvPr>
            <p:ph type="ftr" sz="quarter" idx="11"/>
          </p:nvPr>
        </p:nvSpPr>
        <p:spPr/>
        <p:txBody>
          <a:bodyPr/>
          <a:lstStyle/>
          <a:p>
            <a:pPr algn="l">
              <a:tabLst>
                <a:tab pos="11776075" algn="r"/>
              </a:tabLst>
            </a:pPr>
            <a:r>
              <a:rPr lang="en-US" dirty="0"/>
              <a:t>DEPT 1234	Course Title</a:t>
            </a:r>
          </a:p>
        </p:txBody>
      </p:sp>
    </p:spTree>
    <p:extLst>
      <p:ext uri="{BB962C8B-B14F-4D97-AF65-F5344CB8AC3E}">
        <p14:creationId xmlns:p14="http://schemas.microsoft.com/office/powerpoint/2010/main" val="130565462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type.wav"/>
          </p:stSnd>
        </p:sndAc>
      </p:transition>
    </mc:Choice>
    <mc:Fallback xmlns="">
      <p:transition spd="slow">
        <p:sndAc>
          <p:stSnd>
            <p:snd r:embed="rId3"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7126C0-1B08-49E1-A367-854A89316880}"/>
              </a:ext>
              <a:ext uri="{C183D7F6-B498-43B3-948B-1728B52AA6E4}">
                <adec:decorative xmlns:adec="http://schemas.microsoft.com/office/drawing/2017/decorative" val="1"/>
              </a:ext>
            </a:extLst>
          </p:cNvPr>
          <p:cNvSpPr/>
          <p:nvPr userDrawn="1"/>
        </p:nvSpPr>
        <p:spPr>
          <a:xfrm>
            <a:off x="0" y="0"/>
            <a:ext cx="12191999" cy="3693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 y="517561"/>
            <a:ext cx="11930743" cy="1102475"/>
          </a:xfrm>
          <a:prstGeom prst="rect">
            <a:avLst/>
          </a:prstGeom>
          <a:noFill/>
          <a:ln>
            <a:noFill/>
          </a:ln>
        </p:spPr>
        <p:txBody>
          <a:bodyPr vert="horz" wrap="square" lIns="274320" tIns="274320" rIns="91440" bIns="2743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0" y="1606734"/>
            <a:ext cx="12191999" cy="4729416"/>
          </a:xfrm>
          <a:prstGeom prst="rect">
            <a:avLst/>
          </a:prstGeom>
          <a:noFill/>
        </p:spPr>
        <p:txBody>
          <a:bodyPr vert="horz" lIns="274320" tIns="2743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208428" y="6397142"/>
            <a:ext cx="2738703" cy="365125"/>
          </a:xfrm>
          <a:prstGeom prst="rect">
            <a:avLst/>
          </a:prstGeom>
        </p:spPr>
        <p:txBody>
          <a:bodyPr vert="horz" lIns="91440" tIns="45720" rIns="91440" bIns="45720" rtlCol="0" anchor="ctr"/>
          <a:lstStyle>
            <a:lvl1pPr algn="l">
              <a:defRPr sz="1400" baseline="0">
                <a:solidFill>
                  <a:schemeClr val="tx1">
                    <a:lumMod val="65000"/>
                    <a:lumOff val="35000"/>
                  </a:schemeClr>
                </a:solidFill>
                <a:latin typeface="Acherus Grotesque Bold" charset="0"/>
              </a:defRPr>
            </a:lvl1pPr>
          </a:lstStyle>
          <a:p>
            <a:r>
              <a:rPr lang="en-US" dirty="0"/>
              <a:t>Module xx – Lesson </a:t>
            </a:r>
            <a:r>
              <a:rPr lang="en-US" dirty="0" err="1"/>
              <a:t>yy</a:t>
            </a:r>
            <a:r>
              <a:rPr lang="en-US" dirty="0"/>
              <a:t> </a:t>
            </a:r>
            <a:fld id="{F13255C3-EC6F-3E44-8738-BCB40BBB5A07}" type="slidenum">
              <a:rPr lang="en-US" smtClean="0"/>
              <a:pPr/>
              <a:t>‹#›</a:t>
            </a:fld>
            <a:endParaRPr lang="en-US" dirty="0"/>
          </a:p>
        </p:txBody>
      </p:sp>
      <p:sp>
        <p:nvSpPr>
          <p:cNvPr id="8" name="Footer Placeholder 7"/>
          <p:cNvSpPr>
            <a:spLocks noGrp="1"/>
          </p:cNvSpPr>
          <p:nvPr>
            <p:ph type="ftr" sz="quarter" idx="3"/>
          </p:nvPr>
        </p:nvSpPr>
        <p:spPr>
          <a:xfrm>
            <a:off x="78393" y="0"/>
            <a:ext cx="12052208" cy="365125"/>
          </a:xfrm>
          <a:prstGeom prst="rect">
            <a:avLst/>
          </a:prstGeom>
        </p:spPr>
        <p:txBody>
          <a:bodyPr vert="horz" lIns="91440" tIns="45720" rIns="91440" bIns="45720" rtlCol="0" anchor="ctr"/>
          <a:lstStyle>
            <a:lvl1pPr algn="ctr">
              <a:defRPr sz="1800" b="1">
                <a:solidFill>
                  <a:schemeClr val="bg1"/>
                </a:solidFill>
                <a:latin typeface="+mn-lt"/>
                <a:cs typeface="Arial" panose="020B0604020202020204" pitchFamily="34" charset="0"/>
              </a:defRPr>
            </a:lvl1pPr>
          </a:lstStyle>
          <a:p>
            <a:pPr algn="l">
              <a:tabLst>
                <a:tab pos="11776075" algn="r"/>
              </a:tabLst>
            </a:pPr>
            <a:r>
              <a:rPr lang="en-US" dirty="0"/>
              <a:t>DEPT 1234	Course Title</a:t>
            </a:r>
          </a:p>
        </p:txBody>
      </p:sp>
    </p:spTree>
    <p:extLst>
      <p:ext uri="{BB962C8B-B14F-4D97-AF65-F5344CB8AC3E}">
        <p14:creationId xmlns:p14="http://schemas.microsoft.com/office/powerpoint/2010/main" val="1328557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9" r:id="rId7"/>
    <p:sldLayoutId id="2147483655" r:id="rId8"/>
    <p:sldLayoutId id="2147483657" r:id="rId9"/>
    <p:sldLayoutId id="2147483658" r:id="rId10"/>
    <p:sldLayoutId id="2147483656" r:id="rId11"/>
  </p:sldLayoutIdLst>
  <mc:AlternateContent xmlns:mc="http://schemas.openxmlformats.org/markup-compatibility/2006" xmlns:p14="http://schemas.microsoft.com/office/powerpoint/2010/main">
    <mc:Choice Requires="p14">
      <p:transition spd="slow" p14:dur="2000">
        <p:sndAc>
          <p:stSnd>
            <p:snd r:embed="rId13" name="type.wav"/>
          </p:stSnd>
        </p:sndAc>
      </p:transition>
    </mc:Choice>
    <mc:Fallback xmlns="">
      <p:transition spd="slow">
        <p:sndAc>
          <p:stSnd>
            <p:snd r:embed="rId14" name="type.wav"/>
          </p:stSnd>
        </p:sndAc>
      </p:transition>
    </mc:Fallback>
  </mc:AlternateContent>
  <p:hf hdr="0"/>
  <p:txStyles>
    <p:titleStyle>
      <a:lvl1pPr marL="0" indent="0" algn="l" defTabSz="914400" rtl="0" eaLnBrk="1" latinLnBrk="0" hangingPunct="1">
        <a:lnSpc>
          <a:spcPct val="100000"/>
        </a:lnSpc>
        <a:spcBef>
          <a:spcPct val="0"/>
        </a:spcBef>
        <a:buNone/>
        <a:defRPr sz="3200" b="0" i="1" kern="1200" baseline="0">
          <a:solidFill>
            <a:schemeClr val="tx1"/>
          </a:solidFill>
          <a:latin typeface="Trebuchet MS" panose="020B0603020202020204" pitchFamily="34" charset="0"/>
          <a:ea typeface="+mj-ea"/>
          <a:cs typeface="+mj-cs"/>
        </a:defRPr>
      </a:lvl1pPr>
    </p:titleStyle>
    <p:bodyStyle>
      <a:lvl1pPr marL="457200" indent="-457200" algn="l" defTabSz="914400" rtl="0" eaLnBrk="1" latinLnBrk="0" hangingPunct="1">
        <a:lnSpc>
          <a:spcPct val="90000"/>
        </a:lnSpc>
        <a:spcBef>
          <a:spcPts val="1000"/>
        </a:spcBef>
        <a:spcAft>
          <a:spcPts val="600"/>
        </a:spcAft>
        <a:buClr>
          <a:srgbClr val="C64600"/>
        </a:buClr>
        <a:buFont typeface="Wingdings" pitchFamily="2" charset="2"/>
        <a:buChar char="§"/>
        <a:tabLst/>
        <a:defRPr sz="2800" kern="1200" baseline="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spcAft>
          <a:spcPts val="600"/>
        </a:spcAft>
        <a:buClr>
          <a:srgbClr val="C64600"/>
        </a:buClr>
        <a:buFont typeface="Wingdings" pitchFamily="2" charset="2"/>
        <a:buChar char="§"/>
        <a:defRPr sz="2600" kern="1200" baseline="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spcAft>
          <a:spcPts val="600"/>
        </a:spcAft>
        <a:buClr>
          <a:srgbClr val="C64600"/>
        </a:buClr>
        <a:buFont typeface="Wingdings" pitchFamily="2" charset="2"/>
        <a:buChar char="§"/>
        <a:defRPr sz="2400" kern="1200" baseline="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audio" Target="../media/audio1.wav"/><Relationship Id="rId5" Type="http://schemas.openxmlformats.org/officeDocument/2006/relationships/image" Target="../media/image4.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908" y="904896"/>
            <a:ext cx="8282011" cy="3338630"/>
          </a:xfrm>
        </p:spPr>
        <p:txBody>
          <a:bodyPr>
            <a:normAutofit fontScale="90000"/>
          </a:bodyPr>
          <a:lstStyle/>
          <a:p>
            <a:r>
              <a:rPr lang="en-US" sz="5300" dirty="0"/>
              <a:t>“Information Friendly”</a:t>
            </a:r>
            <a:br>
              <a:rPr lang="en-US" sz="4400" dirty="0"/>
            </a:br>
            <a:br>
              <a:rPr lang="en-US" sz="4400" dirty="0"/>
            </a:br>
            <a:r>
              <a:rPr lang="en-US" sz="4400" dirty="0"/>
              <a:t>Edward A. Fox, </a:t>
            </a:r>
            <a:r>
              <a:rPr lang="en-US" sz="4400" dirty="0" err="1"/>
              <a:t>fox@vt.edu</a:t>
            </a:r>
            <a:br>
              <a:rPr lang="en-US" sz="4400" dirty="0"/>
            </a:br>
            <a:r>
              <a:rPr lang="en-US" sz="4400" dirty="0"/>
              <a:t>ENGE 1014, 11/15/2019</a:t>
            </a:r>
          </a:p>
        </p:txBody>
      </p:sp>
      <p:sp>
        <p:nvSpPr>
          <p:cNvPr id="3" name="TextBox 2">
            <a:extLst>
              <a:ext uri="{FF2B5EF4-FFF2-40B4-BE49-F238E27FC236}">
                <a16:creationId xmlns:a16="http://schemas.microsoft.com/office/drawing/2014/main" id="{4FA8E9EA-418A-7048-9BA1-8A804776AB76}"/>
              </a:ext>
            </a:extLst>
          </p:cNvPr>
          <p:cNvSpPr txBox="1"/>
          <p:nvPr/>
        </p:nvSpPr>
        <p:spPr>
          <a:xfrm>
            <a:off x="667820" y="5702157"/>
            <a:ext cx="7765267" cy="461665"/>
          </a:xfrm>
          <a:prstGeom prst="rect">
            <a:avLst/>
          </a:prstGeom>
          <a:noFill/>
        </p:spPr>
        <p:txBody>
          <a:bodyPr wrap="none" rtlCol="0">
            <a:spAutoFit/>
          </a:bodyPr>
          <a:lstStyle/>
          <a:p>
            <a:r>
              <a:rPr lang="en-US" sz="2400" dirty="0"/>
              <a:t>http://</a:t>
            </a:r>
            <a:r>
              <a:rPr lang="en-US" sz="2400" dirty="0" err="1"/>
              <a:t>fox.cs.vt.edu</a:t>
            </a:r>
            <a:r>
              <a:rPr lang="en-US" sz="2400" dirty="0"/>
              <a:t>/talks/2019/20191115ENGE1014Fox.pptx</a:t>
            </a:r>
          </a:p>
        </p:txBody>
      </p:sp>
    </p:spTree>
    <p:extLst>
      <p:ext uri="{BB962C8B-B14F-4D97-AF65-F5344CB8AC3E}">
        <p14:creationId xmlns:p14="http://schemas.microsoft.com/office/powerpoint/2010/main" val="341500484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p:txBody>
          <a:bodyPr/>
          <a:lstStyle/>
          <a:p>
            <a:r>
              <a:rPr lang="en-US" dirty="0"/>
              <a:t>Information</a:t>
            </a:r>
            <a:br>
              <a:rPr lang="en-US" dirty="0"/>
            </a:br>
            <a:r>
              <a:rPr lang="en-US" dirty="0"/>
              <a:t>Systems</a:t>
            </a:r>
          </a:p>
        </p:txBody>
      </p:sp>
      <p:pic>
        <p:nvPicPr>
          <p:cNvPr id="23" name="Picture 2" descr="An equilateral triangle with People at the top, Technology at bottom right, and Content at bottom left, with a circle in the center labeled as Applications and Use.">
            <a:extLst>
              <a:ext uri="{FF2B5EF4-FFF2-40B4-BE49-F238E27FC236}">
                <a16:creationId xmlns:a16="http://schemas.microsoft.com/office/drawing/2014/main" id="{9EBC9FC1-233E-E841-A6BE-CC97A2080165}"/>
              </a:ext>
            </a:extLst>
          </p:cNvPr>
          <p:cNvPicPr>
            <a:picLocks noChangeAspect="1" noChangeArrowheads="1"/>
          </p:cNvPicPr>
          <p:nvPr/>
        </p:nvPicPr>
        <p:blipFill>
          <a:blip r:embed="rId3" cstate="print"/>
          <a:srcRect/>
          <a:stretch>
            <a:fillRect/>
          </a:stretch>
        </p:blipFill>
        <p:spPr bwMode="auto">
          <a:xfrm>
            <a:off x="2488401" y="793251"/>
            <a:ext cx="9703599" cy="6064749"/>
          </a:xfrm>
          <a:prstGeom prst="rect">
            <a:avLst/>
          </a:prstGeom>
          <a:noFill/>
          <a:ln w="9525">
            <a:noFill/>
            <a:miter lim="800000"/>
            <a:headEnd/>
            <a:tailEnd/>
          </a:ln>
        </p:spPr>
      </p:pic>
    </p:spTree>
    <p:extLst>
      <p:ext uri="{BB962C8B-B14F-4D97-AF65-F5344CB8AC3E}">
        <p14:creationId xmlns:p14="http://schemas.microsoft.com/office/powerpoint/2010/main" val="4247331776"/>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4" name="type.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a:xfrm>
            <a:off x="0" y="865833"/>
            <a:ext cx="11919857" cy="1095944"/>
          </a:xfrm>
        </p:spPr>
        <p:txBody>
          <a:bodyPr/>
          <a:lstStyle/>
          <a:p>
            <a:r>
              <a:rPr lang="en-US" dirty="0"/>
              <a:t>Digital </a:t>
            </a:r>
            <a:br>
              <a:rPr lang="en-US" dirty="0"/>
            </a:br>
            <a:r>
              <a:rPr lang="en-US" dirty="0"/>
              <a:t>Library</a:t>
            </a:r>
            <a:br>
              <a:rPr lang="en-US" dirty="0"/>
            </a:br>
            <a:r>
              <a:rPr lang="en-US" dirty="0"/>
              <a:t>Curriculum</a:t>
            </a:r>
            <a:br>
              <a:rPr lang="en-US" dirty="0"/>
            </a:br>
            <a:r>
              <a:rPr lang="en-US" dirty="0"/>
              <a:t>Framework</a:t>
            </a:r>
          </a:p>
        </p:txBody>
      </p:sp>
      <p:graphicFrame>
        <p:nvGraphicFramePr>
          <p:cNvPr id="4" name="Object 5" descr="Three levels show at the top level, two semester courses, one on collection development and creation and the other on services and sustainability. The second level has five modules for each of the semesters, as the core topics, while the lower level has related topics numbering ten.">
            <a:extLst>
              <a:ext uri="{FF2B5EF4-FFF2-40B4-BE49-F238E27FC236}">
                <a16:creationId xmlns:a16="http://schemas.microsoft.com/office/drawing/2014/main" id="{734C64DC-61A3-9147-8AA7-86D6F28B3518}"/>
              </a:ext>
            </a:extLst>
          </p:cNvPr>
          <p:cNvGraphicFramePr>
            <a:graphicFrameLocks noChangeAspect="1"/>
          </p:cNvGraphicFramePr>
          <p:nvPr>
            <p:extLst>
              <p:ext uri="{D42A27DB-BD31-4B8C-83A1-F6EECF244321}">
                <p14:modId xmlns:p14="http://schemas.microsoft.com/office/powerpoint/2010/main" val="3787035275"/>
              </p:ext>
            </p:extLst>
          </p:nvPr>
        </p:nvGraphicFramePr>
        <p:xfrm>
          <a:off x="2897312" y="1348483"/>
          <a:ext cx="9144000" cy="5210432"/>
        </p:xfrm>
        <a:graphic>
          <a:graphicData uri="http://schemas.openxmlformats.org/presentationml/2006/ole">
            <mc:AlternateContent xmlns:mc="http://schemas.openxmlformats.org/markup-compatibility/2006">
              <mc:Choice xmlns:v="urn:schemas-microsoft-com:vml" Requires="v">
                <p:oleObj spid="_x0000_s1030" name="Visio" r:id="rId4" imgW="7121387" imgH="4061129" progId="">
                  <p:embed/>
                </p:oleObj>
              </mc:Choice>
              <mc:Fallback>
                <p:oleObj name="Visio" r:id="rId4" imgW="7121387" imgH="4061129"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7312" y="1348483"/>
                        <a:ext cx="9144000" cy="521043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5986542"/>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6" name="type.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a:xfrm>
            <a:off x="0" y="1122687"/>
            <a:ext cx="11919857" cy="1095944"/>
          </a:xfrm>
        </p:spPr>
        <p:txBody>
          <a:bodyPr/>
          <a:lstStyle/>
          <a:p>
            <a:r>
              <a:rPr lang="en-US" dirty="0"/>
              <a:t>ETANA</a:t>
            </a:r>
            <a:br>
              <a:rPr lang="en-US" dirty="0"/>
            </a:br>
            <a:r>
              <a:rPr lang="en-US" dirty="0"/>
              <a:t>Digital</a:t>
            </a:r>
            <a:br>
              <a:rPr lang="en-US" dirty="0"/>
            </a:br>
            <a:r>
              <a:rPr lang="en-US" dirty="0"/>
              <a:t>Library</a:t>
            </a:r>
            <a:br>
              <a:rPr lang="en-US" dirty="0"/>
            </a:br>
            <a:r>
              <a:rPr lang="en-US" dirty="0"/>
              <a:t>for</a:t>
            </a:r>
            <a:br>
              <a:rPr lang="en-US" dirty="0"/>
            </a:br>
            <a:r>
              <a:rPr lang="en-US" dirty="0"/>
              <a:t>Archaeology</a:t>
            </a:r>
          </a:p>
        </p:txBody>
      </p:sp>
      <p:sp>
        <p:nvSpPr>
          <p:cNvPr id="5" name="Rectangle 3">
            <a:extLst>
              <a:ext uri="{FF2B5EF4-FFF2-40B4-BE49-F238E27FC236}">
                <a16:creationId xmlns:a16="http://schemas.microsoft.com/office/drawing/2014/main" id="{B0063DD2-FCE3-5641-9DED-A2CAB1B102E5}"/>
              </a:ext>
            </a:extLst>
          </p:cNvPr>
          <p:cNvSpPr>
            <a:spLocks noChangeArrowheads="1"/>
          </p:cNvSpPr>
          <p:nvPr/>
        </p:nvSpPr>
        <p:spPr bwMode="auto">
          <a:xfrm>
            <a:off x="4126786" y="2550417"/>
            <a:ext cx="1295400" cy="368300"/>
          </a:xfrm>
          <a:prstGeom prst="rect">
            <a:avLst/>
          </a:prstGeom>
          <a:solidFill>
            <a:srgbClr val="7030A0"/>
          </a:solidFill>
          <a:ln w="15875">
            <a:solidFill>
              <a:schemeClr val="tx1"/>
            </a:solidFill>
            <a:miter lim="800000"/>
            <a:headEnd/>
            <a:tailEnd/>
          </a:ln>
        </p:spPr>
        <p:txBody>
          <a:bodyPr wrap="none" anchor="ctr"/>
          <a:lstStyle/>
          <a:p>
            <a:pPr algn="ctr"/>
            <a:r>
              <a:rPr lang="en-US" b="0" dirty="0" err="1">
                <a:solidFill>
                  <a:schemeClr val="bg1"/>
                </a:solidFill>
                <a:latin typeface="Tahoma" pitchFamily="34" charset="0"/>
              </a:rPr>
              <a:t>Lahav</a:t>
            </a:r>
            <a:endParaRPr lang="en-US" b="0" dirty="0">
              <a:solidFill>
                <a:schemeClr val="bg1"/>
              </a:solidFill>
              <a:latin typeface="Tahoma" pitchFamily="34" charset="0"/>
            </a:endParaRPr>
          </a:p>
        </p:txBody>
      </p:sp>
      <p:sp>
        <p:nvSpPr>
          <p:cNvPr id="6" name="Rectangle 4">
            <a:extLst>
              <a:ext uri="{FF2B5EF4-FFF2-40B4-BE49-F238E27FC236}">
                <a16:creationId xmlns:a16="http://schemas.microsoft.com/office/drawing/2014/main" id="{391517B8-AE06-3E4F-B072-14724A766275}"/>
              </a:ext>
            </a:extLst>
          </p:cNvPr>
          <p:cNvSpPr>
            <a:spLocks noChangeArrowheads="1"/>
          </p:cNvSpPr>
          <p:nvPr/>
        </p:nvSpPr>
        <p:spPr bwMode="auto">
          <a:xfrm>
            <a:off x="4126786" y="3020317"/>
            <a:ext cx="1295400" cy="381000"/>
          </a:xfrm>
          <a:prstGeom prst="rect">
            <a:avLst/>
          </a:prstGeom>
          <a:solidFill>
            <a:srgbClr val="7030A0"/>
          </a:solidFill>
          <a:ln w="15875">
            <a:solidFill>
              <a:schemeClr val="tx1"/>
            </a:solidFill>
            <a:miter lim="800000"/>
            <a:headEnd/>
            <a:tailEnd/>
          </a:ln>
        </p:spPr>
        <p:txBody>
          <a:bodyPr wrap="none" anchor="ctr"/>
          <a:lstStyle/>
          <a:p>
            <a:pPr algn="ctr"/>
            <a:r>
              <a:rPr lang="en-US" b="0" dirty="0" err="1">
                <a:solidFill>
                  <a:schemeClr val="bg1"/>
                </a:solidFill>
                <a:latin typeface="Tahoma" pitchFamily="34" charset="0"/>
              </a:rPr>
              <a:t>Nimrin</a:t>
            </a:r>
            <a:endParaRPr lang="en-US" b="0" dirty="0">
              <a:solidFill>
                <a:schemeClr val="bg1"/>
              </a:solidFill>
              <a:latin typeface="Tahoma" pitchFamily="34" charset="0"/>
            </a:endParaRPr>
          </a:p>
        </p:txBody>
      </p:sp>
      <p:sp>
        <p:nvSpPr>
          <p:cNvPr id="7" name="Rectangle 5">
            <a:extLst>
              <a:ext uri="{FF2B5EF4-FFF2-40B4-BE49-F238E27FC236}">
                <a16:creationId xmlns:a16="http://schemas.microsoft.com/office/drawing/2014/main" id="{D159D9E8-9E52-AC43-BC85-D211EAE92C23}"/>
              </a:ext>
            </a:extLst>
          </p:cNvPr>
          <p:cNvSpPr>
            <a:spLocks noChangeArrowheads="1"/>
          </p:cNvSpPr>
          <p:nvPr/>
        </p:nvSpPr>
        <p:spPr bwMode="auto">
          <a:xfrm>
            <a:off x="4126786" y="3515617"/>
            <a:ext cx="1295400" cy="381000"/>
          </a:xfrm>
          <a:prstGeom prst="rect">
            <a:avLst/>
          </a:prstGeom>
          <a:solidFill>
            <a:srgbClr val="7030A0"/>
          </a:solidFill>
          <a:ln w="15875">
            <a:solidFill>
              <a:schemeClr val="tx1"/>
            </a:solidFill>
            <a:miter lim="800000"/>
            <a:headEnd/>
            <a:tailEnd/>
          </a:ln>
        </p:spPr>
        <p:txBody>
          <a:bodyPr wrap="none" anchor="ctr"/>
          <a:lstStyle/>
          <a:p>
            <a:pPr algn="ctr"/>
            <a:r>
              <a:rPr lang="en-US" b="0" dirty="0" err="1">
                <a:solidFill>
                  <a:schemeClr val="bg1"/>
                </a:solidFill>
                <a:latin typeface="Tahoma" pitchFamily="34" charset="0"/>
              </a:rPr>
              <a:t>Umayri</a:t>
            </a:r>
            <a:endParaRPr lang="en-US" b="0" dirty="0">
              <a:solidFill>
                <a:schemeClr val="bg1"/>
              </a:solidFill>
              <a:latin typeface="Tahoma" pitchFamily="34" charset="0"/>
            </a:endParaRPr>
          </a:p>
        </p:txBody>
      </p:sp>
      <p:sp>
        <p:nvSpPr>
          <p:cNvPr id="8" name="Rectangle 6">
            <a:extLst>
              <a:ext uri="{FF2B5EF4-FFF2-40B4-BE49-F238E27FC236}">
                <a16:creationId xmlns:a16="http://schemas.microsoft.com/office/drawing/2014/main" id="{8524E0C3-CD15-AD45-9B9E-38436E9C8662}"/>
              </a:ext>
            </a:extLst>
          </p:cNvPr>
          <p:cNvSpPr>
            <a:spLocks noChangeArrowheads="1"/>
          </p:cNvSpPr>
          <p:nvPr/>
        </p:nvSpPr>
        <p:spPr bwMode="auto">
          <a:xfrm>
            <a:off x="4126786" y="4010917"/>
            <a:ext cx="1295400" cy="342900"/>
          </a:xfrm>
          <a:prstGeom prst="rect">
            <a:avLst/>
          </a:prstGeom>
          <a:solidFill>
            <a:srgbClr val="C0C0C0"/>
          </a:solidFill>
          <a:ln w="15875">
            <a:solidFill>
              <a:schemeClr val="tx1"/>
            </a:solidFill>
            <a:miter lim="800000"/>
            <a:headEnd/>
            <a:tailEnd/>
          </a:ln>
        </p:spPr>
        <p:txBody>
          <a:bodyPr wrap="none" anchor="ctr"/>
          <a:lstStyle/>
          <a:p>
            <a:pPr algn="ctr"/>
            <a:r>
              <a:rPr lang="en-US" b="0">
                <a:solidFill>
                  <a:srgbClr val="800000"/>
                </a:solidFill>
                <a:latin typeface="Tahoma" pitchFamily="34" charset="0"/>
              </a:rPr>
              <a:t>Hisban</a:t>
            </a:r>
          </a:p>
        </p:txBody>
      </p:sp>
      <p:sp>
        <p:nvSpPr>
          <p:cNvPr id="9" name="Rectangle 7">
            <a:extLst>
              <a:ext uri="{FF2B5EF4-FFF2-40B4-BE49-F238E27FC236}">
                <a16:creationId xmlns:a16="http://schemas.microsoft.com/office/drawing/2014/main" id="{509748BD-942E-4747-AFF6-91DE8C63EA99}"/>
              </a:ext>
            </a:extLst>
          </p:cNvPr>
          <p:cNvSpPr>
            <a:spLocks noChangeArrowheads="1"/>
          </p:cNvSpPr>
          <p:nvPr/>
        </p:nvSpPr>
        <p:spPr bwMode="auto">
          <a:xfrm>
            <a:off x="4126786" y="4468117"/>
            <a:ext cx="1295400" cy="393700"/>
          </a:xfrm>
          <a:prstGeom prst="rect">
            <a:avLst/>
          </a:prstGeom>
          <a:solidFill>
            <a:srgbClr val="C0C0C0"/>
          </a:solidFill>
          <a:ln w="15875">
            <a:solidFill>
              <a:schemeClr val="tx1"/>
            </a:solidFill>
            <a:miter lim="800000"/>
            <a:headEnd/>
            <a:tailEnd/>
          </a:ln>
        </p:spPr>
        <p:txBody>
          <a:bodyPr wrap="none" anchor="ctr"/>
          <a:lstStyle/>
          <a:p>
            <a:pPr algn="ctr"/>
            <a:r>
              <a:rPr lang="en-US" b="0">
                <a:solidFill>
                  <a:srgbClr val="800000"/>
                </a:solidFill>
                <a:latin typeface="Tahoma" pitchFamily="34" charset="0"/>
              </a:rPr>
              <a:t>Megiddo</a:t>
            </a:r>
          </a:p>
        </p:txBody>
      </p:sp>
      <p:sp>
        <p:nvSpPr>
          <p:cNvPr id="10" name="Rectangle 8">
            <a:extLst>
              <a:ext uri="{FF2B5EF4-FFF2-40B4-BE49-F238E27FC236}">
                <a16:creationId xmlns:a16="http://schemas.microsoft.com/office/drawing/2014/main" id="{3E71F9CC-AEC5-0A44-9C47-5507BB006A4D}"/>
              </a:ext>
            </a:extLst>
          </p:cNvPr>
          <p:cNvSpPr>
            <a:spLocks noChangeArrowheads="1"/>
          </p:cNvSpPr>
          <p:nvPr/>
        </p:nvSpPr>
        <p:spPr bwMode="auto">
          <a:xfrm>
            <a:off x="4126786" y="4976117"/>
            <a:ext cx="1295400" cy="368300"/>
          </a:xfrm>
          <a:prstGeom prst="rect">
            <a:avLst/>
          </a:prstGeom>
          <a:solidFill>
            <a:srgbClr val="C0C0C0"/>
          </a:solidFill>
          <a:ln w="15875">
            <a:solidFill>
              <a:schemeClr val="tx1"/>
            </a:solidFill>
            <a:miter lim="800000"/>
            <a:headEnd/>
            <a:tailEnd/>
          </a:ln>
        </p:spPr>
        <p:txBody>
          <a:bodyPr wrap="none" anchor="ctr"/>
          <a:lstStyle/>
          <a:p>
            <a:pPr algn="ctr"/>
            <a:r>
              <a:rPr lang="en-US" b="0">
                <a:solidFill>
                  <a:srgbClr val="800000"/>
                </a:solidFill>
                <a:latin typeface="Tahoma" pitchFamily="34" charset="0"/>
              </a:rPr>
              <a:t>Jalul</a:t>
            </a:r>
          </a:p>
        </p:txBody>
      </p:sp>
      <p:sp>
        <p:nvSpPr>
          <p:cNvPr id="11" name="Rectangle 10">
            <a:extLst>
              <a:ext uri="{FF2B5EF4-FFF2-40B4-BE49-F238E27FC236}">
                <a16:creationId xmlns:a16="http://schemas.microsoft.com/office/drawing/2014/main" id="{C507D1AA-AEE9-2143-A567-08D3199817A3}"/>
              </a:ext>
            </a:extLst>
          </p:cNvPr>
          <p:cNvSpPr>
            <a:spLocks noChangeArrowheads="1"/>
          </p:cNvSpPr>
          <p:nvPr/>
        </p:nvSpPr>
        <p:spPr bwMode="auto">
          <a:xfrm>
            <a:off x="5574586" y="2537717"/>
            <a:ext cx="457200" cy="3276600"/>
          </a:xfrm>
          <a:prstGeom prst="rect">
            <a:avLst/>
          </a:prstGeom>
          <a:solidFill>
            <a:srgbClr val="7030A0"/>
          </a:solidFill>
          <a:ln w="15875">
            <a:solidFill>
              <a:schemeClr val="tx1"/>
            </a:solidFill>
            <a:miter lim="800000"/>
            <a:headEnd/>
            <a:tailEnd/>
          </a:ln>
        </p:spPr>
        <p:txBody>
          <a:bodyPr wrap="none" anchor="ctr"/>
          <a:lstStyle/>
          <a:p>
            <a:pPr algn="ctr"/>
            <a:r>
              <a:rPr lang="en-US" sz="1200" dirty="0">
                <a:solidFill>
                  <a:schemeClr val="bg1"/>
                </a:solidFill>
                <a:latin typeface="Tahoma" pitchFamily="34" charset="0"/>
              </a:rPr>
              <a:t>D</a:t>
            </a:r>
          </a:p>
          <a:p>
            <a:pPr algn="ctr"/>
            <a:r>
              <a:rPr lang="en-US" sz="1200" dirty="0">
                <a:solidFill>
                  <a:schemeClr val="bg1"/>
                </a:solidFill>
                <a:latin typeface="Tahoma" pitchFamily="34" charset="0"/>
              </a:rPr>
              <a:t>A</a:t>
            </a:r>
          </a:p>
          <a:p>
            <a:pPr algn="ctr"/>
            <a:r>
              <a:rPr lang="en-US" sz="1200" dirty="0">
                <a:solidFill>
                  <a:schemeClr val="bg1"/>
                </a:solidFill>
                <a:latin typeface="Tahoma" pitchFamily="34" charset="0"/>
              </a:rPr>
              <a:t>T</a:t>
            </a:r>
          </a:p>
          <a:p>
            <a:pPr algn="ctr"/>
            <a:r>
              <a:rPr lang="en-US" sz="1200" dirty="0">
                <a:solidFill>
                  <a:schemeClr val="bg1"/>
                </a:solidFill>
                <a:latin typeface="Tahoma" pitchFamily="34" charset="0"/>
              </a:rPr>
              <a:t>A</a:t>
            </a:r>
          </a:p>
          <a:p>
            <a:pPr algn="ctr"/>
            <a:r>
              <a:rPr lang="en-US" sz="1200" dirty="0">
                <a:solidFill>
                  <a:schemeClr val="bg1"/>
                </a:solidFill>
                <a:latin typeface="Tahoma" pitchFamily="34" charset="0"/>
              </a:rPr>
              <a:t>B</a:t>
            </a:r>
          </a:p>
          <a:p>
            <a:pPr algn="ctr"/>
            <a:r>
              <a:rPr lang="en-US" sz="1200" dirty="0">
                <a:solidFill>
                  <a:schemeClr val="bg1"/>
                </a:solidFill>
                <a:latin typeface="Tahoma" pitchFamily="34" charset="0"/>
              </a:rPr>
              <a:t>A</a:t>
            </a:r>
          </a:p>
          <a:p>
            <a:pPr algn="ctr"/>
            <a:r>
              <a:rPr lang="en-US" sz="1200" dirty="0">
                <a:solidFill>
                  <a:schemeClr val="bg1"/>
                </a:solidFill>
                <a:latin typeface="Tahoma" pitchFamily="34" charset="0"/>
              </a:rPr>
              <a:t>S</a:t>
            </a:r>
          </a:p>
          <a:p>
            <a:pPr algn="ctr"/>
            <a:r>
              <a:rPr lang="en-US" sz="1200" dirty="0">
                <a:solidFill>
                  <a:schemeClr val="bg1"/>
                </a:solidFill>
                <a:latin typeface="Tahoma" pitchFamily="34" charset="0"/>
              </a:rPr>
              <a:t>E</a:t>
            </a:r>
          </a:p>
          <a:p>
            <a:pPr algn="ctr"/>
            <a:endParaRPr lang="en-US" sz="1200" dirty="0">
              <a:solidFill>
                <a:schemeClr val="bg1"/>
              </a:solidFill>
              <a:latin typeface="Tahoma" pitchFamily="34" charset="0"/>
            </a:endParaRPr>
          </a:p>
          <a:p>
            <a:pPr algn="ctr"/>
            <a:r>
              <a:rPr lang="en-US" sz="1200" dirty="0">
                <a:solidFill>
                  <a:schemeClr val="bg1"/>
                </a:solidFill>
                <a:latin typeface="Tahoma" pitchFamily="34" charset="0"/>
              </a:rPr>
              <a:t>W</a:t>
            </a:r>
          </a:p>
          <a:p>
            <a:pPr algn="ctr"/>
            <a:r>
              <a:rPr lang="en-US" sz="1200" dirty="0">
                <a:solidFill>
                  <a:schemeClr val="bg1"/>
                </a:solidFill>
                <a:latin typeface="Tahoma" pitchFamily="34" charset="0"/>
              </a:rPr>
              <a:t>R</a:t>
            </a:r>
          </a:p>
          <a:p>
            <a:pPr algn="ctr"/>
            <a:r>
              <a:rPr lang="en-US" sz="1200" dirty="0">
                <a:solidFill>
                  <a:schemeClr val="bg1"/>
                </a:solidFill>
                <a:latin typeface="Tahoma" pitchFamily="34" charset="0"/>
              </a:rPr>
              <a:t>A</a:t>
            </a:r>
          </a:p>
          <a:p>
            <a:pPr algn="ctr"/>
            <a:r>
              <a:rPr lang="en-US" sz="1200" dirty="0">
                <a:solidFill>
                  <a:schemeClr val="bg1"/>
                </a:solidFill>
                <a:latin typeface="Tahoma" pitchFamily="34" charset="0"/>
              </a:rPr>
              <a:t>P</a:t>
            </a:r>
          </a:p>
          <a:p>
            <a:pPr algn="ctr"/>
            <a:r>
              <a:rPr lang="en-US" sz="1200" dirty="0">
                <a:solidFill>
                  <a:schemeClr val="bg1"/>
                </a:solidFill>
                <a:latin typeface="Tahoma" pitchFamily="34" charset="0"/>
              </a:rPr>
              <a:t>P</a:t>
            </a:r>
          </a:p>
          <a:p>
            <a:pPr algn="ctr"/>
            <a:r>
              <a:rPr lang="en-US" sz="1200" dirty="0">
                <a:solidFill>
                  <a:schemeClr val="bg1"/>
                </a:solidFill>
                <a:latin typeface="Tahoma" pitchFamily="34" charset="0"/>
              </a:rPr>
              <a:t>E</a:t>
            </a:r>
          </a:p>
          <a:p>
            <a:pPr algn="ctr"/>
            <a:r>
              <a:rPr lang="en-US" sz="1200" dirty="0">
                <a:solidFill>
                  <a:schemeClr val="bg1"/>
                </a:solidFill>
                <a:latin typeface="Tahoma" pitchFamily="34" charset="0"/>
              </a:rPr>
              <a:t>R</a:t>
            </a:r>
          </a:p>
          <a:p>
            <a:pPr algn="ctr"/>
            <a:r>
              <a:rPr lang="en-US" sz="1200" dirty="0">
                <a:solidFill>
                  <a:schemeClr val="bg1"/>
                </a:solidFill>
                <a:latin typeface="Tahoma" pitchFamily="34" charset="0"/>
              </a:rPr>
              <a:t>S</a:t>
            </a:r>
          </a:p>
        </p:txBody>
      </p:sp>
      <p:sp>
        <p:nvSpPr>
          <p:cNvPr id="12" name="Rectangle 11">
            <a:extLst>
              <a:ext uri="{FF2B5EF4-FFF2-40B4-BE49-F238E27FC236}">
                <a16:creationId xmlns:a16="http://schemas.microsoft.com/office/drawing/2014/main" id="{3B3C13D0-E5EB-954B-89B8-CBDFFD25717C}"/>
              </a:ext>
            </a:extLst>
          </p:cNvPr>
          <p:cNvSpPr>
            <a:spLocks noChangeArrowheads="1"/>
          </p:cNvSpPr>
          <p:nvPr/>
        </p:nvSpPr>
        <p:spPr bwMode="auto">
          <a:xfrm>
            <a:off x="6565186" y="3528317"/>
            <a:ext cx="1295400" cy="12954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ETANA-DL</a:t>
            </a:r>
          </a:p>
          <a:p>
            <a:pPr algn="ctr"/>
            <a:r>
              <a:rPr lang="en-US" b="0" dirty="0">
                <a:solidFill>
                  <a:schemeClr val="bg1"/>
                </a:solidFill>
                <a:latin typeface="Tahoma" pitchFamily="34" charset="0"/>
              </a:rPr>
              <a:t>UNION</a:t>
            </a:r>
          </a:p>
          <a:p>
            <a:pPr algn="ctr"/>
            <a:r>
              <a:rPr lang="en-US" b="0" dirty="0">
                <a:solidFill>
                  <a:schemeClr val="bg1"/>
                </a:solidFill>
                <a:latin typeface="Tahoma" pitchFamily="34" charset="0"/>
              </a:rPr>
              <a:t>CATALOG</a:t>
            </a:r>
          </a:p>
        </p:txBody>
      </p:sp>
      <p:sp>
        <p:nvSpPr>
          <p:cNvPr id="13" name="AutoShape 12">
            <a:extLst>
              <a:ext uri="{FF2B5EF4-FFF2-40B4-BE49-F238E27FC236}">
                <a16:creationId xmlns:a16="http://schemas.microsoft.com/office/drawing/2014/main" id="{2224336C-2FB7-0B46-8698-99623CD44560}"/>
              </a:ext>
              <a:ext uri="{C183D7F6-B498-43B3-948B-1728B52AA6E4}">
                <adec:decorative xmlns:adec="http://schemas.microsoft.com/office/drawing/2017/decorative" val="1"/>
              </a:ext>
            </a:extLst>
          </p:cNvPr>
          <p:cNvSpPr>
            <a:spLocks/>
          </p:cNvSpPr>
          <p:nvPr/>
        </p:nvSpPr>
        <p:spPr bwMode="auto">
          <a:xfrm>
            <a:off x="6082586" y="2563117"/>
            <a:ext cx="457200" cy="3251200"/>
          </a:xfrm>
          <a:prstGeom prst="rightBrace">
            <a:avLst>
              <a:gd name="adj1" fmla="val 59259"/>
              <a:gd name="adj2" fmla="val 50000"/>
            </a:avLst>
          </a:prstGeom>
          <a:noFill/>
          <a:ln w="15875">
            <a:solidFill>
              <a:schemeClr val="tx1"/>
            </a:solidFill>
            <a:miter lim="800000"/>
            <a:headEnd/>
            <a:tailEnd/>
          </a:ln>
        </p:spPr>
        <p:txBody>
          <a:bodyPr wrap="none" anchor="ctr"/>
          <a:lstStyle/>
          <a:p>
            <a:endParaRPr lang="en-US"/>
          </a:p>
        </p:txBody>
      </p:sp>
      <p:sp>
        <p:nvSpPr>
          <p:cNvPr id="14" name="Rectangle 13">
            <a:extLst>
              <a:ext uri="{FF2B5EF4-FFF2-40B4-BE49-F238E27FC236}">
                <a16:creationId xmlns:a16="http://schemas.microsoft.com/office/drawing/2014/main" id="{74C64059-8F33-914A-A4B0-419AB3E8A373}"/>
              </a:ext>
            </a:extLst>
          </p:cNvPr>
          <p:cNvSpPr>
            <a:spLocks noChangeArrowheads="1"/>
          </p:cNvSpPr>
          <p:nvPr/>
        </p:nvSpPr>
        <p:spPr bwMode="auto">
          <a:xfrm>
            <a:off x="8800386" y="2423417"/>
            <a:ext cx="1397000" cy="3048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Search</a:t>
            </a:r>
          </a:p>
        </p:txBody>
      </p:sp>
      <p:sp>
        <p:nvSpPr>
          <p:cNvPr id="15" name="Rectangle 14">
            <a:extLst>
              <a:ext uri="{FF2B5EF4-FFF2-40B4-BE49-F238E27FC236}">
                <a16:creationId xmlns:a16="http://schemas.microsoft.com/office/drawing/2014/main" id="{2336AE64-9860-DB48-AE86-8DAC556995BA}"/>
              </a:ext>
            </a:extLst>
          </p:cNvPr>
          <p:cNvSpPr>
            <a:spLocks noChangeArrowheads="1"/>
          </p:cNvSpPr>
          <p:nvPr/>
        </p:nvSpPr>
        <p:spPr bwMode="auto">
          <a:xfrm>
            <a:off x="10527586" y="2436117"/>
            <a:ext cx="317500" cy="3429000"/>
          </a:xfrm>
          <a:prstGeom prst="rect">
            <a:avLst/>
          </a:prstGeom>
          <a:solidFill>
            <a:srgbClr val="7030A0"/>
          </a:solidFill>
          <a:ln w="15875">
            <a:solidFill>
              <a:schemeClr val="tx1"/>
            </a:solidFill>
            <a:miter lim="800000"/>
            <a:headEnd/>
            <a:tailEnd/>
          </a:ln>
        </p:spPr>
        <p:txBody>
          <a:bodyPr wrap="none" anchor="ctr"/>
          <a:lstStyle/>
          <a:p>
            <a:pPr algn="ctr"/>
            <a:r>
              <a:rPr lang="en-US" sz="1400" dirty="0">
                <a:solidFill>
                  <a:schemeClr val="bg1"/>
                </a:solidFill>
                <a:latin typeface="Tahoma" pitchFamily="34" charset="0"/>
              </a:rPr>
              <a:t>U</a:t>
            </a:r>
          </a:p>
          <a:p>
            <a:pPr algn="ctr"/>
            <a:r>
              <a:rPr lang="en-US" sz="1400" dirty="0">
                <a:solidFill>
                  <a:schemeClr val="bg1"/>
                </a:solidFill>
                <a:latin typeface="Tahoma" pitchFamily="34" charset="0"/>
              </a:rPr>
              <a:t>S</a:t>
            </a:r>
          </a:p>
          <a:p>
            <a:pPr algn="ctr"/>
            <a:r>
              <a:rPr lang="en-US" sz="1400" dirty="0">
                <a:solidFill>
                  <a:schemeClr val="bg1"/>
                </a:solidFill>
                <a:latin typeface="Tahoma" pitchFamily="34" charset="0"/>
              </a:rPr>
              <a:t>E</a:t>
            </a:r>
          </a:p>
          <a:p>
            <a:pPr algn="ctr"/>
            <a:r>
              <a:rPr lang="en-US" sz="1400" dirty="0">
                <a:solidFill>
                  <a:schemeClr val="bg1"/>
                </a:solidFill>
                <a:latin typeface="Tahoma" pitchFamily="34" charset="0"/>
              </a:rPr>
              <a:t>R</a:t>
            </a:r>
          </a:p>
          <a:p>
            <a:pPr algn="ctr"/>
            <a:endParaRPr lang="en-US" sz="1400" dirty="0">
              <a:solidFill>
                <a:schemeClr val="bg1"/>
              </a:solidFill>
              <a:latin typeface="Tahoma" pitchFamily="34" charset="0"/>
            </a:endParaRPr>
          </a:p>
          <a:p>
            <a:pPr algn="ctr"/>
            <a:r>
              <a:rPr lang="en-US" sz="1400" dirty="0">
                <a:solidFill>
                  <a:schemeClr val="bg1"/>
                </a:solidFill>
                <a:latin typeface="Tahoma" pitchFamily="34" charset="0"/>
              </a:rPr>
              <a:t>I</a:t>
            </a:r>
          </a:p>
          <a:p>
            <a:pPr algn="ctr"/>
            <a:r>
              <a:rPr lang="en-US" sz="1400" dirty="0">
                <a:solidFill>
                  <a:schemeClr val="bg1"/>
                </a:solidFill>
                <a:latin typeface="Tahoma" pitchFamily="34" charset="0"/>
              </a:rPr>
              <a:t>N</a:t>
            </a:r>
          </a:p>
          <a:p>
            <a:pPr algn="ctr"/>
            <a:r>
              <a:rPr lang="en-US" sz="1400" dirty="0">
                <a:solidFill>
                  <a:schemeClr val="bg1"/>
                </a:solidFill>
                <a:latin typeface="Tahoma" pitchFamily="34" charset="0"/>
              </a:rPr>
              <a:t>T</a:t>
            </a:r>
          </a:p>
          <a:p>
            <a:pPr algn="ctr"/>
            <a:r>
              <a:rPr lang="en-US" sz="1400" dirty="0">
                <a:solidFill>
                  <a:schemeClr val="bg1"/>
                </a:solidFill>
                <a:latin typeface="Tahoma" pitchFamily="34" charset="0"/>
              </a:rPr>
              <a:t>E</a:t>
            </a:r>
          </a:p>
          <a:p>
            <a:pPr algn="ctr"/>
            <a:r>
              <a:rPr lang="en-US" sz="1400" dirty="0">
                <a:solidFill>
                  <a:schemeClr val="bg1"/>
                </a:solidFill>
                <a:latin typeface="Tahoma" pitchFamily="34" charset="0"/>
              </a:rPr>
              <a:t>R</a:t>
            </a:r>
          </a:p>
          <a:p>
            <a:pPr algn="ctr"/>
            <a:r>
              <a:rPr lang="en-US" sz="1400" dirty="0">
                <a:solidFill>
                  <a:schemeClr val="bg1"/>
                </a:solidFill>
                <a:latin typeface="Tahoma" pitchFamily="34" charset="0"/>
              </a:rPr>
              <a:t>F</a:t>
            </a:r>
          </a:p>
          <a:p>
            <a:pPr algn="ctr"/>
            <a:r>
              <a:rPr lang="en-US" sz="1400" dirty="0">
                <a:solidFill>
                  <a:schemeClr val="bg1"/>
                </a:solidFill>
                <a:latin typeface="Tahoma" pitchFamily="34" charset="0"/>
              </a:rPr>
              <a:t>A</a:t>
            </a:r>
          </a:p>
          <a:p>
            <a:pPr algn="ctr"/>
            <a:r>
              <a:rPr lang="en-US" sz="1400" dirty="0">
                <a:solidFill>
                  <a:schemeClr val="bg1"/>
                </a:solidFill>
                <a:latin typeface="Tahoma" pitchFamily="34" charset="0"/>
              </a:rPr>
              <a:t>C</a:t>
            </a:r>
          </a:p>
          <a:p>
            <a:pPr algn="ctr"/>
            <a:r>
              <a:rPr lang="en-US" sz="1400" dirty="0">
                <a:solidFill>
                  <a:schemeClr val="bg1"/>
                </a:solidFill>
                <a:latin typeface="Tahoma" pitchFamily="34" charset="0"/>
              </a:rPr>
              <a:t>E</a:t>
            </a:r>
          </a:p>
        </p:txBody>
      </p:sp>
      <p:sp>
        <p:nvSpPr>
          <p:cNvPr id="16" name="Line 15">
            <a:extLst>
              <a:ext uri="{FF2B5EF4-FFF2-40B4-BE49-F238E27FC236}">
                <a16:creationId xmlns:a16="http://schemas.microsoft.com/office/drawing/2014/main" id="{B503FA0B-1C25-7A44-A554-2BE91EE10387}"/>
              </a:ext>
              <a:ext uri="{C183D7F6-B498-43B3-948B-1728B52AA6E4}">
                <adec:decorative xmlns:adec="http://schemas.microsoft.com/office/drawing/2017/decorative" val="1"/>
              </a:ext>
            </a:extLst>
          </p:cNvPr>
          <p:cNvSpPr>
            <a:spLocks noChangeShapeType="1"/>
          </p:cNvSpPr>
          <p:nvPr/>
        </p:nvSpPr>
        <p:spPr bwMode="auto">
          <a:xfrm>
            <a:off x="7860586" y="4163317"/>
            <a:ext cx="381000" cy="0"/>
          </a:xfrm>
          <a:prstGeom prst="line">
            <a:avLst/>
          </a:prstGeom>
          <a:noFill/>
          <a:ln w="15875">
            <a:solidFill>
              <a:schemeClr val="tx1"/>
            </a:solidFill>
            <a:miter lim="800000"/>
            <a:headEnd/>
            <a:tailEnd/>
          </a:ln>
        </p:spPr>
        <p:txBody>
          <a:bodyPr wrap="none"/>
          <a:lstStyle/>
          <a:p>
            <a:endParaRPr lang="en-US"/>
          </a:p>
        </p:txBody>
      </p:sp>
      <p:sp>
        <p:nvSpPr>
          <p:cNvPr id="17" name="Line 16">
            <a:extLst>
              <a:ext uri="{FF2B5EF4-FFF2-40B4-BE49-F238E27FC236}">
                <a16:creationId xmlns:a16="http://schemas.microsoft.com/office/drawing/2014/main" id="{142D6C40-176F-1D49-A9B6-76FB4B8F8E52}"/>
              </a:ext>
              <a:ext uri="{C183D7F6-B498-43B3-948B-1728B52AA6E4}">
                <adec:decorative xmlns:adec="http://schemas.microsoft.com/office/drawing/2017/decorative" val="1"/>
              </a:ext>
            </a:extLst>
          </p:cNvPr>
          <p:cNvSpPr>
            <a:spLocks noChangeShapeType="1"/>
          </p:cNvSpPr>
          <p:nvPr/>
        </p:nvSpPr>
        <p:spPr bwMode="auto">
          <a:xfrm>
            <a:off x="8254286" y="55349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18" name="Line 17">
            <a:extLst>
              <a:ext uri="{FF2B5EF4-FFF2-40B4-BE49-F238E27FC236}">
                <a16:creationId xmlns:a16="http://schemas.microsoft.com/office/drawing/2014/main" id="{2E4AF110-63F3-C649-AC08-09EB864ED484}"/>
              </a:ext>
              <a:ext uri="{C183D7F6-B498-43B3-948B-1728B52AA6E4}">
                <adec:decorative xmlns:adec="http://schemas.microsoft.com/office/drawing/2017/decorative" val="1"/>
              </a:ext>
            </a:extLst>
          </p:cNvPr>
          <p:cNvSpPr>
            <a:spLocks noChangeShapeType="1"/>
          </p:cNvSpPr>
          <p:nvPr/>
        </p:nvSpPr>
        <p:spPr bwMode="auto">
          <a:xfrm>
            <a:off x="8241586" y="50142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19" name="Line 18">
            <a:extLst>
              <a:ext uri="{FF2B5EF4-FFF2-40B4-BE49-F238E27FC236}">
                <a16:creationId xmlns:a16="http://schemas.microsoft.com/office/drawing/2014/main" id="{16258B73-8B3C-1A48-9CB2-6692614DF921}"/>
              </a:ext>
              <a:ext uri="{C183D7F6-B498-43B3-948B-1728B52AA6E4}">
                <adec:decorative xmlns:adec="http://schemas.microsoft.com/office/drawing/2017/decorative" val="1"/>
              </a:ext>
            </a:extLst>
          </p:cNvPr>
          <p:cNvSpPr>
            <a:spLocks noChangeShapeType="1"/>
          </p:cNvSpPr>
          <p:nvPr/>
        </p:nvSpPr>
        <p:spPr bwMode="auto">
          <a:xfrm>
            <a:off x="8241586" y="46078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20" name="Line 19">
            <a:extLst>
              <a:ext uri="{FF2B5EF4-FFF2-40B4-BE49-F238E27FC236}">
                <a16:creationId xmlns:a16="http://schemas.microsoft.com/office/drawing/2014/main" id="{5CB877DE-E512-7746-8008-2F0EB1917311}"/>
              </a:ext>
              <a:ext uri="{C183D7F6-B498-43B3-948B-1728B52AA6E4}">
                <adec:decorative xmlns:adec="http://schemas.microsoft.com/office/drawing/2017/decorative" val="1"/>
              </a:ext>
            </a:extLst>
          </p:cNvPr>
          <p:cNvSpPr>
            <a:spLocks noChangeShapeType="1"/>
          </p:cNvSpPr>
          <p:nvPr/>
        </p:nvSpPr>
        <p:spPr bwMode="auto">
          <a:xfrm>
            <a:off x="8241586" y="42141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21" name="Line 20">
            <a:extLst>
              <a:ext uri="{FF2B5EF4-FFF2-40B4-BE49-F238E27FC236}">
                <a16:creationId xmlns:a16="http://schemas.microsoft.com/office/drawing/2014/main" id="{50BE26FD-2086-0B4F-9631-E678FD8CBAB2}"/>
              </a:ext>
              <a:ext uri="{C183D7F6-B498-43B3-948B-1728B52AA6E4}">
                <adec:decorative xmlns:adec="http://schemas.microsoft.com/office/drawing/2017/decorative" val="1"/>
              </a:ext>
            </a:extLst>
          </p:cNvPr>
          <p:cNvSpPr>
            <a:spLocks noChangeShapeType="1"/>
          </p:cNvSpPr>
          <p:nvPr/>
        </p:nvSpPr>
        <p:spPr bwMode="auto">
          <a:xfrm>
            <a:off x="8254286" y="37823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22" name="Line 21">
            <a:extLst>
              <a:ext uri="{FF2B5EF4-FFF2-40B4-BE49-F238E27FC236}">
                <a16:creationId xmlns:a16="http://schemas.microsoft.com/office/drawing/2014/main" id="{94407A70-BC55-5C4E-9B6E-2BB0D7C0C0AA}"/>
              </a:ext>
              <a:ext uri="{C183D7F6-B498-43B3-948B-1728B52AA6E4}">
                <adec:decorative xmlns:adec="http://schemas.microsoft.com/office/drawing/2017/decorative" val="1"/>
              </a:ext>
            </a:extLst>
          </p:cNvPr>
          <p:cNvSpPr>
            <a:spLocks noChangeShapeType="1"/>
          </p:cNvSpPr>
          <p:nvPr/>
        </p:nvSpPr>
        <p:spPr bwMode="auto">
          <a:xfrm>
            <a:off x="8241586" y="33759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23" name="Line 22">
            <a:extLst>
              <a:ext uri="{FF2B5EF4-FFF2-40B4-BE49-F238E27FC236}">
                <a16:creationId xmlns:a16="http://schemas.microsoft.com/office/drawing/2014/main" id="{C3E08A0D-D6D7-9942-AA4E-00CB023432C9}"/>
              </a:ext>
              <a:ext uri="{C183D7F6-B498-43B3-948B-1728B52AA6E4}">
                <adec:decorative xmlns:adec="http://schemas.microsoft.com/office/drawing/2017/decorative" val="1"/>
              </a:ext>
            </a:extLst>
          </p:cNvPr>
          <p:cNvSpPr>
            <a:spLocks noChangeShapeType="1"/>
          </p:cNvSpPr>
          <p:nvPr/>
        </p:nvSpPr>
        <p:spPr bwMode="auto">
          <a:xfrm>
            <a:off x="8254286" y="29949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24" name="Line 23">
            <a:extLst>
              <a:ext uri="{FF2B5EF4-FFF2-40B4-BE49-F238E27FC236}">
                <a16:creationId xmlns:a16="http://schemas.microsoft.com/office/drawing/2014/main" id="{FFFAE28B-594D-A145-A106-41A479F177D9}"/>
              </a:ext>
              <a:ext uri="{C183D7F6-B498-43B3-948B-1728B52AA6E4}">
                <adec:decorative xmlns:adec="http://schemas.microsoft.com/office/drawing/2017/decorative" val="1"/>
              </a:ext>
            </a:extLst>
          </p:cNvPr>
          <p:cNvSpPr>
            <a:spLocks noChangeShapeType="1"/>
          </p:cNvSpPr>
          <p:nvPr/>
        </p:nvSpPr>
        <p:spPr bwMode="auto">
          <a:xfrm>
            <a:off x="8254286" y="2575817"/>
            <a:ext cx="533400" cy="0"/>
          </a:xfrm>
          <a:prstGeom prst="line">
            <a:avLst/>
          </a:prstGeom>
          <a:noFill/>
          <a:ln w="15875">
            <a:solidFill>
              <a:schemeClr val="tx1"/>
            </a:solidFill>
            <a:miter lim="800000"/>
            <a:headEnd/>
            <a:tailEnd type="triangle" w="med" len="med"/>
          </a:ln>
        </p:spPr>
        <p:txBody>
          <a:bodyPr wrap="none"/>
          <a:lstStyle/>
          <a:p>
            <a:endParaRPr lang="en-US"/>
          </a:p>
        </p:txBody>
      </p:sp>
      <p:sp>
        <p:nvSpPr>
          <p:cNvPr id="25" name="Rectangle 24">
            <a:extLst>
              <a:ext uri="{FF2B5EF4-FFF2-40B4-BE49-F238E27FC236}">
                <a16:creationId xmlns:a16="http://schemas.microsoft.com/office/drawing/2014/main" id="{EA2805B4-C276-7D49-8773-C24610ADFEA3}"/>
              </a:ext>
            </a:extLst>
          </p:cNvPr>
          <p:cNvSpPr>
            <a:spLocks noChangeArrowheads="1"/>
          </p:cNvSpPr>
          <p:nvPr/>
        </p:nvSpPr>
        <p:spPr bwMode="auto">
          <a:xfrm>
            <a:off x="8800386" y="2829817"/>
            <a:ext cx="1397000" cy="3048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Browse</a:t>
            </a:r>
          </a:p>
        </p:txBody>
      </p:sp>
      <p:sp>
        <p:nvSpPr>
          <p:cNvPr id="26" name="Rectangle 25">
            <a:extLst>
              <a:ext uri="{FF2B5EF4-FFF2-40B4-BE49-F238E27FC236}">
                <a16:creationId xmlns:a16="http://schemas.microsoft.com/office/drawing/2014/main" id="{5E1DA198-C692-B841-8CA3-88325E08752E}"/>
              </a:ext>
            </a:extLst>
          </p:cNvPr>
          <p:cNvSpPr>
            <a:spLocks noChangeArrowheads="1"/>
          </p:cNvSpPr>
          <p:nvPr/>
        </p:nvSpPr>
        <p:spPr bwMode="auto">
          <a:xfrm>
            <a:off x="8800386" y="3236217"/>
            <a:ext cx="1397000" cy="3048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Recommend</a:t>
            </a:r>
          </a:p>
        </p:txBody>
      </p:sp>
      <p:sp>
        <p:nvSpPr>
          <p:cNvPr id="27" name="Rectangle 26">
            <a:extLst>
              <a:ext uri="{FF2B5EF4-FFF2-40B4-BE49-F238E27FC236}">
                <a16:creationId xmlns:a16="http://schemas.microsoft.com/office/drawing/2014/main" id="{C4D4628F-EAD4-A949-98B7-E683AF5D69AE}"/>
              </a:ext>
            </a:extLst>
          </p:cNvPr>
          <p:cNvSpPr>
            <a:spLocks noChangeArrowheads="1"/>
          </p:cNvSpPr>
          <p:nvPr/>
        </p:nvSpPr>
        <p:spPr bwMode="auto">
          <a:xfrm>
            <a:off x="8800386" y="3642617"/>
            <a:ext cx="1397000" cy="3048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Note</a:t>
            </a:r>
          </a:p>
        </p:txBody>
      </p:sp>
      <p:sp>
        <p:nvSpPr>
          <p:cNvPr id="28" name="Rectangle 27">
            <a:extLst>
              <a:ext uri="{FF2B5EF4-FFF2-40B4-BE49-F238E27FC236}">
                <a16:creationId xmlns:a16="http://schemas.microsoft.com/office/drawing/2014/main" id="{771D5150-4BC5-9D4F-816F-AF7CC551AA86}"/>
              </a:ext>
            </a:extLst>
          </p:cNvPr>
          <p:cNvSpPr>
            <a:spLocks noChangeArrowheads="1"/>
          </p:cNvSpPr>
          <p:nvPr/>
        </p:nvSpPr>
        <p:spPr bwMode="auto">
          <a:xfrm>
            <a:off x="8800386" y="4049017"/>
            <a:ext cx="1397000" cy="3048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Personalize</a:t>
            </a:r>
          </a:p>
        </p:txBody>
      </p:sp>
      <p:sp>
        <p:nvSpPr>
          <p:cNvPr id="29" name="Rectangle 28">
            <a:extLst>
              <a:ext uri="{FF2B5EF4-FFF2-40B4-BE49-F238E27FC236}">
                <a16:creationId xmlns:a16="http://schemas.microsoft.com/office/drawing/2014/main" id="{8E974839-7BAC-5B40-9481-915697FA3014}"/>
              </a:ext>
            </a:extLst>
          </p:cNvPr>
          <p:cNvSpPr>
            <a:spLocks noChangeArrowheads="1"/>
          </p:cNvSpPr>
          <p:nvPr/>
        </p:nvSpPr>
        <p:spPr bwMode="auto">
          <a:xfrm>
            <a:off x="8813086" y="4455417"/>
            <a:ext cx="1397000" cy="304800"/>
          </a:xfrm>
          <a:prstGeom prst="rect">
            <a:avLst/>
          </a:prstGeom>
          <a:solidFill>
            <a:srgbClr val="C0C0C0"/>
          </a:solidFill>
          <a:ln w="15875">
            <a:solidFill>
              <a:schemeClr val="tx1"/>
            </a:solidFill>
            <a:miter lim="800000"/>
            <a:headEnd/>
            <a:tailEnd/>
          </a:ln>
        </p:spPr>
        <p:txBody>
          <a:bodyPr wrap="none" anchor="ctr"/>
          <a:lstStyle/>
          <a:p>
            <a:pPr algn="ctr"/>
            <a:r>
              <a:rPr lang="en-US" b="0">
                <a:solidFill>
                  <a:srgbClr val="800000"/>
                </a:solidFill>
                <a:latin typeface="Tahoma" pitchFamily="34" charset="0"/>
              </a:rPr>
              <a:t>Review</a:t>
            </a:r>
          </a:p>
        </p:txBody>
      </p:sp>
      <p:sp>
        <p:nvSpPr>
          <p:cNvPr id="30" name="Rectangle 29">
            <a:extLst>
              <a:ext uri="{FF2B5EF4-FFF2-40B4-BE49-F238E27FC236}">
                <a16:creationId xmlns:a16="http://schemas.microsoft.com/office/drawing/2014/main" id="{ECFF5B9A-5ABB-FD4A-A1F9-55311A99F24F}"/>
              </a:ext>
            </a:extLst>
          </p:cNvPr>
          <p:cNvSpPr>
            <a:spLocks noChangeArrowheads="1"/>
          </p:cNvSpPr>
          <p:nvPr/>
        </p:nvSpPr>
        <p:spPr bwMode="auto">
          <a:xfrm>
            <a:off x="8825786" y="4861817"/>
            <a:ext cx="1397000" cy="304800"/>
          </a:xfrm>
          <a:prstGeom prst="rect">
            <a:avLst/>
          </a:prstGeom>
          <a:solidFill>
            <a:srgbClr val="C0C0C0"/>
          </a:solidFill>
          <a:ln w="15875">
            <a:solidFill>
              <a:schemeClr val="tx1"/>
            </a:solidFill>
            <a:miter lim="800000"/>
            <a:headEnd/>
            <a:tailEnd/>
          </a:ln>
        </p:spPr>
        <p:txBody>
          <a:bodyPr wrap="none" anchor="ctr"/>
          <a:lstStyle/>
          <a:p>
            <a:pPr algn="ctr"/>
            <a:r>
              <a:rPr lang="en-US" b="0">
                <a:solidFill>
                  <a:srgbClr val="800000"/>
                </a:solidFill>
                <a:latin typeface="Tahoma" pitchFamily="34" charset="0"/>
              </a:rPr>
              <a:t>Visualizations</a:t>
            </a:r>
          </a:p>
        </p:txBody>
      </p:sp>
      <p:sp>
        <p:nvSpPr>
          <p:cNvPr id="31" name="Rectangle 30">
            <a:extLst>
              <a:ext uri="{FF2B5EF4-FFF2-40B4-BE49-F238E27FC236}">
                <a16:creationId xmlns:a16="http://schemas.microsoft.com/office/drawing/2014/main" id="{50C0940A-0F00-B344-80E3-979E463DB2E3}"/>
              </a:ext>
            </a:extLst>
          </p:cNvPr>
          <p:cNvSpPr>
            <a:spLocks noChangeArrowheads="1"/>
          </p:cNvSpPr>
          <p:nvPr/>
        </p:nvSpPr>
        <p:spPr bwMode="auto">
          <a:xfrm>
            <a:off x="8838486" y="5280917"/>
            <a:ext cx="1397000" cy="609600"/>
          </a:xfrm>
          <a:prstGeom prst="rect">
            <a:avLst/>
          </a:prstGeom>
          <a:solidFill>
            <a:srgbClr val="7030A0"/>
          </a:solidFill>
          <a:ln w="15875">
            <a:solidFill>
              <a:schemeClr val="tx1"/>
            </a:solidFill>
            <a:miter lim="800000"/>
            <a:headEnd/>
            <a:tailEnd/>
          </a:ln>
        </p:spPr>
        <p:txBody>
          <a:bodyPr wrap="none" anchor="ctr"/>
          <a:lstStyle/>
          <a:p>
            <a:pPr algn="ctr"/>
            <a:r>
              <a:rPr lang="en-US" b="0" dirty="0">
                <a:solidFill>
                  <a:schemeClr val="bg1"/>
                </a:solidFill>
                <a:latin typeface="Tahoma" pitchFamily="34" charset="0"/>
              </a:rPr>
              <a:t>Archaeology</a:t>
            </a:r>
          </a:p>
          <a:p>
            <a:pPr algn="ctr"/>
            <a:r>
              <a:rPr lang="en-US" b="0" dirty="0">
                <a:solidFill>
                  <a:schemeClr val="bg1"/>
                </a:solidFill>
                <a:latin typeface="Tahoma" pitchFamily="34" charset="0"/>
              </a:rPr>
              <a:t>Specific</a:t>
            </a:r>
          </a:p>
        </p:txBody>
      </p:sp>
      <p:sp>
        <p:nvSpPr>
          <p:cNvPr id="32" name="Line 31">
            <a:extLst>
              <a:ext uri="{FF2B5EF4-FFF2-40B4-BE49-F238E27FC236}">
                <a16:creationId xmlns:a16="http://schemas.microsoft.com/office/drawing/2014/main" id="{79079DD0-2E56-6F4B-B6B4-5A8548A652B4}"/>
              </a:ext>
              <a:ext uri="{C183D7F6-B498-43B3-948B-1728B52AA6E4}">
                <adec:decorative xmlns:adec="http://schemas.microsoft.com/office/drawing/2017/decorative" val="1"/>
              </a:ext>
            </a:extLst>
          </p:cNvPr>
          <p:cNvSpPr>
            <a:spLocks noChangeShapeType="1"/>
          </p:cNvSpPr>
          <p:nvPr/>
        </p:nvSpPr>
        <p:spPr bwMode="auto">
          <a:xfrm>
            <a:off x="8241586" y="2575817"/>
            <a:ext cx="0" cy="2971800"/>
          </a:xfrm>
          <a:prstGeom prst="line">
            <a:avLst/>
          </a:prstGeom>
          <a:noFill/>
          <a:ln w="15875">
            <a:solidFill>
              <a:schemeClr val="tx1"/>
            </a:solidFill>
            <a:miter lim="800000"/>
            <a:headEnd/>
            <a:tailEnd/>
          </a:ln>
        </p:spPr>
        <p:txBody>
          <a:bodyPr wrap="none"/>
          <a:lstStyle/>
          <a:p>
            <a:endParaRPr lang="en-US"/>
          </a:p>
        </p:txBody>
      </p:sp>
      <p:sp>
        <p:nvSpPr>
          <p:cNvPr id="33" name="Line 32">
            <a:extLst>
              <a:ext uri="{FF2B5EF4-FFF2-40B4-BE49-F238E27FC236}">
                <a16:creationId xmlns:a16="http://schemas.microsoft.com/office/drawing/2014/main" id="{12B401DA-F55B-A341-B659-28EA790B4FC0}"/>
              </a:ext>
              <a:ext uri="{C183D7F6-B498-43B3-948B-1728B52AA6E4}">
                <adec:decorative xmlns:adec="http://schemas.microsoft.com/office/drawing/2017/decorative" val="1"/>
              </a:ext>
            </a:extLst>
          </p:cNvPr>
          <p:cNvSpPr>
            <a:spLocks noChangeShapeType="1"/>
          </p:cNvSpPr>
          <p:nvPr/>
        </p:nvSpPr>
        <p:spPr bwMode="auto">
          <a:xfrm>
            <a:off x="10222786" y="26139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34" name="Line 33">
            <a:extLst>
              <a:ext uri="{FF2B5EF4-FFF2-40B4-BE49-F238E27FC236}">
                <a16:creationId xmlns:a16="http://schemas.microsoft.com/office/drawing/2014/main" id="{5C3D13F2-FC1B-0A4D-920A-29CD0FA289E8}"/>
              </a:ext>
              <a:ext uri="{C183D7F6-B498-43B3-948B-1728B52AA6E4}">
                <adec:decorative xmlns:adec="http://schemas.microsoft.com/office/drawing/2017/decorative" val="1"/>
              </a:ext>
            </a:extLst>
          </p:cNvPr>
          <p:cNvSpPr>
            <a:spLocks noChangeShapeType="1"/>
          </p:cNvSpPr>
          <p:nvPr/>
        </p:nvSpPr>
        <p:spPr bwMode="auto">
          <a:xfrm>
            <a:off x="10222786" y="29949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35" name="Line 34">
            <a:extLst>
              <a:ext uri="{FF2B5EF4-FFF2-40B4-BE49-F238E27FC236}">
                <a16:creationId xmlns:a16="http://schemas.microsoft.com/office/drawing/2014/main" id="{57270557-64AA-3449-9FA8-FB429262E72C}"/>
              </a:ext>
              <a:ext uri="{C183D7F6-B498-43B3-948B-1728B52AA6E4}">
                <adec:decorative xmlns:adec="http://schemas.microsoft.com/office/drawing/2017/decorative" val="1"/>
              </a:ext>
            </a:extLst>
          </p:cNvPr>
          <p:cNvSpPr>
            <a:spLocks noChangeShapeType="1"/>
          </p:cNvSpPr>
          <p:nvPr/>
        </p:nvSpPr>
        <p:spPr bwMode="auto">
          <a:xfrm>
            <a:off x="10222786" y="34013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36" name="Line 35">
            <a:extLst>
              <a:ext uri="{FF2B5EF4-FFF2-40B4-BE49-F238E27FC236}">
                <a16:creationId xmlns:a16="http://schemas.microsoft.com/office/drawing/2014/main" id="{A6221E9A-C9EF-B243-873C-2AB78F6FFC8F}"/>
              </a:ext>
              <a:ext uri="{C183D7F6-B498-43B3-948B-1728B52AA6E4}">
                <adec:decorative xmlns:adec="http://schemas.microsoft.com/office/drawing/2017/decorative" val="1"/>
              </a:ext>
            </a:extLst>
          </p:cNvPr>
          <p:cNvSpPr>
            <a:spLocks noChangeShapeType="1"/>
          </p:cNvSpPr>
          <p:nvPr/>
        </p:nvSpPr>
        <p:spPr bwMode="auto">
          <a:xfrm>
            <a:off x="10222786" y="38077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37" name="Line 36">
            <a:extLst>
              <a:ext uri="{FF2B5EF4-FFF2-40B4-BE49-F238E27FC236}">
                <a16:creationId xmlns:a16="http://schemas.microsoft.com/office/drawing/2014/main" id="{6DF78934-37FC-5D4E-AA2E-A49B14DFEBF0}"/>
              </a:ext>
              <a:ext uri="{C183D7F6-B498-43B3-948B-1728B52AA6E4}">
                <adec:decorative xmlns:adec="http://schemas.microsoft.com/office/drawing/2017/decorative" val="1"/>
              </a:ext>
            </a:extLst>
          </p:cNvPr>
          <p:cNvSpPr>
            <a:spLocks noChangeShapeType="1"/>
          </p:cNvSpPr>
          <p:nvPr/>
        </p:nvSpPr>
        <p:spPr bwMode="auto">
          <a:xfrm>
            <a:off x="10222786" y="42141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38" name="Line 37">
            <a:extLst>
              <a:ext uri="{FF2B5EF4-FFF2-40B4-BE49-F238E27FC236}">
                <a16:creationId xmlns:a16="http://schemas.microsoft.com/office/drawing/2014/main" id="{C78D6835-E7A0-9B44-A9B3-DB8CB8FADABB}"/>
              </a:ext>
              <a:ext uri="{C183D7F6-B498-43B3-948B-1728B52AA6E4}">
                <adec:decorative xmlns:adec="http://schemas.microsoft.com/office/drawing/2017/decorative" val="1"/>
              </a:ext>
            </a:extLst>
          </p:cNvPr>
          <p:cNvSpPr>
            <a:spLocks noChangeShapeType="1"/>
          </p:cNvSpPr>
          <p:nvPr/>
        </p:nvSpPr>
        <p:spPr bwMode="auto">
          <a:xfrm>
            <a:off x="10222786" y="46332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39" name="Line 38">
            <a:extLst>
              <a:ext uri="{FF2B5EF4-FFF2-40B4-BE49-F238E27FC236}">
                <a16:creationId xmlns:a16="http://schemas.microsoft.com/office/drawing/2014/main" id="{EB5E27B8-26A9-AA4D-83B0-B39D297A139C}"/>
              </a:ext>
              <a:ext uri="{C183D7F6-B498-43B3-948B-1728B52AA6E4}">
                <adec:decorative xmlns:adec="http://schemas.microsoft.com/office/drawing/2017/decorative" val="1"/>
              </a:ext>
            </a:extLst>
          </p:cNvPr>
          <p:cNvSpPr>
            <a:spLocks noChangeShapeType="1"/>
          </p:cNvSpPr>
          <p:nvPr/>
        </p:nvSpPr>
        <p:spPr bwMode="auto">
          <a:xfrm>
            <a:off x="10235486" y="50142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40" name="Line 39">
            <a:extLst>
              <a:ext uri="{FF2B5EF4-FFF2-40B4-BE49-F238E27FC236}">
                <a16:creationId xmlns:a16="http://schemas.microsoft.com/office/drawing/2014/main" id="{52D600E7-8D7D-604B-AEC1-BDD23B7A1989}"/>
              </a:ext>
              <a:ext uri="{C183D7F6-B498-43B3-948B-1728B52AA6E4}">
                <adec:decorative xmlns:adec="http://schemas.microsoft.com/office/drawing/2017/decorative" val="1"/>
              </a:ext>
            </a:extLst>
          </p:cNvPr>
          <p:cNvSpPr>
            <a:spLocks noChangeShapeType="1"/>
          </p:cNvSpPr>
          <p:nvPr/>
        </p:nvSpPr>
        <p:spPr bwMode="auto">
          <a:xfrm>
            <a:off x="10235486" y="5585717"/>
            <a:ext cx="304800" cy="0"/>
          </a:xfrm>
          <a:prstGeom prst="line">
            <a:avLst/>
          </a:prstGeom>
          <a:noFill/>
          <a:ln w="15875">
            <a:solidFill>
              <a:schemeClr val="tx1"/>
            </a:solidFill>
            <a:miter lim="800000"/>
            <a:headEnd/>
            <a:tailEnd type="triangle" w="med" len="med"/>
          </a:ln>
        </p:spPr>
        <p:txBody>
          <a:bodyPr wrap="none"/>
          <a:lstStyle/>
          <a:p>
            <a:endParaRPr lang="en-US"/>
          </a:p>
        </p:txBody>
      </p:sp>
      <p:sp>
        <p:nvSpPr>
          <p:cNvPr id="41" name="Rectangle 40" descr="The left side lists archaeological dig sites that have the data from people working on the digs, integrated into the ETANA union catalog in the center, which allows users on the right to learn from using a range of services like search, browse, recommend, and visualize.">
            <a:extLst>
              <a:ext uri="{FF2B5EF4-FFF2-40B4-BE49-F238E27FC236}">
                <a16:creationId xmlns:a16="http://schemas.microsoft.com/office/drawing/2014/main" id="{6F8343A7-B954-7B49-909D-42FED8BDDEEE}"/>
              </a:ext>
            </a:extLst>
          </p:cNvPr>
          <p:cNvSpPr>
            <a:spLocks noChangeArrowheads="1"/>
          </p:cNvSpPr>
          <p:nvPr/>
        </p:nvSpPr>
        <p:spPr bwMode="auto">
          <a:xfrm>
            <a:off x="6501686" y="2271017"/>
            <a:ext cx="4495800" cy="3733800"/>
          </a:xfrm>
          <a:prstGeom prst="rect">
            <a:avLst/>
          </a:prstGeom>
          <a:noFill/>
          <a:ln w="44450">
            <a:solidFill>
              <a:srgbClr val="0000FF"/>
            </a:solidFill>
            <a:miter lim="800000"/>
            <a:headEnd/>
            <a:tailEnd/>
          </a:ln>
        </p:spPr>
        <p:txBody>
          <a:bodyPr wrap="none" anchor="ctr"/>
          <a:lstStyle/>
          <a:p>
            <a:endParaRPr lang="en-US" dirty="0"/>
          </a:p>
        </p:txBody>
      </p:sp>
      <p:grpSp>
        <p:nvGrpSpPr>
          <p:cNvPr id="42" name="Group 41">
            <a:extLst>
              <a:ext uri="{FF2B5EF4-FFF2-40B4-BE49-F238E27FC236}">
                <a16:creationId xmlns:a16="http://schemas.microsoft.com/office/drawing/2014/main" id="{0330D95B-D046-1945-B11A-A52C9CC96E9A}"/>
              </a:ext>
              <a:ext uri="{C183D7F6-B498-43B3-948B-1728B52AA6E4}">
                <adec:decorative xmlns:adec="http://schemas.microsoft.com/office/drawing/2017/decorative" val="1"/>
              </a:ext>
            </a:extLst>
          </p:cNvPr>
          <p:cNvGrpSpPr>
            <a:grpSpLocks/>
          </p:cNvGrpSpPr>
          <p:nvPr/>
        </p:nvGrpSpPr>
        <p:grpSpPr bwMode="auto">
          <a:xfrm>
            <a:off x="11124486" y="3680717"/>
            <a:ext cx="609600" cy="609600"/>
            <a:chOff x="2160" y="2640"/>
            <a:chExt cx="1417" cy="1111"/>
          </a:xfrm>
        </p:grpSpPr>
        <p:grpSp>
          <p:nvGrpSpPr>
            <p:cNvPr id="43" name="Group 42">
              <a:extLst>
                <a:ext uri="{FF2B5EF4-FFF2-40B4-BE49-F238E27FC236}">
                  <a16:creationId xmlns:a16="http://schemas.microsoft.com/office/drawing/2014/main" id="{8E32241A-1BFD-CC41-B23E-E6310D79F412}"/>
                </a:ext>
              </a:extLst>
            </p:cNvPr>
            <p:cNvGrpSpPr>
              <a:grpSpLocks/>
            </p:cNvGrpSpPr>
            <p:nvPr/>
          </p:nvGrpSpPr>
          <p:grpSpPr bwMode="auto">
            <a:xfrm flipH="1">
              <a:off x="2160" y="2640"/>
              <a:ext cx="410" cy="752"/>
              <a:chOff x="3300" y="2016"/>
              <a:chExt cx="410" cy="752"/>
            </a:xfrm>
          </p:grpSpPr>
          <p:grpSp>
            <p:nvGrpSpPr>
              <p:cNvPr id="66" name="Group 43">
                <a:extLst>
                  <a:ext uri="{FF2B5EF4-FFF2-40B4-BE49-F238E27FC236}">
                    <a16:creationId xmlns:a16="http://schemas.microsoft.com/office/drawing/2014/main" id="{8B731681-1920-FC46-B0BF-FC186836B798}"/>
                  </a:ext>
                </a:extLst>
              </p:cNvPr>
              <p:cNvGrpSpPr>
                <a:grpSpLocks/>
              </p:cNvGrpSpPr>
              <p:nvPr/>
            </p:nvGrpSpPr>
            <p:grpSpPr bwMode="auto">
              <a:xfrm>
                <a:off x="3300" y="2249"/>
                <a:ext cx="410" cy="519"/>
                <a:chOff x="3300" y="2249"/>
                <a:chExt cx="410" cy="519"/>
              </a:xfrm>
            </p:grpSpPr>
            <p:sp>
              <p:nvSpPr>
                <p:cNvPr id="68" name="Rectangle 44">
                  <a:extLst>
                    <a:ext uri="{FF2B5EF4-FFF2-40B4-BE49-F238E27FC236}">
                      <a16:creationId xmlns:a16="http://schemas.microsoft.com/office/drawing/2014/main" id="{95B4D10C-6C82-E24B-9066-D52CE220CF57}"/>
                    </a:ext>
                  </a:extLst>
                </p:cNvPr>
                <p:cNvSpPr>
                  <a:spLocks noChangeArrowheads="1"/>
                </p:cNvSpPr>
                <p:nvPr/>
              </p:nvSpPr>
              <p:spPr bwMode="auto">
                <a:xfrm>
                  <a:off x="3369" y="2249"/>
                  <a:ext cx="275" cy="112"/>
                </a:xfrm>
                <a:prstGeom prst="rect">
                  <a:avLst/>
                </a:prstGeom>
                <a:solidFill>
                  <a:srgbClr val="008000"/>
                </a:solidFill>
                <a:ln w="9525">
                  <a:noFill/>
                  <a:miter lim="800000"/>
                  <a:headEnd/>
                  <a:tailEnd/>
                </a:ln>
              </p:spPr>
              <p:txBody>
                <a:bodyPr/>
                <a:lstStyle/>
                <a:p>
                  <a:endParaRPr lang="en-US"/>
                </a:p>
              </p:txBody>
            </p:sp>
            <p:sp>
              <p:nvSpPr>
                <p:cNvPr id="69" name="Rectangle 45">
                  <a:extLst>
                    <a:ext uri="{FF2B5EF4-FFF2-40B4-BE49-F238E27FC236}">
                      <a16:creationId xmlns:a16="http://schemas.microsoft.com/office/drawing/2014/main" id="{C999C336-DD4A-A94B-B45E-D7C610688150}"/>
                    </a:ext>
                  </a:extLst>
                </p:cNvPr>
                <p:cNvSpPr>
                  <a:spLocks noChangeArrowheads="1"/>
                </p:cNvSpPr>
                <p:nvPr/>
              </p:nvSpPr>
              <p:spPr bwMode="auto">
                <a:xfrm>
                  <a:off x="3300" y="2322"/>
                  <a:ext cx="410" cy="446"/>
                </a:xfrm>
                <a:prstGeom prst="rect">
                  <a:avLst/>
                </a:prstGeom>
                <a:solidFill>
                  <a:srgbClr val="008000"/>
                </a:solidFill>
                <a:ln w="9525">
                  <a:noFill/>
                  <a:miter lim="800000"/>
                  <a:headEnd/>
                  <a:tailEnd/>
                </a:ln>
              </p:spPr>
              <p:txBody>
                <a:bodyPr/>
                <a:lstStyle/>
                <a:p>
                  <a:endParaRPr lang="en-US"/>
                </a:p>
              </p:txBody>
            </p:sp>
            <p:sp>
              <p:nvSpPr>
                <p:cNvPr id="70" name="Arc 46">
                  <a:extLst>
                    <a:ext uri="{FF2B5EF4-FFF2-40B4-BE49-F238E27FC236}">
                      <a16:creationId xmlns:a16="http://schemas.microsoft.com/office/drawing/2014/main" id="{58B2ACB3-756D-3C4E-820C-00A054DAEBA1}"/>
                    </a:ext>
                  </a:extLst>
                </p:cNvPr>
                <p:cNvSpPr>
                  <a:spLocks/>
                </p:cNvSpPr>
                <p:nvPr/>
              </p:nvSpPr>
              <p:spPr bwMode="auto">
                <a:xfrm>
                  <a:off x="3300" y="2249"/>
                  <a:ext cx="75" cy="90"/>
                </a:xfrm>
                <a:custGeom>
                  <a:avLst/>
                  <a:gdLst>
                    <a:gd name="T0" fmla="*/ 0 w 21599"/>
                    <a:gd name="T1" fmla="*/ 0 h 21598"/>
                    <a:gd name="T2" fmla="*/ 0 w 21599"/>
                    <a:gd name="T3" fmla="*/ 0 h 21598"/>
                    <a:gd name="T4" fmla="*/ 0 w 21599"/>
                    <a:gd name="T5" fmla="*/ 0 h 21598"/>
                    <a:gd name="T6" fmla="*/ 0 60000 65536"/>
                    <a:gd name="T7" fmla="*/ 0 60000 65536"/>
                    <a:gd name="T8" fmla="*/ 0 60000 65536"/>
                    <a:gd name="T9" fmla="*/ 0 w 21599"/>
                    <a:gd name="T10" fmla="*/ 0 h 21598"/>
                    <a:gd name="T11" fmla="*/ 21599 w 21599"/>
                    <a:gd name="T12" fmla="*/ 21598 h 21598"/>
                  </a:gdLst>
                  <a:ahLst/>
                  <a:cxnLst>
                    <a:cxn ang="T6">
                      <a:pos x="T0" y="T1"/>
                    </a:cxn>
                    <a:cxn ang="T7">
                      <a:pos x="T2" y="T3"/>
                    </a:cxn>
                    <a:cxn ang="T8">
                      <a:pos x="T4" y="T5"/>
                    </a:cxn>
                  </a:cxnLst>
                  <a:rect l="T9" t="T10" r="T11" b="T12"/>
                  <a:pathLst>
                    <a:path w="21599" h="21598" fill="none" extrusionOk="0">
                      <a:moveTo>
                        <a:pt x="0" y="21358"/>
                      </a:moveTo>
                      <a:cubicBezTo>
                        <a:pt x="130" y="9635"/>
                        <a:pt x="9588" y="156"/>
                        <a:pt x="21310" y="-1"/>
                      </a:cubicBezTo>
                    </a:path>
                    <a:path w="21599" h="21598" stroke="0" extrusionOk="0">
                      <a:moveTo>
                        <a:pt x="0" y="21358"/>
                      </a:moveTo>
                      <a:cubicBezTo>
                        <a:pt x="130" y="9635"/>
                        <a:pt x="9588" y="156"/>
                        <a:pt x="21310" y="-1"/>
                      </a:cubicBezTo>
                      <a:lnTo>
                        <a:pt x="21599" y="21598"/>
                      </a:lnTo>
                      <a:close/>
                    </a:path>
                  </a:pathLst>
                </a:custGeom>
                <a:solidFill>
                  <a:srgbClr val="008000"/>
                </a:solidFill>
                <a:ln w="9525">
                  <a:noFill/>
                  <a:round/>
                  <a:headEnd/>
                  <a:tailEnd/>
                </a:ln>
              </p:spPr>
              <p:txBody>
                <a:bodyPr/>
                <a:lstStyle/>
                <a:p>
                  <a:endParaRPr lang="en-US"/>
                </a:p>
              </p:txBody>
            </p:sp>
            <p:sp>
              <p:nvSpPr>
                <p:cNvPr id="71" name="Arc 47">
                  <a:extLst>
                    <a:ext uri="{FF2B5EF4-FFF2-40B4-BE49-F238E27FC236}">
                      <a16:creationId xmlns:a16="http://schemas.microsoft.com/office/drawing/2014/main" id="{ABA2D4EA-DB4A-1246-A423-AD8B9EE4DE23}"/>
                    </a:ext>
                  </a:extLst>
                </p:cNvPr>
                <p:cNvSpPr>
                  <a:spLocks/>
                </p:cNvSpPr>
                <p:nvPr/>
              </p:nvSpPr>
              <p:spPr bwMode="auto">
                <a:xfrm>
                  <a:off x="3632" y="2250"/>
                  <a:ext cx="77" cy="91"/>
                </a:xfrm>
                <a:custGeom>
                  <a:avLst/>
                  <a:gdLst>
                    <a:gd name="T0" fmla="*/ 0 w 21882"/>
                    <a:gd name="T1" fmla="*/ 0 h 21600"/>
                    <a:gd name="T2" fmla="*/ 0 w 21882"/>
                    <a:gd name="T3" fmla="*/ 0 h 21600"/>
                    <a:gd name="T4" fmla="*/ 0 w 21882"/>
                    <a:gd name="T5" fmla="*/ 0 h 21600"/>
                    <a:gd name="T6" fmla="*/ 0 60000 65536"/>
                    <a:gd name="T7" fmla="*/ 0 60000 65536"/>
                    <a:gd name="T8" fmla="*/ 0 60000 65536"/>
                    <a:gd name="T9" fmla="*/ 0 w 21882"/>
                    <a:gd name="T10" fmla="*/ 0 h 21600"/>
                    <a:gd name="T11" fmla="*/ 21882 w 21882"/>
                    <a:gd name="T12" fmla="*/ 21600 h 21600"/>
                  </a:gdLst>
                  <a:ahLst/>
                  <a:cxnLst>
                    <a:cxn ang="T6">
                      <a:pos x="T0" y="T1"/>
                    </a:cxn>
                    <a:cxn ang="T7">
                      <a:pos x="T2" y="T3"/>
                    </a:cxn>
                    <a:cxn ang="T8">
                      <a:pos x="T4" y="T5"/>
                    </a:cxn>
                  </a:cxnLst>
                  <a:rect l="T9" t="T10" r="T11" b="T12"/>
                  <a:pathLst>
                    <a:path w="21882" h="21600" fill="none" extrusionOk="0">
                      <a:moveTo>
                        <a:pt x="-1" y="1"/>
                      </a:moveTo>
                      <a:cubicBezTo>
                        <a:pt x="94" y="0"/>
                        <a:pt x="188" y="-1"/>
                        <a:pt x="283" y="0"/>
                      </a:cubicBezTo>
                      <a:cubicBezTo>
                        <a:pt x="12116" y="0"/>
                        <a:pt x="21747" y="9521"/>
                        <a:pt x="21881" y="21355"/>
                      </a:cubicBezTo>
                    </a:path>
                    <a:path w="21882" h="21600" stroke="0" extrusionOk="0">
                      <a:moveTo>
                        <a:pt x="-1" y="1"/>
                      </a:moveTo>
                      <a:cubicBezTo>
                        <a:pt x="94" y="0"/>
                        <a:pt x="188" y="-1"/>
                        <a:pt x="283" y="0"/>
                      </a:cubicBezTo>
                      <a:cubicBezTo>
                        <a:pt x="12116" y="0"/>
                        <a:pt x="21747" y="9521"/>
                        <a:pt x="21881" y="21355"/>
                      </a:cubicBezTo>
                      <a:lnTo>
                        <a:pt x="283" y="21600"/>
                      </a:lnTo>
                      <a:close/>
                    </a:path>
                  </a:pathLst>
                </a:custGeom>
                <a:solidFill>
                  <a:srgbClr val="008000"/>
                </a:solidFill>
                <a:ln w="9525">
                  <a:noFill/>
                  <a:round/>
                  <a:headEnd/>
                  <a:tailEnd/>
                </a:ln>
              </p:spPr>
              <p:txBody>
                <a:bodyPr/>
                <a:lstStyle/>
                <a:p>
                  <a:endParaRPr lang="en-US"/>
                </a:p>
              </p:txBody>
            </p:sp>
          </p:grpSp>
          <p:sp>
            <p:nvSpPr>
              <p:cNvPr id="67" name="Oval 48">
                <a:extLst>
                  <a:ext uri="{FF2B5EF4-FFF2-40B4-BE49-F238E27FC236}">
                    <a16:creationId xmlns:a16="http://schemas.microsoft.com/office/drawing/2014/main" id="{2846915D-99A8-774A-BA8E-823AEE07EAF2}"/>
                  </a:ext>
                </a:extLst>
              </p:cNvPr>
              <p:cNvSpPr>
                <a:spLocks noChangeArrowheads="1"/>
              </p:cNvSpPr>
              <p:nvPr/>
            </p:nvSpPr>
            <p:spPr bwMode="auto">
              <a:xfrm>
                <a:off x="3392" y="2016"/>
                <a:ext cx="223" cy="215"/>
              </a:xfrm>
              <a:prstGeom prst="ellipse">
                <a:avLst/>
              </a:prstGeom>
              <a:solidFill>
                <a:srgbClr val="008000"/>
              </a:solidFill>
              <a:ln w="9525">
                <a:noFill/>
                <a:round/>
                <a:headEnd/>
                <a:tailEnd/>
              </a:ln>
            </p:spPr>
            <p:txBody>
              <a:bodyPr/>
              <a:lstStyle/>
              <a:p>
                <a:endParaRPr lang="en-US"/>
              </a:p>
            </p:txBody>
          </p:sp>
        </p:grpSp>
        <p:grpSp>
          <p:nvGrpSpPr>
            <p:cNvPr id="44" name="Group 49">
              <a:extLst>
                <a:ext uri="{FF2B5EF4-FFF2-40B4-BE49-F238E27FC236}">
                  <a16:creationId xmlns:a16="http://schemas.microsoft.com/office/drawing/2014/main" id="{0E27A13F-BE3A-874C-91E8-282DEEC9EA86}"/>
                </a:ext>
              </a:extLst>
            </p:cNvPr>
            <p:cNvGrpSpPr>
              <a:grpSpLocks/>
            </p:cNvGrpSpPr>
            <p:nvPr/>
          </p:nvGrpSpPr>
          <p:grpSpPr bwMode="auto">
            <a:xfrm flipH="1">
              <a:off x="3168" y="2640"/>
              <a:ext cx="409" cy="752"/>
              <a:chOff x="2079" y="2016"/>
              <a:chExt cx="409" cy="752"/>
            </a:xfrm>
          </p:grpSpPr>
          <p:grpSp>
            <p:nvGrpSpPr>
              <p:cNvPr id="60" name="Group 50">
                <a:extLst>
                  <a:ext uri="{FF2B5EF4-FFF2-40B4-BE49-F238E27FC236}">
                    <a16:creationId xmlns:a16="http://schemas.microsoft.com/office/drawing/2014/main" id="{5456FD53-8D9A-9D47-A88B-715D33820BA6}"/>
                  </a:ext>
                </a:extLst>
              </p:cNvPr>
              <p:cNvGrpSpPr>
                <a:grpSpLocks/>
              </p:cNvGrpSpPr>
              <p:nvPr/>
            </p:nvGrpSpPr>
            <p:grpSpPr bwMode="auto">
              <a:xfrm>
                <a:off x="2079" y="2249"/>
                <a:ext cx="409" cy="519"/>
                <a:chOff x="2079" y="2249"/>
                <a:chExt cx="409" cy="519"/>
              </a:xfrm>
            </p:grpSpPr>
            <p:sp>
              <p:nvSpPr>
                <p:cNvPr id="62" name="Rectangle 51">
                  <a:extLst>
                    <a:ext uri="{FF2B5EF4-FFF2-40B4-BE49-F238E27FC236}">
                      <a16:creationId xmlns:a16="http://schemas.microsoft.com/office/drawing/2014/main" id="{C82263C7-F535-AF4D-88F6-6EF7778B1213}"/>
                    </a:ext>
                  </a:extLst>
                </p:cNvPr>
                <p:cNvSpPr>
                  <a:spLocks noChangeArrowheads="1"/>
                </p:cNvSpPr>
                <p:nvPr/>
              </p:nvSpPr>
              <p:spPr bwMode="auto">
                <a:xfrm>
                  <a:off x="2149" y="2249"/>
                  <a:ext cx="274" cy="112"/>
                </a:xfrm>
                <a:prstGeom prst="rect">
                  <a:avLst/>
                </a:prstGeom>
                <a:solidFill>
                  <a:srgbClr val="008080"/>
                </a:solidFill>
                <a:ln w="9525">
                  <a:noFill/>
                  <a:miter lim="800000"/>
                  <a:headEnd/>
                  <a:tailEnd/>
                </a:ln>
              </p:spPr>
              <p:txBody>
                <a:bodyPr/>
                <a:lstStyle/>
                <a:p>
                  <a:endParaRPr lang="en-US"/>
                </a:p>
              </p:txBody>
            </p:sp>
            <p:sp>
              <p:nvSpPr>
                <p:cNvPr id="63" name="Rectangle 52">
                  <a:extLst>
                    <a:ext uri="{FF2B5EF4-FFF2-40B4-BE49-F238E27FC236}">
                      <a16:creationId xmlns:a16="http://schemas.microsoft.com/office/drawing/2014/main" id="{8B3C70BF-095B-BD45-B5EF-50D27333CBB3}"/>
                    </a:ext>
                  </a:extLst>
                </p:cNvPr>
                <p:cNvSpPr>
                  <a:spLocks noChangeArrowheads="1"/>
                </p:cNvSpPr>
                <p:nvPr/>
              </p:nvSpPr>
              <p:spPr bwMode="auto">
                <a:xfrm>
                  <a:off x="2079" y="2322"/>
                  <a:ext cx="409" cy="446"/>
                </a:xfrm>
                <a:prstGeom prst="rect">
                  <a:avLst/>
                </a:prstGeom>
                <a:solidFill>
                  <a:srgbClr val="008080"/>
                </a:solidFill>
                <a:ln w="9525">
                  <a:noFill/>
                  <a:miter lim="800000"/>
                  <a:headEnd/>
                  <a:tailEnd/>
                </a:ln>
              </p:spPr>
              <p:txBody>
                <a:bodyPr/>
                <a:lstStyle/>
                <a:p>
                  <a:endParaRPr lang="en-US"/>
                </a:p>
              </p:txBody>
            </p:sp>
            <p:sp>
              <p:nvSpPr>
                <p:cNvPr id="64" name="Arc 53">
                  <a:extLst>
                    <a:ext uri="{FF2B5EF4-FFF2-40B4-BE49-F238E27FC236}">
                      <a16:creationId xmlns:a16="http://schemas.microsoft.com/office/drawing/2014/main" id="{5A682E55-D77C-3E45-A945-2C3FC3791E4C}"/>
                    </a:ext>
                  </a:extLst>
                </p:cNvPr>
                <p:cNvSpPr>
                  <a:spLocks/>
                </p:cNvSpPr>
                <p:nvPr/>
              </p:nvSpPr>
              <p:spPr bwMode="auto">
                <a:xfrm>
                  <a:off x="2080" y="2249"/>
                  <a:ext cx="75" cy="90"/>
                </a:xfrm>
                <a:custGeom>
                  <a:avLst/>
                  <a:gdLst>
                    <a:gd name="T0" fmla="*/ 0 w 21599"/>
                    <a:gd name="T1" fmla="*/ 0 h 21592"/>
                    <a:gd name="T2" fmla="*/ 0 w 21599"/>
                    <a:gd name="T3" fmla="*/ 0 h 21592"/>
                    <a:gd name="T4" fmla="*/ 0 w 21599"/>
                    <a:gd name="T5" fmla="*/ 0 h 21592"/>
                    <a:gd name="T6" fmla="*/ 0 60000 65536"/>
                    <a:gd name="T7" fmla="*/ 0 60000 65536"/>
                    <a:gd name="T8" fmla="*/ 0 60000 65536"/>
                    <a:gd name="T9" fmla="*/ 0 w 21599"/>
                    <a:gd name="T10" fmla="*/ 0 h 21592"/>
                    <a:gd name="T11" fmla="*/ 21599 w 21599"/>
                    <a:gd name="T12" fmla="*/ 21592 h 21592"/>
                  </a:gdLst>
                  <a:ahLst/>
                  <a:cxnLst>
                    <a:cxn ang="T6">
                      <a:pos x="T0" y="T1"/>
                    </a:cxn>
                    <a:cxn ang="T7">
                      <a:pos x="T2" y="T3"/>
                    </a:cxn>
                    <a:cxn ang="T8">
                      <a:pos x="T4" y="T5"/>
                    </a:cxn>
                  </a:cxnLst>
                  <a:rect l="T9" t="T10" r="T11" b="T12"/>
                  <a:pathLst>
                    <a:path w="21599" h="21592" fill="none" extrusionOk="0">
                      <a:moveTo>
                        <a:pt x="0" y="21354"/>
                      </a:moveTo>
                      <a:cubicBezTo>
                        <a:pt x="128" y="9740"/>
                        <a:pt x="9416" y="307"/>
                        <a:pt x="21026" y="-1"/>
                      </a:cubicBezTo>
                    </a:path>
                    <a:path w="21599" h="21592" stroke="0" extrusionOk="0">
                      <a:moveTo>
                        <a:pt x="0" y="21354"/>
                      </a:moveTo>
                      <a:cubicBezTo>
                        <a:pt x="128" y="9740"/>
                        <a:pt x="9416" y="307"/>
                        <a:pt x="21026" y="-1"/>
                      </a:cubicBezTo>
                      <a:lnTo>
                        <a:pt x="21599" y="21592"/>
                      </a:lnTo>
                      <a:close/>
                    </a:path>
                  </a:pathLst>
                </a:custGeom>
                <a:solidFill>
                  <a:srgbClr val="008080"/>
                </a:solidFill>
                <a:ln w="9525">
                  <a:noFill/>
                  <a:round/>
                  <a:headEnd/>
                  <a:tailEnd/>
                </a:ln>
              </p:spPr>
              <p:txBody>
                <a:bodyPr/>
                <a:lstStyle/>
                <a:p>
                  <a:endParaRPr lang="en-US"/>
                </a:p>
              </p:txBody>
            </p:sp>
            <p:sp>
              <p:nvSpPr>
                <p:cNvPr id="65" name="Arc 54">
                  <a:extLst>
                    <a:ext uri="{FF2B5EF4-FFF2-40B4-BE49-F238E27FC236}">
                      <a16:creationId xmlns:a16="http://schemas.microsoft.com/office/drawing/2014/main" id="{C8772CCA-4A87-4148-BEB6-FEC594CC2A78}"/>
                    </a:ext>
                  </a:extLst>
                </p:cNvPr>
                <p:cNvSpPr>
                  <a:spLocks/>
                </p:cNvSpPr>
                <p:nvPr/>
              </p:nvSpPr>
              <p:spPr bwMode="auto">
                <a:xfrm>
                  <a:off x="2412" y="2250"/>
                  <a:ext cx="75" cy="91"/>
                </a:xfrm>
                <a:custGeom>
                  <a:avLst/>
                  <a:gdLst>
                    <a:gd name="T0" fmla="*/ 0 w 21599"/>
                    <a:gd name="T1" fmla="*/ 0 h 21600"/>
                    <a:gd name="T2" fmla="*/ 0 w 21599"/>
                    <a:gd name="T3" fmla="*/ 0 h 21600"/>
                    <a:gd name="T4" fmla="*/ 0 w 21599"/>
                    <a:gd name="T5" fmla="*/ 0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1" y="0"/>
                      </a:moveTo>
                      <a:cubicBezTo>
                        <a:pt x="11834" y="0"/>
                        <a:pt x="21465" y="9523"/>
                        <a:pt x="21598" y="21357"/>
                      </a:cubicBezTo>
                    </a:path>
                    <a:path w="21599" h="21600" stroke="0" extrusionOk="0">
                      <a:moveTo>
                        <a:pt x="-1" y="0"/>
                      </a:moveTo>
                      <a:cubicBezTo>
                        <a:pt x="11834" y="0"/>
                        <a:pt x="21465" y="9523"/>
                        <a:pt x="21598" y="21357"/>
                      </a:cubicBezTo>
                      <a:lnTo>
                        <a:pt x="0" y="21600"/>
                      </a:lnTo>
                      <a:close/>
                    </a:path>
                  </a:pathLst>
                </a:custGeom>
                <a:solidFill>
                  <a:srgbClr val="008080"/>
                </a:solidFill>
                <a:ln w="9525">
                  <a:noFill/>
                  <a:round/>
                  <a:headEnd/>
                  <a:tailEnd/>
                </a:ln>
              </p:spPr>
              <p:txBody>
                <a:bodyPr/>
                <a:lstStyle/>
                <a:p>
                  <a:endParaRPr lang="en-US"/>
                </a:p>
              </p:txBody>
            </p:sp>
          </p:grpSp>
          <p:sp>
            <p:nvSpPr>
              <p:cNvPr id="61" name="Oval 55">
                <a:extLst>
                  <a:ext uri="{FF2B5EF4-FFF2-40B4-BE49-F238E27FC236}">
                    <a16:creationId xmlns:a16="http://schemas.microsoft.com/office/drawing/2014/main" id="{800006AF-BAB5-8741-8CE2-07FC6CE62EFC}"/>
                  </a:ext>
                </a:extLst>
              </p:cNvPr>
              <p:cNvSpPr>
                <a:spLocks noChangeArrowheads="1"/>
              </p:cNvSpPr>
              <p:nvPr/>
            </p:nvSpPr>
            <p:spPr bwMode="auto">
              <a:xfrm>
                <a:off x="2172" y="2016"/>
                <a:ext cx="222" cy="215"/>
              </a:xfrm>
              <a:prstGeom prst="ellipse">
                <a:avLst/>
              </a:prstGeom>
              <a:solidFill>
                <a:srgbClr val="008080"/>
              </a:solidFill>
              <a:ln w="9525">
                <a:noFill/>
                <a:round/>
                <a:headEnd/>
                <a:tailEnd/>
              </a:ln>
            </p:spPr>
            <p:txBody>
              <a:bodyPr/>
              <a:lstStyle/>
              <a:p>
                <a:endParaRPr lang="en-US"/>
              </a:p>
            </p:txBody>
          </p:sp>
        </p:grpSp>
        <p:grpSp>
          <p:nvGrpSpPr>
            <p:cNvPr id="45" name="Group 56">
              <a:extLst>
                <a:ext uri="{FF2B5EF4-FFF2-40B4-BE49-F238E27FC236}">
                  <a16:creationId xmlns:a16="http://schemas.microsoft.com/office/drawing/2014/main" id="{1088B380-E8F0-6E45-B165-3DCFC191BADB}"/>
                </a:ext>
              </a:extLst>
            </p:cNvPr>
            <p:cNvGrpSpPr>
              <a:grpSpLocks/>
            </p:cNvGrpSpPr>
            <p:nvPr/>
          </p:nvGrpSpPr>
          <p:grpSpPr bwMode="auto">
            <a:xfrm>
              <a:off x="2352" y="2976"/>
              <a:ext cx="1031" cy="775"/>
              <a:chOff x="2339" y="2285"/>
              <a:chExt cx="1031" cy="775"/>
            </a:xfrm>
          </p:grpSpPr>
          <p:grpSp>
            <p:nvGrpSpPr>
              <p:cNvPr id="46" name="Group 57">
                <a:extLst>
                  <a:ext uri="{FF2B5EF4-FFF2-40B4-BE49-F238E27FC236}">
                    <a16:creationId xmlns:a16="http://schemas.microsoft.com/office/drawing/2014/main" id="{26300D55-82A5-8744-BEFA-EC12F61E7E32}"/>
                  </a:ext>
                </a:extLst>
              </p:cNvPr>
              <p:cNvGrpSpPr>
                <a:grpSpLocks/>
              </p:cNvGrpSpPr>
              <p:nvPr/>
            </p:nvGrpSpPr>
            <p:grpSpPr bwMode="auto">
              <a:xfrm>
                <a:off x="2865" y="2292"/>
                <a:ext cx="505" cy="768"/>
                <a:chOff x="2865" y="2292"/>
                <a:chExt cx="505" cy="768"/>
              </a:xfrm>
            </p:grpSpPr>
            <p:sp>
              <p:nvSpPr>
                <p:cNvPr id="54" name="Oval 58">
                  <a:extLst>
                    <a:ext uri="{FF2B5EF4-FFF2-40B4-BE49-F238E27FC236}">
                      <a16:creationId xmlns:a16="http://schemas.microsoft.com/office/drawing/2014/main" id="{62EC11FA-2E57-934C-BFF4-F68B475BCF27}"/>
                    </a:ext>
                  </a:extLst>
                </p:cNvPr>
                <p:cNvSpPr>
                  <a:spLocks noChangeArrowheads="1"/>
                </p:cNvSpPr>
                <p:nvPr/>
              </p:nvSpPr>
              <p:spPr bwMode="auto">
                <a:xfrm>
                  <a:off x="2981" y="2292"/>
                  <a:ext cx="270" cy="261"/>
                </a:xfrm>
                <a:prstGeom prst="ellipse">
                  <a:avLst/>
                </a:prstGeom>
                <a:solidFill>
                  <a:srgbClr val="008000"/>
                </a:solidFill>
                <a:ln w="9525">
                  <a:noFill/>
                  <a:round/>
                  <a:headEnd/>
                  <a:tailEnd/>
                </a:ln>
              </p:spPr>
              <p:txBody>
                <a:bodyPr/>
                <a:lstStyle/>
                <a:p>
                  <a:endParaRPr lang="en-US"/>
                </a:p>
              </p:txBody>
            </p:sp>
            <p:grpSp>
              <p:nvGrpSpPr>
                <p:cNvPr id="55" name="Group 59">
                  <a:extLst>
                    <a:ext uri="{FF2B5EF4-FFF2-40B4-BE49-F238E27FC236}">
                      <a16:creationId xmlns:a16="http://schemas.microsoft.com/office/drawing/2014/main" id="{20EE2541-2918-B84A-ACE9-E36858D07FCD}"/>
                    </a:ext>
                  </a:extLst>
                </p:cNvPr>
                <p:cNvGrpSpPr>
                  <a:grpSpLocks/>
                </p:cNvGrpSpPr>
                <p:nvPr/>
              </p:nvGrpSpPr>
              <p:grpSpPr bwMode="auto">
                <a:xfrm>
                  <a:off x="2865" y="2576"/>
                  <a:ext cx="505" cy="484"/>
                  <a:chOff x="2865" y="2576"/>
                  <a:chExt cx="505" cy="484"/>
                </a:xfrm>
              </p:grpSpPr>
              <p:sp>
                <p:nvSpPr>
                  <p:cNvPr id="56" name="Rectangle 60">
                    <a:extLst>
                      <a:ext uri="{FF2B5EF4-FFF2-40B4-BE49-F238E27FC236}">
                        <a16:creationId xmlns:a16="http://schemas.microsoft.com/office/drawing/2014/main" id="{3911416B-2F6F-1A4E-9661-2F33880D8861}"/>
                      </a:ext>
                    </a:extLst>
                  </p:cNvPr>
                  <p:cNvSpPr>
                    <a:spLocks noChangeArrowheads="1"/>
                  </p:cNvSpPr>
                  <p:nvPr/>
                </p:nvSpPr>
                <p:spPr bwMode="auto">
                  <a:xfrm>
                    <a:off x="2950" y="2576"/>
                    <a:ext cx="334" cy="134"/>
                  </a:xfrm>
                  <a:prstGeom prst="rect">
                    <a:avLst/>
                  </a:prstGeom>
                  <a:solidFill>
                    <a:srgbClr val="008000"/>
                  </a:solidFill>
                  <a:ln w="9525">
                    <a:noFill/>
                    <a:miter lim="800000"/>
                    <a:headEnd/>
                    <a:tailEnd/>
                  </a:ln>
                </p:spPr>
                <p:txBody>
                  <a:bodyPr/>
                  <a:lstStyle/>
                  <a:p>
                    <a:endParaRPr lang="en-US"/>
                  </a:p>
                </p:txBody>
              </p:sp>
              <p:sp>
                <p:nvSpPr>
                  <p:cNvPr id="57" name="Rectangle 61">
                    <a:extLst>
                      <a:ext uri="{FF2B5EF4-FFF2-40B4-BE49-F238E27FC236}">
                        <a16:creationId xmlns:a16="http://schemas.microsoft.com/office/drawing/2014/main" id="{6B0C4855-4A3A-B146-809A-2BCAAC480114}"/>
                      </a:ext>
                    </a:extLst>
                  </p:cNvPr>
                  <p:cNvSpPr>
                    <a:spLocks noChangeArrowheads="1"/>
                  </p:cNvSpPr>
                  <p:nvPr/>
                </p:nvSpPr>
                <p:spPr bwMode="auto">
                  <a:xfrm>
                    <a:off x="2866" y="2666"/>
                    <a:ext cx="504" cy="394"/>
                  </a:xfrm>
                  <a:prstGeom prst="rect">
                    <a:avLst/>
                  </a:prstGeom>
                  <a:solidFill>
                    <a:srgbClr val="008000"/>
                  </a:solidFill>
                  <a:ln w="9525">
                    <a:noFill/>
                    <a:miter lim="800000"/>
                    <a:headEnd/>
                    <a:tailEnd/>
                  </a:ln>
                </p:spPr>
                <p:txBody>
                  <a:bodyPr/>
                  <a:lstStyle/>
                  <a:p>
                    <a:endParaRPr lang="en-US"/>
                  </a:p>
                </p:txBody>
              </p:sp>
              <p:sp>
                <p:nvSpPr>
                  <p:cNvPr id="58" name="Arc 62">
                    <a:extLst>
                      <a:ext uri="{FF2B5EF4-FFF2-40B4-BE49-F238E27FC236}">
                        <a16:creationId xmlns:a16="http://schemas.microsoft.com/office/drawing/2014/main" id="{C0AEC604-0A1D-2C4A-860D-CD6FE9978102}"/>
                      </a:ext>
                    </a:extLst>
                  </p:cNvPr>
                  <p:cNvSpPr>
                    <a:spLocks/>
                  </p:cNvSpPr>
                  <p:nvPr/>
                </p:nvSpPr>
                <p:spPr bwMode="auto">
                  <a:xfrm>
                    <a:off x="2865" y="2577"/>
                    <a:ext cx="93" cy="107"/>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6"/>
                          <a:pt x="9389" y="252"/>
                          <a:pt x="21135" y="0"/>
                        </a:cubicBezTo>
                      </a:path>
                      <a:path w="21600" h="21595" stroke="0" extrusionOk="0">
                        <a:moveTo>
                          <a:pt x="0" y="21595"/>
                        </a:moveTo>
                        <a:cubicBezTo>
                          <a:pt x="0" y="9846"/>
                          <a:pt x="9389" y="252"/>
                          <a:pt x="21135" y="0"/>
                        </a:cubicBezTo>
                        <a:lnTo>
                          <a:pt x="21600" y="21595"/>
                        </a:lnTo>
                        <a:close/>
                      </a:path>
                    </a:pathLst>
                  </a:custGeom>
                  <a:solidFill>
                    <a:srgbClr val="008000"/>
                  </a:solidFill>
                  <a:ln w="9525">
                    <a:noFill/>
                    <a:round/>
                    <a:headEnd/>
                    <a:tailEnd/>
                  </a:ln>
                </p:spPr>
                <p:txBody>
                  <a:bodyPr/>
                  <a:lstStyle/>
                  <a:p>
                    <a:endParaRPr lang="en-US"/>
                  </a:p>
                </p:txBody>
              </p:sp>
              <p:sp>
                <p:nvSpPr>
                  <p:cNvPr id="59" name="Arc 63">
                    <a:extLst>
                      <a:ext uri="{FF2B5EF4-FFF2-40B4-BE49-F238E27FC236}">
                        <a16:creationId xmlns:a16="http://schemas.microsoft.com/office/drawing/2014/main" id="{2272C54F-1A44-2848-8FCC-D17CAFAA9A78}"/>
                      </a:ext>
                    </a:extLst>
                  </p:cNvPr>
                  <p:cNvSpPr>
                    <a:spLocks/>
                  </p:cNvSpPr>
                  <p:nvPr/>
                </p:nvSpPr>
                <p:spPr bwMode="auto">
                  <a:xfrm>
                    <a:off x="3275" y="2578"/>
                    <a:ext cx="93" cy="109"/>
                  </a:xfrm>
                  <a:custGeom>
                    <a:avLst/>
                    <a:gdLst>
                      <a:gd name="T0" fmla="*/ 0 w 21600"/>
                      <a:gd name="T1" fmla="*/ 0 h 21803"/>
                      <a:gd name="T2" fmla="*/ 0 w 21600"/>
                      <a:gd name="T3" fmla="*/ 0 h 21803"/>
                      <a:gd name="T4" fmla="*/ 0 w 21600"/>
                      <a:gd name="T5" fmla="*/ 0 h 21803"/>
                      <a:gd name="T6" fmla="*/ 0 60000 65536"/>
                      <a:gd name="T7" fmla="*/ 0 60000 65536"/>
                      <a:gd name="T8" fmla="*/ 0 60000 65536"/>
                      <a:gd name="T9" fmla="*/ 0 w 21600"/>
                      <a:gd name="T10" fmla="*/ 0 h 21803"/>
                      <a:gd name="T11" fmla="*/ 21600 w 21600"/>
                      <a:gd name="T12" fmla="*/ 21803 h 21803"/>
                    </a:gdLst>
                    <a:ahLst/>
                    <a:cxnLst>
                      <a:cxn ang="T6">
                        <a:pos x="T0" y="T1"/>
                      </a:cxn>
                      <a:cxn ang="T7">
                        <a:pos x="T2" y="T3"/>
                      </a:cxn>
                      <a:cxn ang="T8">
                        <a:pos x="T4" y="T5"/>
                      </a:cxn>
                    </a:cxnLst>
                    <a:rect l="T9" t="T10" r="T11" b="T12"/>
                    <a:pathLst>
                      <a:path w="21600" h="21803" fill="none" extrusionOk="0">
                        <a:moveTo>
                          <a:pt x="-1" y="0"/>
                        </a:moveTo>
                        <a:cubicBezTo>
                          <a:pt x="11929" y="0"/>
                          <a:pt x="21600" y="9670"/>
                          <a:pt x="21600" y="21600"/>
                        </a:cubicBezTo>
                        <a:cubicBezTo>
                          <a:pt x="21600" y="21667"/>
                          <a:pt x="21599" y="21735"/>
                          <a:pt x="21599" y="21803"/>
                        </a:cubicBezTo>
                      </a:path>
                      <a:path w="21600" h="21803" stroke="0" extrusionOk="0">
                        <a:moveTo>
                          <a:pt x="-1" y="0"/>
                        </a:moveTo>
                        <a:cubicBezTo>
                          <a:pt x="11929" y="0"/>
                          <a:pt x="21600" y="9670"/>
                          <a:pt x="21600" y="21600"/>
                        </a:cubicBezTo>
                        <a:cubicBezTo>
                          <a:pt x="21600" y="21667"/>
                          <a:pt x="21599" y="21735"/>
                          <a:pt x="21599" y="21803"/>
                        </a:cubicBezTo>
                        <a:lnTo>
                          <a:pt x="0" y="21600"/>
                        </a:lnTo>
                        <a:close/>
                      </a:path>
                    </a:pathLst>
                  </a:custGeom>
                  <a:solidFill>
                    <a:srgbClr val="008000"/>
                  </a:solidFill>
                  <a:ln w="9525">
                    <a:noFill/>
                    <a:round/>
                    <a:headEnd/>
                    <a:tailEnd/>
                  </a:ln>
                </p:spPr>
                <p:txBody>
                  <a:bodyPr/>
                  <a:lstStyle/>
                  <a:p>
                    <a:endParaRPr lang="en-US"/>
                  </a:p>
                </p:txBody>
              </p:sp>
            </p:grpSp>
          </p:grpSp>
          <p:grpSp>
            <p:nvGrpSpPr>
              <p:cNvPr id="47" name="Group 64">
                <a:extLst>
                  <a:ext uri="{FF2B5EF4-FFF2-40B4-BE49-F238E27FC236}">
                    <a16:creationId xmlns:a16="http://schemas.microsoft.com/office/drawing/2014/main" id="{1CB89B57-6A37-4A44-B1A6-E57E9D22FCD6}"/>
                  </a:ext>
                </a:extLst>
              </p:cNvPr>
              <p:cNvGrpSpPr>
                <a:grpSpLocks/>
              </p:cNvGrpSpPr>
              <p:nvPr/>
            </p:nvGrpSpPr>
            <p:grpSpPr bwMode="auto">
              <a:xfrm>
                <a:off x="2339" y="2285"/>
                <a:ext cx="506" cy="768"/>
                <a:chOff x="2339" y="2285"/>
                <a:chExt cx="506" cy="768"/>
              </a:xfrm>
            </p:grpSpPr>
            <p:sp>
              <p:nvSpPr>
                <p:cNvPr id="48" name="Oval 65">
                  <a:extLst>
                    <a:ext uri="{FF2B5EF4-FFF2-40B4-BE49-F238E27FC236}">
                      <a16:creationId xmlns:a16="http://schemas.microsoft.com/office/drawing/2014/main" id="{270AD629-E060-D347-9D27-D310AE37D303}"/>
                    </a:ext>
                  </a:extLst>
                </p:cNvPr>
                <p:cNvSpPr>
                  <a:spLocks noChangeArrowheads="1"/>
                </p:cNvSpPr>
                <p:nvPr/>
              </p:nvSpPr>
              <p:spPr bwMode="auto">
                <a:xfrm>
                  <a:off x="2456" y="2285"/>
                  <a:ext cx="269" cy="261"/>
                </a:xfrm>
                <a:prstGeom prst="ellipse">
                  <a:avLst/>
                </a:prstGeom>
                <a:solidFill>
                  <a:srgbClr val="008080"/>
                </a:solidFill>
                <a:ln w="9525">
                  <a:noFill/>
                  <a:round/>
                  <a:headEnd/>
                  <a:tailEnd/>
                </a:ln>
              </p:spPr>
              <p:txBody>
                <a:bodyPr/>
                <a:lstStyle/>
                <a:p>
                  <a:endParaRPr lang="en-US"/>
                </a:p>
              </p:txBody>
            </p:sp>
            <p:grpSp>
              <p:nvGrpSpPr>
                <p:cNvPr id="49" name="Group 66">
                  <a:extLst>
                    <a:ext uri="{FF2B5EF4-FFF2-40B4-BE49-F238E27FC236}">
                      <a16:creationId xmlns:a16="http://schemas.microsoft.com/office/drawing/2014/main" id="{B3019096-D415-5F49-819C-F6EB8D6EEA42}"/>
                    </a:ext>
                  </a:extLst>
                </p:cNvPr>
                <p:cNvGrpSpPr>
                  <a:grpSpLocks/>
                </p:cNvGrpSpPr>
                <p:nvPr/>
              </p:nvGrpSpPr>
              <p:grpSpPr bwMode="auto">
                <a:xfrm>
                  <a:off x="2339" y="2569"/>
                  <a:ext cx="506" cy="484"/>
                  <a:chOff x="2339" y="2569"/>
                  <a:chExt cx="506" cy="484"/>
                </a:xfrm>
              </p:grpSpPr>
              <p:sp>
                <p:nvSpPr>
                  <p:cNvPr id="50" name="Rectangle 67">
                    <a:extLst>
                      <a:ext uri="{FF2B5EF4-FFF2-40B4-BE49-F238E27FC236}">
                        <a16:creationId xmlns:a16="http://schemas.microsoft.com/office/drawing/2014/main" id="{4C7EB810-197F-0141-846A-D03A9D383BCC}"/>
                      </a:ext>
                    </a:extLst>
                  </p:cNvPr>
                  <p:cNvSpPr>
                    <a:spLocks noChangeArrowheads="1"/>
                  </p:cNvSpPr>
                  <p:nvPr/>
                </p:nvSpPr>
                <p:spPr bwMode="auto">
                  <a:xfrm>
                    <a:off x="2425" y="2569"/>
                    <a:ext cx="333" cy="134"/>
                  </a:xfrm>
                  <a:prstGeom prst="rect">
                    <a:avLst/>
                  </a:prstGeom>
                  <a:solidFill>
                    <a:srgbClr val="008080"/>
                  </a:solidFill>
                  <a:ln w="9525">
                    <a:noFill/>
                    <a:miter lim="800000"/>
                    <a:headEnd/>
                    <a:tailEnd/>
                  </a:ln>
                </p:spPr>
                <p:txBody>
                  <a:bodyPr/>
                  <a:lstStyle/>
                  <a:p>
                    <a:endParaRPr lang="en-US"/>
                  </a:p>
                </p:txBody>
              </p:sp>
              <p:sp>
                <p:nvSpPr>
                  <p:cNvPr id="51" name="Rectangle 68">
                    <a:extLst>
                      <a:ext uri="{FF2B5EF4-FFF2-40B4-BE49-F238E27FC236}">
                        <a16:creationId xmlns:a16="http://schemas.microsoft.com/office/drawing/2014/main" id="{E149CE6A-B6D6-E84B-8C19-1658E200E9E5}"/>
                      </a:ext>
                    </a:extLst>
                  </p:cNvPr>
                  <p:cNvSpPr>
                    <a:spLocks noChangeArrowheads="1"/>
                  </p:cNvSpPr>
                  <p:nvPr/>
                </p:nvSpPr>
                <p:spPr bwMode="auto">
                  <a:xfrm>
                    <a:off x="2340" y="2659"/>
                    <a:ext cx="505" cy="394"/>
                  </a:xfrm>
                  <a:prstGeom prst="rect">
                    <a:avLst/>
                  </a:prstGeom>
                  <a:solidFill>
                    <a:srgbClr val="008080"/>
                  </a:solidFill>
                  <a:ln w="9525">
                    <a:noFill/>
                    <a:miter lim="800000"/>
                    <a:headEnd/>
                    <a:tailEnd/>
                  </a:ln>
                </p:spPr>
                <p:txBody>
                  <a:bodyPr/>
                  <a:lstStyle/>
                  <a:p>
                    <a:endParaRPr lang="en-US"/>
                  </a:p>
                </p:txBody>
              </p:sp>
              <p:sp>
                <p:nvSpPr>
                  <p:cNvPr id="52" name="Arc 69">
                    <a:extLst>
                      <a:ext uri="{FF2B5EF4-FFF2-40B4-BE49-F238E27FC236}">
                        <a16:creationId xmlns:a16="http://schemas.microsoft.com/office/drawing/2014/main" id="{F83B661F-9B2D-BE45-8C2F-E1940B28A5CE}"/>
                      </a:ext>
                    </a:extLst>
                  </p:cNvPr>
                  <p:cNvSpPr>
                    <a:spLocks/>
                  </p:cNvSpPr>
                  <p:nvPr/>
                </p:nvSpPr>
                <p:spPr bwMode="auto">
                  <a:xfrm>
                    <a:off x="2339" y="2570"/>
                    <a:ext cx="93" cy="107"/>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60"/>
                          <a:pt x="9529" y="127"/>
                          <a:pt x="21368" y="0"/>
                        </a:cubicBezTo>
                      </a:path>
                      <a:path w="21600" h="21599" stroke="0" extrusionOk="0">
                        <a:moveTo>
                          <a:pt x="0" y="21599"/>
                        </a:moveTo>
                        <a:cubicBezTo>
                          <a:pt x="0" y="9760"/>
                          <a:pt x="9529" y="127"/>
                          <a:pt x="21368" y="0"/>
                        </a:cubicBezTo>
                        <a:lnTo>
                          <a:pt x="21600" y="21599"/>
                        </a:lnTo>
                        <a:close/>
                      </a:path>
                    </a:pathLst>
                  </a:custGeom>
                  <a:solidFill>
                    <a:srgbClr val="008080"/>
                  </a:solidFill>
                  <a:ln w="9525">
                    <a:noFill/>
                    <a:round/>
                    <a:headEnd/>
                    <a:tailEnd/>
                  </a:ln>
                </p:spPr>
                <p:txBody>
                  <a:bodyPr/>
                  <a:lstStyle/>
                  <a:p>
                    <a:endParaRPr lang="en-US"/>
                  </a:p>
                </p:txBody>
              </p:sp>
              <p:sp>
                <p:nvSpPr>
                  <p:cNvPr id="53" name="Arc 70">
                    <a:extLst>
                      <a:ext uri="{FF2B5EF4-FFF2-40B4-BE49-F238E27FC236}">
                        <a16:creationId xmlns:a16="http://schemas.microsoft.com/office/drawing/2014/main" id="{8902DA2F-7F8E-1B41-90CA-A7F2F2D9BD57}"/>
                      </a:ext>
                    </a:extLst>
                  </p:cNvPr>
                  <p:cNvSpPr>
                    <a:spLocks/>
                  </p:cNvSpPr>
                  <p:nvPr/>
                </p:nvSpPr>
                <p:spPr bwMode="auto">
                  <a:xfrm>
                    <a:off x="2752" y="2569"/>
                    <a:ext cx="93" cy="10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008080"/>
                  </a:solidFill>
                  <a:ln w="9525">
                    <a:noFill/>
                    <a:round/>
                    <a:headEnd/>
                    <a:tailEnd/>
                  </a:ln>
                </p:spPr>
                <p:txBody>
                  <a:bodyPr/>
                  <a:lstStyle/>
                  <a:p>
                    <a:endParaRPr lang="en-US"/>
                  </a:p>
                </p:txBody>
              </p:sp>
            </p:grpSp>
          </p:grpSp>
        </p:grpSp>
      </p:grpSp>
      <p:sp>
        <p:nvSpPr>
          <p:cNvPr id="72" name="Line 71">
            <a:extLst>
              <a:ext uri="{FF2B5EF4-FFF2-40B4-BE49-F238E27FC236}">
                <a16:creationId xmlns:a16="http://schemas.microsoft.com/office/drawing/2014/main" id="{6E4C48AB-D2A4-C941-8000-0E2F2BA9AB8E}"/>
              </a:ext>
              <a:ext uri="{C183D7F6-B498-43B3-948B-1728B52AA6E4}">
                <adec:decorative xmlns:adec="http://schemas.microsoft.com/office/drawing/2017/decorative" val="1"/>
              </a:ext>
            </a:extLst>
          </p:cNvPr>
          <p:cNvSpPr>
            <a:spLocks noChangeShapeType="1"/>
          </p:cNvSpPr>
          <p:nvPr/>
        </p:nvSpPr>
        <p:spPr bwMode="auto">
          <a:xfrm>
            <a:off x="10845086" y="4023617"/>
            <a:ext cx="533400" cy="0"/>
          </a:xfrm>
          <a:prstGeom prst="line">
            <a:avLst/>
          </a:prstGeom>
          <a:noFill/>
          <a:ln w="25400">
            <a:solidFill>
              <a:schemeClr val="tx1"/>
            </a:solidFill>
            <a:miter lim="800000"/>
            <a:headEnd type="triangle" w="med" len="med"/>
            <a:tailEnd type="triangle" w="med" len="med"/>
          </a:ln>
        </p:spPr>
        <p:txBody>
          <a:bodyPr wrap="none"/>
          <a:lstStyle/>
          <a:p>
            <a:endParaRPr lang="en-US"/>
          </a:p>
        </p:txBody>
      </p:sp>
      <p:grpSp>
        <p:nvGrpSpPr>
          <p:cNvPr id="73" name="Group 72">
            <a:extLst>
              <a:ext uri="{FF2B5EF4-FFF2-40B4-BE49-F238E27FC236}">
                <a16:creationId xmlns:a16="http://schemas.microsoft.com/office/drawing/2014/main" id="{94B09B7C-0965-F749-BC5B-E386096E459C}"/>
              </a:ext>
              <a:ext uri="{C183D7F6-B498-43B3-948B-1728B52AA6E4}">
                <adec:decorative xmlns:adec="http://schemas.microsoft.com/office/drawing/2017/decorative" val="1"/>
              </a:ext>
            </a:extLst>
          </p:cNvPr>
          <p:cNvGrpSpPr>
            <a:grpSpLocks/>
          </p:cNvGrpSpPr>
          <p:nvPr/>
        </p:nvGrpSpPr>
        <p:grpSpPr bwMode="auto">
          <a:xfrm>
            <a:off x="3212386" y="3731517"/>
            <a:ext cx="609600" cy="609600"/>
            <a:chOff x="2160" y="2640"/>
            <a:chExt cx="1417" cy="1111"/>
          </a:xfrm>
        </p:grpSpPr>
        <p:grpSp>
          <p:nvGrpSpPr>
            <p:cNvPr id="74" name="Group 73">
              <a:extLst>
                <a:ext uri="{FF2B5EF4-FFF2-40B4-BE49-F238E27FC236}">
                  <a16:creationId xmlns:a16="http://schemas.microsoft.com/office/drawing/2014/main" id="{58009B17-462E-6D4E-B473-F163514CD370}"/>
                </a:ext>
              </a:extLst>
            </p:cNvPr>
            <p:cNvGrpSpPr>
              <a:grpSpLocks/>
            </p:cNvGrpSpPr>
            <p:nvPr/>
          </p:nvGrpSpPr>
          <p:grpSpPr bwMode="auto">
            <a:xfrm flipH="1">
              <a:off x="2160" y="2640"/>
              <a:ext cx="410" cy="752"/>
              <a:chOff x="3300" y="2016"/>
              <a:chExt cx="410" cy="752"/>
            </a:xfrm>
          </p:grpSpPr>
          <p:grpSp>
            <p:nvGrpSpPr>
              <p:cNvPr id="97" name="Group 74">
                <a:extLst>
                  <a:ext uri="{FF2B5EF4-FFF2-40B4-BE49-F238E27FC236}">
                    <a16:creationId xmlns:a16="http://schemas.microsoft.com/office/drawing/2014/main" id="{7757C0DD-A446-1747-BE3F-1DA23368604E}"/>
                  </a:ext>
                </a:extLst>
              </p:cNvPr>
              <p:cNvGrpSpPr>
                <a:grpSpLocks/>
              </p:cNvGrpSpPr>
              <p:nvPr/>
            </p:nvGrpSpPr>
            <p:grpSpPr bwMode="auto">
              <a:xfrm>
                <a:off x="3300" y="2249"/>
                <a:ext cx="410" cy="519"/>
                <a:chOff x="3300" y="2249"/>
                <a:chExt cx="410" cy="519"/>
              </a:xfrm>
            </p:grpSpPr>
            <p:sp>
              <p:nvSpPr>
                <p:cNvPr id="99" name="Rectangle 75">
                  <a:extLst>
                    <a:ext uri="{FF2B5EF4-FFF2-40B4-BE49-F238E27FC236}">
                      <a16:creationId xmlns:a16="http://schemas.microsoft.com/office/drawing/2014/main" id="{34D6075C-86EF-D74A-8E25-F494DF35C63A}"/>
                    </a:ext>
                  </a:extLst>
                </p:cNvPr>
                <p:cNvSpPr>
                  <a:spLocks noChangeArrowheads="1"/>
                </p:cNvSpPr>
                <p:nvPr/>
              </p:nvSpPr>
              <p:spPr bwMode="auto">
                <a:xfrm>
                  <a:off x="3369" y="2249"/>
                  <a:ext cx="275" cy="112"/>
                </a:xfrm>
                <a:prstGeom prst="rect">
                  <a:avLst/>
                </a:prstGeom>
                <a:solidFill>
                  <a:srgbClr val="008000"/>
                </a:solidFill>
                <a:ln w="9525">
                  <a:noFill/>
                  <a:miter lim="800000"/>
                  <a:headEnd/>
                  <a:tailEnd/>
                </a:ln>
              </p:spPr>
              <p:txBody>
                <a:bodyPr/>
                <a:lstStyle/>
                <a:p>
                  <a:endParaRPr lang="en-US"/>
                </a:p>
              </p:txBody>
            </p:sp>
            <p:sp>
              <p:nvSpPr>
                <p:cNvPr id="100" name="Rectangle 76">
                  <a:extLst>
                    <a:ext uri="{FF2B5EF4-FFF2-40B4-BE49-F238E27FC236}">
                      <a16:creationId xmlns:a16="http://schemas.microsoft.com/office/drawing/2014/main" id="{DF5A48FD-8E47-8642-8768-67B640C88AF8}"/>
                    </a:ext>
                  </a:extLst>
                </p:cNvPr>
                <p:cNvSpPr>
                  <a:spLocks noChangeArrowheads="1"/>
                </p:cNvSpPr>
                <p:nvPr/>
              </p:nvSpPr>
              <p:spPr bwMode="auto">
                <a:xfrm>
                  <a:off x="3300" y="2322"/>
                  <a:ext cx="410" cy="446"/>
                </a:xfrm>
                <a:prstGeom prst="rect">
                  <a:avLst/>
                </a:prstGeom>
                <a:solidFill>
                  <a:srgbClr val="008000"/>
                </a:solidFill>
                <a:ln w="9525">
                  <a:noFill/>
                  <a:miter lim="800000"/>
                  <a:headEnd/>
                  <a:tailEnd/>
                </a:ln>
              </p:spPr>
              <p:txBody>
                <a:bodyPr/>
                <a:lstStyle/>
                <a:p>
                  <a:endParaRPr lang="en-US"/>
                </a:p>
              </p:txBody>
            </p:sp>
            <p:sp>
              <p:nvSpPr>
                <p:cNvPr id="101" name="Arc 77">
                  <a:extLst>
                    <a:ext uri="{FF2B5EF4-FFF2-40B4-BE49-F238E27FC236}">
                      <a16:creationId xmlns:a16="http://schemas.microsoft.com/office/drawing/2014/main" id="{471AAEE2-D39C-1746-9B1B-4DE4F51CF310}"/>
                    </a:ext>
                  </a:extLst>
                </p:cNvPr>
                <p:cNvSpPr>
                  <a:spLocks/>
                </p:cNvSpPr>
                <p:nvPr/>
              </p:nvSpPr>
              <p:spPr bwMode="auto">
                <a:xfrm>
                  <a:off x="3300" y="2249"/>
                  <a:ext cx="75" cy="90"/>
                </a:xfrm>
                <a:custGeom>
                  <a:avLst/>
                  <a:gdLst>
                    <a:gd name="T0" fmla="*/ 0 w 21599"/>
                    <a:gd name="T1" fmla="*/ 0 h 21598"/>
                    <a:gd name="T2" fmla="*/ 0 w 21599"/>
                    <a:gd name="T3" fmla="*/ 0 h 21598"/>
                    <a:gd name="T4" fmla="*/ 0 w 21599"/>
                    <a:gd name="T5" fmla="*/ 0 h 21598"/>
                    <a:gd name="T6" fmla="*/ 0 60000 65536"/>
                    <a:gd name="T7" fmla="*/ 0 60000 65536"/>
                    <a:gd name="T8" fmla="*/ 0 60000 65536"/>
                    <a:gd name="T9" fmla="*/ 0 w 21599"/>
                    <a:gd name="T10" fmla="*/ 0 h 21598"/>
                    <a:gd name="T11" fmla="*/ 21599 w 21599"/>
                    <a:gd name="T12" fmla="*/ 21598 h 21598"/>
                  </a:gdLst>
                  <a:ahLst/>
                  <a:cxnLst>
                    <a:cxn ang="T6">
                      <a:pos x="T0" y="T1"/>
                    </a:cxn>
                    <a:cxn ang="T7">
                      <a:pos x="T2" y="T3"/>
                    </a:cxn>
                    <a:cxn ang="T8">
                      <a:pos x="T4" y="T5"/>
                    </a:cxn>
                  </a:cxnLst>
                  <a:rect l="T9" t="T10" r="T11" b="T12"/>
                  <a:pathLst>
                    <a:path w="21599" h="21598" fill="none" extrusionOk="0">
                      <a:moveTo>
                        <a:pt x="0" y="21358"/>
                      </a:moveTo>
                      <a:cubicBezTo>
                        <a:pt x="130" y="9635"/>
                        <a:pt x="9588" y="156"/>
                        <a:pt x="21310" y="-1"/>
                      </a:cubicBezTo>
                    </a:path>
                    <a:path w="21599" h="21598" stroke="0" extrusionOk="0">
                      <a:moveTo>
                        <a:pt x="0" y="21358"/>
                      </a:moveTo>
                      <a:cubicBezTo>
                        <a:pt x="130" y="9635"/>
                        <a:pt x="9588" y="156"/>
                        <a:pt x="21310" y="-1"/>
                      </a:cubicBezTo>
                      <a:lnTo>
                        <a:pt x="21599" y="21598"/>
                      </a:lnTo>
                      <a:close/>
                    </a:path>
                  </a:pathLst>
                </a:custGeom>
                <a:solidFill>
                  <a:srgbClr val="008000"/>
                </a:solidFill>
                <a:ln w="9525">
                  <a:noFill/>
                  <a:round/>
                  <a:headEnd/>
                  <a:tailEnd/>
                </a:ln>
              </p:spPr>
              <p:txBody>
                <a:bodyPr/>
                <a:lstStyle/>
                <a:p>
                  <a:endParaRPr lang="en-US"/>
                </a:p>
              </p:txBody>
            </p:sp>
            <p:sp>
              <p:nvSpPr>
                <p:cNvPr id="102" name="Arc 78">
                  <a:extLst>
                    <a:ext uri="{FF2B5EF4-FFF2-40B4-BE49-F238E27FC236}">
                      <a16:creationId xmlns:a16="http://schemas.microsoft.com/office/drawing/2014/main" id="{BBDDA8AD-1D0C-6B4D-8384-A8074DB01B16}"/>
                    </a:ext>
                  </a:extLst>
                </p:cNvPr>
                <p:cNvSpPr>
                  <a:spLocks/>
                </p:cNvSpPr>
                <p:nvPr/>
              </p:nvSpPr>
              <p:spPr bwMode="auto">
                <a:xfrm>
                  <a:off x="3632" y="2250"/>
                  <a:ext cx="77" cy="91"/>
                </a:xfrm>
                <a:custGeom>
                  <a:avLst/>
                  <a:gdLst>
                    <a:gd name="T0" fmla="*/ 0 w 21882"/>
                    <a:gd name="T1" fmla="*/ 0 h 21600"/>
                    <a:gd name="T2" fmla="*/ 0 w 21882"/>
                    <a:gd name="T3" fmla="*/ 0 h 21600"/>
                    <a:gd name="T4" fmla="*/ 0 w 21882"/>
                    <a:gd name="T5" fmla="*/ 0 h 21600"/>
                    <a:gd name="T6" fmla="*/ 0 60000 65536"/>
                    <a:gd name="T7" fmla="*/ 0 60000 65536"/>
                    <a:gd name="T8" fmla="*/ 0 60000 65536"/>
                    <a:gd name="T9" fmla="*/ 0 w 21882"/>
                    <a:gd name="T10" fmla="*/ 0 h 21600"/>
                    <a:gd name="T11" fmla="*/ 21882 w 21882"/>
                    <a:gd name="T12" fmla="*/ 21600 h 21600"/>
                  </a:gdLst>
                  <a:ahLst/>
                  <a:cxnLst>
                    <a:cxn ang="T6">
                      <a:pos x="T0" y="T1"/>
                    </a:cxn>
                    <a:cxn ang="T7">
                      <a:pos x="T2" y="T3"/>
                    </a:cxn>
                    <a:cxn ang="T8">
                      <a:pos x="T4" y="T5"/>
                    </a:cxn>
                  </a:cxnLst>
                  <a:rect l="T9" t="T10" r="T11" b="T12"/>
                  <a:pathLst>
                    <a:path w="21882" h="21600" fill="none" extrusionOk="0">
                      <a:moveTo>
                        <a:pt x="-1" y="1"/>
                      </a:moveTo>
                      <a:cubicBezTo>
                        <a:pt x="94" y="0"/>
                        <a:pt x="188" y="-1"/>
                        <a:pt x="283" y="0"/>
                      </a:cubicBezTo>
                      <a:cubicBezTo>
                        <a:pt x="12116" y="0"/>
                        <a:pt x="21747" y="9521"/>
                        <a:pt x="21881" y="21355"/>
                      </a:cubicBezTo>
                    </a:path>
                    <a:path w="21882" h="21600" stroke="0" extrusionOk="0">
                      <a:moveTo>
                        <a:pt x="-1" y="1"/>
                      </a:moveTo>
                      <a:cubicBezTo>
                        <a:pt x="94" y="0"/>
                        <a:pt x="188" y="-1"/>
                        <a:pt x="283" y="0"/>
                      </a:cubicBezTo>
                      <a:cubicBezTo>
                        <a:pt x="12116" y="0"/>
                        <a:pt x="21747" y="9521"/>
                        <a:pt x="21881" y="21355"/>
                      </a:cubicBezTo>
                      <a:lnTo>
                        <a:pt x="283" y="21600"/>
                      </a:lnTo>
                      <a:close/>
                    </a:path>
                  </a:pathLst>
                </a:custGeom>
                <a:solidFill>
                  <a:srgbClr val="008000"/>
                </a:solidFill>
                <a:ln w="9525">
                  <a:noFill/>
                  <a:round/>
                  <a:headEnd/>
                  <a:tailEnd/>
                </a:ln>
              </p:spPr>
              <p:txBody>
                <a:bodyPr/>
                <a:lstStyle/>
                <a:p>
                  <a:endParaRPr lang="en-US"/>
                </a:p>
              </p:txBody>
            </p:sp>
          </p:grpSp>
          <p:sp>
            <p:nvSpPr>
              <p:cNvPr id="98" name="Oval 79">
                <a:extLst>
                  <a:ext uri="{FF2B5EF4-FFF2-40B4-BE49-F238E27FC236}">
                    <a16:creationId xmlns:a16="http://schemas.microsoft.com/office/drawing/2014/main" id="{706AA21E-1871-604D-B610-7CA0C18057C8}"/>
                  </a:ext>
                </a:extLst>
              </p:cNvPr>
              <p:cNvSpPr>
                <a:spLocks noChangeArrowheads="1"/>
              </p:cNvSpPr>
              <p:nvPr/>
            </p:nvSpPr>
            <p:spPr bwMode="auto">
              <a:xfrm>
                <a:off x="3392" y="2016"/>
                <a:ext cx="223" cy="215"/>
              </a:xfrm>
              <a:prstGeom prst="ellipse">
                <a:avLst/>
              </a:prstGeom>
              <a:solidFill>
                <a:srgbClr val="008000"/>
              </a:solidFill>
              <a:ln w="9525">
                <a:noFill/>
                <a:round/>
                <a:headEnd/>
                <a:tailEnd/>
              </a:ln>
            </p:spPr>
            <p:txBody>
              <a:bodyPr/>
              <a:lstStyle/>
              <a:p>
                <a:endParaRPr lang="en-US"/>
              </a:p>
            </p:txBody>
          </p:sp>
        </p:grpSp>
        <p:grpSp>
          <p:nvGrpSpPr>
            <p:cNvPr id="75" name="Group 80">
              <a:extLst>
                <a:ext uri="{FF2B5EF4-FFF2-40B4-BE49-F238E27FC236}">
                  <a16:creationId xmlns:a16="http://schemas.microsoft.com/office/drawing/2014/main" id="{C021BDE2-1804-0B4F-BC1F-89B55ED70B9E}"/>
                </a:ext>
              </a:extLst>
            </p:cNvPr>
            <p:cNvGrpSpPr>
              <a:grpSpLocks/>
            </p:cNvGrpSpPr>
            <p:nvPr/>
          </p:nvGrpSpPr>
          <p:grpSpPr bwMode="auto">
            <a:xfrm flipH="1">
              <a:off x="3168" y="2640"/>
              <a:ext cx="409" cy="752"/>
              <a:chOff x="2079" y="2016"/>
              <a:chExt cx="409" cy="752"/>
            </a:xfrm>
          </p:grpSpPr>
          <p:grpSp>
            <p:nvGrpSpPr>
              <p:cNvPr id="91" name="Group 81">
                <a:extLst>
                  <a:ext uri="{FF2B5EF4-FFF2-40B4-BE49-F238E27FC236}">
                    <a16:creationId xmlns:a16="http://schemas.microsoft.com/office/drawing/2014/main" id="{8FC9C03F-668B-6949-8014-B760A142CFE5}"/>
                  </a:ext>
                </a:extLst>
              </p:cNvPr>
              <p:cNvGrpSpPr>
                <a:grpSpLocks/>
              </p:cNvGrpSpPr>
              <p:nvPr/>
            </p:nvGrpSpPr>
            <p:grpSpPr bwMode="auto">
              <a:xfrm>
                <a:off x="2079" y="2249"/>
                <a:ext cx="409" cy="519"/>
                <a:chOff x="2079" y="2249"/>
                <a:chExt cx="409" cy="519"/>
              </a:xfrm>
            </p:grpSpPr>
            <p:sp>
              <p:nvSpPr>
                <p:cNvPr id="93" name="Rectangle 82">
                  <a:extLst>
                    <a:ext uri="{FF2B5EF4-FFF2-40B4-BE49-F238E27FC236}">
                      <a16:creationId xmlns:a16="http://schemas.microsoft.com/office/drawing/2014/main" id="{BD45D6B8-5209-094E-AB9C-2116D61A1159}"/>
                    </a:ext>
                  </a:extLst>
                </p:cNvPr>
                <p:cNvSpPr>
                  <a:spLocks noChangeArrowheads="1"/>
                </p:cNvSpPr>
                <p:nvPr/>
              </p:nvSpPr>
              <p:spPr bwMode="auto">
                <a:xfrm>
                  <a:off x="2149" y="2249"/>
                  <a:ext cx="274" cy="112"/>
                </a:xfrm>
                <a:prstGeom prst="rect">
                  <a:avLst/>
                </a:prstGeom>
                <a:solidFill>
                  <a:srgbClr val="008080"/>
                </a:solidFill>
                <a:ln w="9525">
                  <a:noFill/>
                  <a:miter lim="800000"/>
                  <a:headEnd/>
                  <a:tailEnd/>
                </a:ln>
              </p:spPr>
              <p:txBody>
                <a:bodyPr/>
                <a:lstStyle/>
                <a:p>
                  <a:endParaRPr lang="en-US"/>
                </a:p>
              </p:txBody>
            </p:sp>
            <p:sp>
              <p:nvSpPr>
                <p:cNvPr id="94" name="Rectangle 83">
                  <a:extLst>
                    <a:ext uri="{FF2B5EF4-FFF2-40B4-BE49-F238E27FC236}">
                      <a16:creationId xmlns:a16="http://schemas.microsoft.com/office/drawing/2014/main" id="{BC4206B6-3785-B644-BC29-CF8295C48AFB}"/>
                    </a:ext>
                  </a:extLst>
                </p:cNvPr>
                <p:cNvSpPr>
                  <a:spLocks noChangeArrowheads="1"/>
                </p:cNvSpPr>
                <p:nvPr/>
              </p:nvSpPr>
              <p:spPr bwMode="auto">
                <a:xfrm>
                  <a:off x="2079" y="2322"/>
                  <a:ext cx="409" cy="446"/>
                </a:xfrm>
                <a:prstGeom prst="rect">
                  <a:avLst/>
                </a:prstGeom>
                <a:solidFill>
                  <a:srgbClr val="008080"/>
                </a:solidFill>
                <a:ln w="9525">
                  <a:noFill/>
                  <a:miter lim="800000"/>
                  <a:headEnd/>
                  <a:tailEnd/>
                </a:ln>
              </p:spPr>
              <p:txBody>
                <a:bodyPr/>
                <a:lstStyle/>
                <a:p>
                  <a:endParaRPr lang="en-US"/>
                </a:p>
              </p:txBody>
            </p:sp>
            <p:sp>
              <p:nvSpPr>
                <p:cNvPr id="95" name="Arc 84">
                  <a:extLst>
                    <a:ext uri="{FF2B5EF4-FFF2-40B4-BE49-F238E27FC236}">
                      <a16:creationId xmlns:a16="http://schemas.microsoft.com/office/drawing/2014/main" id="{FAFF26D0-461A-F34B-821D-FF3BBA835A2E}"/>
                    </a:ext>
                  </a:extLst>
                </p:cNvPr>
                <p:cNvSpPr>
                  <a:spLocks/>
                </p:cNvSpPr>
                <p:nvPr/>
              </p:nvSpPr>
              <p:spPr bwMode="auto">
                <a:xfrm>
                  <a:off x="2080" y="2249"/>
                  <a:ext cx="75" cy="90"/>
                </a:xfrm>
                <a:custGeom>
                  <a:avLst/>
                  <a:gdLst>
                    <a:gd name="T0" fmla="*/ 0 w 21599"/>
                    <a:gd name="T1" fmla="*/ 0 h 21592"/>
                    <a:gd name="T2" fmla="*/ 0 w 21599"/>
                    <a:gd name="T3" fmla="*/ 0 h 21592"/>
                    <a:gd name="T4" fmla="*/ 0 w 21599"/>
                    <a:gd name="T5" fmla="*/ 0 h 21592"/>
                    <a:gd name="T6" fmla="*/ 0 60000 65536"/>
                    <a:gd name="T7" fmla="*/ 0 60000 65536"/>
                    <a:gd name="T8" fmla="*/ 0 60000 65536"/>
                    <a:gd name="T9" fmla="*/ 0 w 21599"/>
                    <a:gd name="T10" fmla="*/ 0 h 21592"/>
                    <a:gd name="T11" fmla="*/ 21599 w 21599"/>
                    <a:gd name="T12" fmla="*/ 21592 h 21592"/>
                  </a:gdLst>
                  <a:ahLst/>
                  <a:cxnLst>
                    <a:cxn ang="T6">
                      <a:pos x="T0" y="T1"/>
                    </a:cxn>
                    <a:cxn ang="T7">
                      <a:pos x="T2" y="T3"/>
                    </a:cxn>
                    <a:cxn ang="T8">
                      <a:pos x="T4" y="T5"/>
                    </a:cxn>
                  </a:cxnLst>
                  <a:rect l="T9" t="T10" r="T11" b="T12"/>
                  <a:pathLst>
                    <a:path w="21599" h="21592" fill="none" extrusionOk="0">
                      <a:moveTo>
                        <a:pt x="0" y="21354"/>
                      </a:moveTo>
                      <a:cubicBezTo>
                        <a:pt x="128" y="9740"/>
                        <a:pt x="9416" y="307"/>
                        <a:pt x="21026" y="-1"/>
                      </a:cubicBezTo>
                    </a:path>
                    <a:path w="21599" h="21592" stroke="0" extrusionOk="0">
                      <a:moveTo>
                        <a:pt x="0" y="21354"/>
                      </a:moveTo>
                      <a:cubicBezTo>
                        <a:pt x="128" y="9740"/>
                        <a:pt x="9416" y="307"/>
                        <a:pt x="21026" y="-1"/>
                      </a:cubicBezTo>
                      <a:lnTo>
                        <a:pt x="21599" y="21592"/>
                      </a:lnTo>
                      <a:close/>
                    </a:path>
                  </a:pathLst>
                </a:custGeom>
                <a:solidFill>
                  <a:srgbClr val="008080"/>
                </a:solidFill>
                <a:ln w="9525">
                  <a:noFill/>
                  <a:round/>
                  <a:headEnd/>
                  <a:tailEnd/>
                </a:ln>
              </p:spPr>
              <p:txBody>
                <a:bodyPr/>
                <a:lstStyle/>
                <a:p>
                  <a:endParaRPr lang="en-US"/>
                </a:p>
              </p:txBody>
            </p:sp>
            <p:sp>
              <p:nvSpPr>
                <p:cNvPr id="96" name="Arc 85">
                  <a:extLst>
                    <a:ext uri="{FF2B5EF4-FFF2-40B4-BE49-F238E27FC236}">
                      <a16:creationId xmlns:a16="http://schemas.microsoft.com/office/drawing/2014/main" id="{153E8B4F-712E-4F41-97B0-09F8F91F7BC2}"/>
                    </a:ext>
                  </a:extLst>
                </p:cNvPr>
                <p:cNvSpPr>
                  <a:spLocks/>
                </p:cNvSpPr>
                <p:nvPr/>
              </p:nvSpPr>
              <p:spPr bwMode="auto">
                <a:xfrm>
                  <a:off x="2412" y="2250"/>
                  <a:ext cx="75" cy="91"/>
                </a:xfrm>
                <a:custGeom>
                  <a:avLst/>
                  <a:gdLst>
                    <a:gd name="T0" fmla="*/ 0 w 21599"/>
                    <a:gd name="T1" fmla="*/ 0 h 21600"/>
                    <a:gd name="T2" fmla="*/ 0 w 21599"/>
                    <a:gd name="T3" fmla="*/ 0 h 21600"/>
                    <a:gd name="T4" fmla="*/ 0 w 21599"/>
                    <a:gd name="T5" fmla="*/ 0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1" y="0"/>
                      </a:moveTo>
                      <a:cubicBezTo>
                        <a:pt x="11834" y="0"/>
                        <a:pt x="21465" y="9523"/>
                        <a:pt x="21598" y="21357"/>
                      </a:cubicBezTo>
                    </a:path>
                    <a:path w="21599" h="21600" stroke="0" extrusionOk="0">
                      <a:moveTo>
                        <a:pt x="-1" y="0"/>
                      </a:moveTo>
                      <a:cubicBezTo>
                        <a:pt x="11834" y="0"/>
                        <a:pt x="21465" y="9523"/>
                        <a:pt x="21598" y="21357"/>
                      </a:cubicBezTo>
                      <a:lnTo>
                        <a:pt x="0" y="21600"/>
                      </a:lnTo>
                      <a:close/>
                    </a:path>
                  </a:pathLst>
                </a:custGeom>
                <a:solidFill>
                  <a:srgbClr val="008080"/>
                </a:solidFill>
                <a:ln w="9525">
                  <a:noFill/>
                  <a:round/>
                  <a:headEnd/>
                  <a:tailEnd/>
                </a:ln>
              </p:spPr>
              <p:txBody>
                <a:bodyPr/>
                <a:lstStyle/>
                <a:p>
                  <a:endParaRPr lang="en-US"/>
                </a:p>
              </p:txBody>
            </p:sp>
          </p:grpSp>
          <p:sp>
            <p:nvSpPr>
              <p:cNvPr id="92" name="Oval 86">
                <a:extLst>
                  <a:ext uri="{FF2B5EF4-FFF2-40B4-BE49-F238E27FC236}">
                    <a16:creationId xmlns:a16="http://schemas.microsoft.com/office/drawing/2014/main" id="{C0B93054-3E47-D54D-8034-EFBA1480B0A5}"/>
                  </a:ext>
                </a:extLst>
              </p:cNvPr>
              <p:cNvSpPr>
                <a:spLocks noChangeArrowheads="1"/>
              </p:cNvSpPr>
              <p:nvPr/>
            </p:nvSpPr>
            <p:spPr bwMode="auto">
              <a:xfrm>
                <a:off x="2172" y="2016"/>
                <a:ext cx="222" cy="215"/>
              </a:xfrm>
              <a:prstGeom prst="ellipse">
                <a:avLst/>
              </a:prstGeom>
              <a:solidFill>
                <a:srgbClr val="008080"/>
              </a:solidFill>
              <a:ln w="9525">
                <a:noFill/>
                <a:round/>
                <a:headEnd/>
                <a:tailEnd/>
              </a:ln>
            </p:spPr>
            <p:txBody>
              <a:bodyPr/>
              <a:lstStyle/>
              <a:p>
                <a:endParaRPr lang="en-US"/>
              </a:p>
            </p:txBody>
          </p:sp>
        </p:grpSp>
        <p:grpSp>
          <p:nvGrpSpPr>
            <p:cNvPr id="76" name="Group 87">
              <a:extLst>
                <a:ext uri="{FF2B5EF4-FFF2-40B4-BE49-F238E27FC236}">
                  <a16:creationId xmlns:a16="http://schemas.microsoft.com/office/drawing/2014/main" id="{6B413CDD-15A1-7E4D-8F4E-FB3D93418E60}"/>
                </a:ext>
              </a:extLst>
            </p:cNvPr>
            <p:cNvGrpSpPr>
              <a:grpSpLocks/>
            </p:cNvGrpSpPr>
            <p:nvPr/>
          </p:nvGrpSpPr>
          <p:grpSpPr bwMode="auto">
            <a:xfrm>
              <a:off x="2352" y="2976"/>
              <a:ext cx="1031" cy="775"/>
              <a:chOff x="2339" y="2285"/>
              <a:chExt cx="1031" cy="775"/>
            </a:xfrm>
          </p:grpSpPr>
          <p:grpSp>
            <p:nvGrpSpPr>
              <p:cNvPr id="77" name="Group 88">
                <a:extLst>
                  <a:ext uri="{FF2B5EF4-FFF2-40B4-BE49-F238E27FC236}">
                    <a16:creationId xmlns:a16="http://schemas.microsoft.com/office/drawing/2014/main" id="{029C3A42-280A-2141-AE6B-C1047EC5BE6F}"/>
                  </a:ext>
                </a:extLst>
              </p:cNvPr>
              <p:cNvGrpSpPr>
                <a:grpSpLocks/>
              </p:cNvGrpSpPr>
              <p:nvPr/>
            </p:nvGrpSpPr>
            <p:grpSpPr bwMode="auto">
              <a:xfrm>
                <a:off x="2865" y="2292"/>
                <a:ext cx="505" cy="768"/>
                <a:chOff x="2865" y="2292"/>
                <a:chExt cx="505" cy="768"/>
              </a:xfrm>
            </p:grpSpPr>
            <p:sp>
              <p:nvSpPr>
                <p:cNvPr id="85" name="Oval 89">
                  <a:extLst>
                    <a:ext uri="{FF2B5EF4-FFF2-40B4-BE49-F238E27FC236}">
                      <a16:creationId xmlns:a16="http://schemas.microsoft.com/office/drawing/2014/main" id="{376FB168-6676-C04B-8B75-5C9424043241}"/>
                    </a:ext>
                  </a:extLst>
                </p:cNvPr>
                <p:cNvSpPr>
                  <a:spLocks noChangeArrowheads="1"/>
                </p:cNvSpPr>
                <p:nvPr/>
              </p:nvSpPr>
              <p:spPr bwMode="auto">
                <a:xfrm>
                  <a:off x="2981" y="2292"/>
                  <a:ext cx="270" cy="261"/>
                </a:xfrm>
                <a:prstGeom prst="ellipse">
                  <a:avLst/>
                </a:prstGeom>
                <a:solidFill>
                  <a:srgbClr val="008000"/>
                </a:solidFill>
                <a:ln w="9525">
                  <a:noFill/>
                  <a:round/>
                  <a:headEnd/>
                  <a:tailEnd/>
                </a:ln>
              </p:spPr>
              <p:txBody>
                <a:bodyPr/>
                <a:lstStyle/>
                <a:p>
                  <a:endParaRPr lang="en-US"/>
                </a:p>
              </p:txBody>
            </p:sp>
            <p:grpSp>
              <p:nvGrpSpPr>
                <p:cNvPr id="86" name="Group 90">
                  <a:extLst>
                    <a:ext uri="{FF2B5EF4-FFF2-40B4-BE49-F238E27FC236}">
                      <a16:creationId xmlns:a16="http://schemas.microsoft.com/office/drawing/2014/main" id="{30A51FE9-0C79-A244-A1EF-8803922ED74E}"/>
                    </a:ext>
                  </a:extLst>
                </p:cNvPr>
                <p:cNvGrpSpPr>
                  <a:grpSpLocks/>
                </p:cNvGrpSpPr>
                <p:nvPr/>
              </p:nvGrpSpPr>
              <p:grpSpPr bwMode="auto">
                <a:xfrm>
                  <a:off x="2865" y="2576"/>
                  <a:ext cx="505" cy="484"/>
                  <a:chOff x="2865" y="2576"/>
                  <a:chExt cx="505" cy="484"/>
                </a:xfrm>
              </p:grpSpPr>
              <p:sp>
                <p:nvSpPr>
                  <p:cNvPr id="87" name="Rectangle 91">
                    <a:extLst>
                      <a:ext uri="{FF2B5EF4-FFF2-40B4-BE49-F238E27FC236}">
                        <a16:creationId xmlns:a16="http://schemas.microsoft.com/office/drawing/2014/main" id="{363CBF8B-1300-F249-873D-AD3D02CB1C94}"/>
                      </a:ext>
                    </a:extLst>
                  </p:cNvPr>
                  <p:cNvSpPr>
                    <a:spLocks noChangeArrowheads="1"/>
                  </p:cNvSpPr>
                  <p:nvPr/>
                </p:nvSpPr>
                <p:spPr bwMode="auto">
                  <a:xfrm>
                    <a:off x="2950" y="2576"/>
                    <a:ext cx="334" cy="134"/>
                  </a:xfrm>
                  <a:prstGeom prst="rect">
                    <a:avLst/>
                  </a:prstGeom>
                  <a:solidFill>
                    <a:srgbClr val="008000"/>
                  </a:solidFill>
                  <a:ln w="9525">
                    <a:noFill/>
                    <a:miter lim="800000"/>
                    <a:headEnd/>
                    <a:tailEnd/>
                  </a:ln>
                </p:spPr>
                <p:txBody>
                  <a:bodyPr/>
                  <a:lstStyle/>
                  <a:p>
                    <a:endParaRPr lang="en-US"/>
                  </a:p>
                </p:txBody>
              </p:sp>
              <p:sp>
                <p:nvSpPr>
                  <p:cNvPr id="88" name="Rectangle 92">
                    <a:extLst>
                      <a:ext uri="{FF2B5EF4-FFF2-40B4-BE49-F238E27FC236}">
                        <a16:creationId xmlns:a16="http://schemas.microsoft.com/office/drawing/2014/main" id="{10A2E03D-534E-A94D-BCF3-1F1FCE3A2C37}"/>
                      </a:ext>
                    </a:extLst>
                  </p:cNvPr>
                  <p:cNvSpPr>
                    <a:spLocks noChangeArrowheads="1"/>
                  </p:cNvSpPr>
                  <p:nvPr/>
                </p:nvSpPr>
                <p:spPr bwMode="auto">
                  <a:xfrm>
                    <a:off x="2866" y="2666"/>
                    <a:ext cx="504" cy="394"/>
                  </a:xfrm>
                  <a:prstGeom prst="rect">
                    <a:avLst/>
                  </a:prstGeom>
                  <a:solidFill>
                    <a:srgbClr val="008000"/>
                  </a:solidFill>
                  <a:ln w="9525">
                    <a:noFill/>
                    <a:miter lim="800000"/>
                    <a:headEnd/>
                    <a:tailEnd/>
                  </a:ln>
                </p:spPr>
                <p:txBody>
                  <a:bodyPr/>
                  <a:lstStyle/>
                  <a:p>
                    <a:endParaRPr lang="en-US"/>
                  </a:p>
                </p:txBody>
              </p:sp>
              <p:sp>
                <p:nvSpPr>
                  <p:cNvPr id="89" name="Arc 93">
                    <a:extLst>
                      <a:ext uri="{FF2B5EF4-FFF2-40B4-BE49-F238E27FC236}">
                        <a16:creationId xmlns:a16="http://schemas.microsoft.com/office/drawing/2014/main" id="{F37F04BB-42EA-374A-9E0B-00590F686313}"/>
                      </a:ext>
                    </a:extLst>
                  </p:cNvPr>
                  <p:cNvSpPr>
                    <a:spLocks/>
                  </p:cNvSpPr>
                  <p:nvPr/>
                </p:nvSpPr>
                <p:spPr bwMode="auto">
                  <a:xfrm>
                    <a:off x="2865" y="2577"/>
                    <a:ext cx="93" cy="107"/>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6"/>
                          <a:pt x="9389" y="252"/>
                          <a:pt x="21135" y="0"/>
                        </a:cubicBezTo>
                      </a:path>
                      <a:path w="21600" h="21595" stroke="0" extrusionOk="0">
                        <a:moveTo>
                          <a:pt x="0" y="21595"/>
                        </a:moveTo>
                        <a:cubicBezTo>
                          <a:pt x="0" y="9846"/>
                          <a:pt x="9389" y="252"/>
                          <a:pt x="21135" y="0"/>
                        </a:cubicBezTo>
                        <a:lnTo>
                          <a:pt x="21600" y="21595"/>
                        </a:lnTo>
                        <a:close/>
                      </a:path>
                    </a:pathLst>
                  </a:custGeom>
                  <a:solidFill>
                    <a:srgbClr val="008000"/>
                  </a:solidFill>
                  <a:ln w="9525">
                    <a:noFill/>
                    <a:round/>
                    <a:headEnd/>
                    <a:tailEnd/>
                  </a:ln>
                </p:spPr>
                <p:txBody>
                  <a:bodyPr/>
                  <a:lstStyle/>
                  <a:p>
                    <a:endParaRPr lang="en-US"/>
                  </a:p>
                </p:txBody>
              </p:sp>
              <p:sp>
                <p:nvSpPr>
                  <p:cNvPr id="90" name="Arc 94">
                    <a:extLst>
                      <a:ext uri="{FF2B5EF4-FFF2-40B4-BE49-F238E27FC236}">
                        <a16:creationId xmlns:a16="http://schemas.microsoft.com/office/drawing/2014/main" id="{41B98974-96CB-6E41-BCBD-6F54BAC384FD}"/>
                      </a:ext>
                    </a:extLst>
                  </p:cNvPr>
                  <p:cNvSpPr>
                    <a:spLocks/>
                  </p:cNvSpPr>
                  <p:nvPr/>
                </p:nvSpPr>
                <p:spPr bwMode="auto">
                  <a:xfrm>
                    <a:off x="3275" y="2578"/>
                    <a:ext cx="93" cy="109"/>
                  </a:xfrm>
                  <a:custGeom>
                    <a:avLst/>
                    <a:gdLst>
                      <a:gd name="T0" fmla="*/ 0 w 21600"/>
                      <a:gd name="T1" fmla="*/ 0 h 21803"/>
                      <a:gd name="T2" fmla="*/ 0 w 21600"/>
                      <a:gd name="T3" fmla="*/ 0 h 21803"/>
                      <a:gd name="T4" fmla="*/ 0 w 21600"/>
                      <a:gd name="T5" fmla="*/ 0 h 21803"/>
                      <a:gd name="T6" fmla="*/ 0 60000 65536"/>
                      <a:gd name="T7" fmla="*/ 0 60000 65536"/>
                      <a:gd name="T8" fmla="*/ 0 60000 65536"/>
                      <a:gd name="T9" fmla="*/ 0 w 21600"/>
                      <a:gd name="T10" fmla="*/ 0 h 21803"/>
                      <a:gd name="T11" fmla="*/ 21600 w 21600"/>
                      <a:gd name="T12" fmla="*/ 21803 h 21803"/>
                    </a:gdLst>
                    <a:ahLst/>
                    <a:cxnLst>
                      <a:cxn ang="T6">
                        <a:pos x="T0" y="T1"/>
                      </a:cxn>
                      <a:cxn ang="T7">
                        <a:pos x="T2" y="T3"/>
                      </a:cxn>
                      <a:cxn ang="T8">
                        <a:pos x="T4" y="T5"/>
                      </a:cxn>
                    </a:cxnLst>
                    <a:rect l="T9" t="T10" r="T11" b="T12"/>
                    <a:pathLst>
                      <a:path w="21600" h="21803" fill="none" extrusionOk="0">
                        <a:moveTo>
                          <a:pt x="-1" y="0"/>
                        </a:moveTo>
                        <a:cubicBezTo>
                          <a:pt x="11929" y="0"/>
                          <a:pt x="21600" y="9670"/>
                          <a:pt x="21600" y="21600"/>
                        </a:cubicBezTo>
                        <a:cubicBezTo>
                          <a:pt x="21600" y="21667"/>
                          <a:pt x="21599" y="21735"/>
                          <a:pt x="21599" y="21803"/>
                        </a:cubicBezTo>
                      </a:path>
                      <a:path w="21600" h="21803" stroke="0" extrusionOk="0">
                        <a:moveTo>
                          <a:pt x="-1" y="0"/>
                        </a:moveTo>
                        <a:cubicBezTo>
                          <a:pt x="11929" y="0"/>
                          <a:pt x="21600" y="9670"/>
                          <a:pt x="21600" y="21600"/>
                        </a:cubicBezTo>
                        <a:cubicBezTo>
                          <a:pt x="21600" y="21667"/>
                          <a:pt x="21599" y="21735"/>
                          <a:pt x="21599" y="21803"/>
                        </a:cubicBezTo>
                        <a:lnTo>
                          <a:pt x="0" y="21600"/>
                        </a:lnTo>
                        <a:close/>
                      </a:path>
                    </a:pathLst>
                  </a:custGeom>
                  <a:solidFill>
                    <a:srgbClr val="008000"/>
                  </a:solidFill>
                  <a:ln w="9525">
                    <a:noFill/>
                    <a:round/>
                    <a:headEnd/>
                    <a:tailEnd/>
                  </a:ln>
                </p:spPr>
                <p:txBody>
                  <a:bodyPr/>
                  <a:lstStyle/>
                  <a:p>
                    <a:endParaRPr lang="en-US"/>
                  </a:p>
                </p:txBody>
              </p:sp>
            </p:grpSp>
          </p:grpSp>
          <p:grpSp>
            <p:nvGrpSpPr>
              <p:cNvPr id="78" name="Group 95">
                <a:extLst>
                  <a:ext uri="{FF2B5EF4-FFF2-40B4-BE49-F238E27FC236}">
                    <a16:creationId xmlns:a16="http://schemas.microsoft.com/office/drawing/2014/main" id="{CD7CB5CA-C50E-764E-961E-6DCEA8683660}"/>
                  </a:ext>
                </a:extLst>
              </p:cNvPr>
              <p:cNvGrpSpPr>
                <a:grpSpLocks/>
              </p:cNvGrpSpPr>
              <p:nvPr/>
            </p:nvGrpSpPr>
            <p:grpSpPr bwMode="auto">
              <a:xfrm>
                <a:off x="2339" y="2285"/>
                <a:ext cx="506" cy="768"/>
                <a:chOff x="2339" y="2285"/>
                <a:chExt cx="506" cy="768"/>
              </a:xfrm>
            </p:grpSpPr>
            <p:sp>
              <p:nvSpPr>
                <p:cNvPr id="79" name="Oval 96">
                  <a:extLst>
                    <a:ext uri="{FF2B5EF4-FFF2-40B4-BE49-F238E27FC236}">
                      <a16:creationId xmlns:a16="http://schemas.microsoft.com/office/drawing/2014/main" id="{EC861149-A3D2-9547-B5AD-8AE3041766FD}"/>
                    </a:ext>
                  </a:extLst>
                </p:cNvPr>
                <p:cNvSpPr>
                  <a:spLocks noChangeArrowheads="1"/>
                </p:cNvSpPr>
                <p:nvPr/>
              </p:nvSpPr>
              <p:spPr bwMode="auto">
                <a:xfrm>
                  <a:off x="2456" y="2285"/>
                  <a:ext cx="269" cy="261"/>
                </a:xfrm>
                <a:prstGeom prst="ellipse">
                  <a:avLst/>
                </a:prstGeom>
                <a:solidFill>
                  <a:srgbClr val="008080"/>
                </a:solidFill>
                <a:ln w="9525">
                  <a:noFill/>
                  <a:round/>
                  <a:headEnd/>
                  <a:tailEnd/>
                </a:ln>
              </p:spPr>
              <p:txBody>
                <a:bodyPr/>
                <a:lstStyle/>
                <a:p>
                  <a:endParaRPr lang="en-US"/>
                </a:p>
              </p:txBody>
            </p:sp>
            <p:grpSp>
              <p:nvGrpSpPr>
                <p:cNvPr id="80" name="Group 97">
                  <a:extLst>
                    <a:ext uri="{FF2B5EF4-FFF2-40B4-BE49-F238E27FC236}">
                      <a16:creationId xmlns:a16="http://schemas.microsoft.com/office/drawing/2014/main" id="{7C7772A8-FEFF-784E-9C1A-97A19411D7D1}"/>
                    </a:ext>
                  </a:extLst>
                </p:cNvPr>
                <p:cNvGrpSpPr>
                  <a:grpSpLocks/>
                </p:cNvGrpSpPr>
                <p:nvPr/>
              </p:nvGrpSpPr>
              <p:grpSpPr bwMode="auto">
                <a:xfrm>
                  <a:off x="2339" y="2569"/>
                  <a:ext cx="506" cy="484"/>
                  <a:chOff x="2339" y="2569"/>
                  <a:chExt cx="506" cy="484"/>
                </a:xfrm>
              </p:grpSpPr>
              <p:sp>
                <p:nvSpPr>
                  <p:cNvPr id="81" name="Rectangle 98">
                    <a:extLst>
                      <a:ext uri="{FF2B5EF4-FFF2-40B4-BE49-F238E27FC236}">
                        <a16:creationId xmlns:a16="http://schemas.microsoft.com/office/drawing/2014/main" id="{8A456B81-5939-C94A-806D-C0BC5E9E32E5}"/>
                      </a:ext>
                    </a:extLst>
                  </p:cNvPr>
                  <p:cNvSpPr>
                    <a:spLocks noChangeArrowheads="1"/>
                  </p:cNvSpPr>
                  <p:nvPr/>
                </p:nvSpPr>
                <p:spPr bwMode="auto">
                  <a:xfrm>
                    <a:off x="2425" y="2569"/>
                    <a:ext cx="333" cy="134"/>
                  </a:xfrm>
                  <a:prstGeom prst="rect">
                    <a:avLst/>
                  </a:prstGeom>
                  <a:solidFill>
                    <a:srgbClr val="008080"/>
                  </a:solidFill>
                  <a:ln w="9525">
                    <a:noFill/>
                    <a:miter lim="800000"/>
                    <a:headEnd/>
                    <a:tailEnd/>
                  </a:ln>
                </p:spPr>
                <p:txBody>
                  <a:bodyPr/>
                  <a:lstStyle/>
                  <a:p>
                    <a:endParaRPr lang="en-US"/>
                  </a:p>
                </p:txBody>
              </p:sp>
              <p:sp>
                <p:nvSpPr>
                  <p:cNvPr id="82" name="Rectangle 99">
                    <a:extLst>
                      <a:ext uri="{FF2B5EF4-FFF2-40B4-BE49-F238E27FC236}">
                        <a16:creationId xmlns:a16="http://schemas.microsoft.com/office/drawing/2014/main" id="{D2709764-DA93-A74C-9821-AEA4962842E8}"/>
                      </a:ext>
                    </a:extLst>
                  </p:cNvPr>
                  <p:cNvSpPr>
                    <a:spLocks noChangeArrowheads="1"/>
                  </p:cNvSpPr>
                  <p:nvPr/>
                </p:nvSpPr>
                <p:spPr bwMode="auto">
                  <a:xfrm>
                    <a:off x="2340" y="2659"/>
                    <a:ext cx="505" cy="394"/>
                  </a:xfrm>
                  <a:prstGeom prst="rect">
                    <a:avLst/>
                  </a:prstGeom>
                  <a:solidFill>
                    <a:srgbClr val="008080"/>
                  </a:solidFill>
                  <a:ln w="9525">
                    <a:noFill/>
                    <a:miter lim="800000"/>
                    <a:headEnd/>
                    <a:tailEnd/>
                  </a:ln>
                </p:spPr>
                <p:txBody>
                  <a:bodyPr/>
                  <a:lstStyle/>
                  <a:p>
                    <a:endParaRPr lang="en-US"/>
                  </a:p>
                </p:txBody>
              </p:sp>
              <p:sp>
                <p:nvSpPr>
                  <p:cNvPr id="83" name="Arc 100">
                    <a:extLst>
                      <a:ext uri="{FF2B5EF4-FFF2-40B4-BE49-F238E27FC236}">
                        <a16:creationId xmlns:a16="http://schemas.microsoft.com/office/drawing/2014/main" id="{CB38E6A1-A3EC-CB4B-B972-B21CE58F7206}"/>
                      </a:ext>
                    </a:extLst>
                  </p:cNvPr>
                  <p:cNvSpPr>
                    <a:spLocks/>
                  </p:cNvSpPr>
                  <p:nvPr/>
                </p:nvSpPr>
                <p:spPr bwMode="auto">
                  <a:xfrm>
                    <a:off x="2339" y="2570"/>
                    <a:ext cx="93" cy="107"/>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60"/>
                          <a:pt x="9529" y="127"/>
                          <a:pt x="21368" y="0"/>
                        </a:cubicBezTo>
                      </a:path>
                      <a:path w="21600" h="21599" stroke="0" extrusionOk="0">
                        <a:moveTo>
                          <a:pt x="0" y="21599"/>
                        </a:moveTo>
                        <a:cubicBezTo>
                          <a:pt x="0" y="9760"/>
                          <a:pt x="9529" y="127"/>
                          <a:pt x="21368" y="0"/>
                        </a:cubicBezTo>
                        <a:lnTo>
                          <a:pt x="21600" y="21599"/>
                        </a:lnTo>
                        <a:close/>
                      </a:path>
                    </a:pathLst>
                  </a:custGeom>
                  <a:solidFill>
                    <a:srgbClr val="008080"/>
                  </a:solidFill>
                  <a:ln w="9525">
                    <a:noFill/>
                    <a:round/>
                    <a:headEnd/>
                    <a:tailEnd/>
                  </a:ln>
                </p:spPr>
                <p:txBody>
                  <a:bodyPr/>
                  <a:lstStyle/>
                  <a:p>
                    <a:endParaRPr lang="en-US"/>
                  </a:p>
                </p:txBody>
              </p:sp>
              <p:sp>
                <p:nvSpPr>
                  <p:cNvPr id="84" name="Arc 101">
                    <a:extLst>
                      <a:ext uri="{FF2B5EF4-FFF2-40B4-BE49-F238E27FC236}">
                        <a16:creationId xmlns:a16="http://schemas.microsoft.com/office/drawing/2014/main" id="{2670D999-754C-6745-93AF-75B00C701CA2}"/>
                      </a:ext>
                    </a:extLst>
                  </p:cNvPr>
                  <p:cNvSpPr>
                    <a:spLocks/>
                  </p:cNvSpPr>
                  <p:nvPr/>
                </p:nvSpPr>
                <p:spPr bwMode="auto">
                  <a:xfrm>
                    <a:off x="2752" y="2569"/>
                    <a:ext cx="93" cy="10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008080"/>
                  </a:solidFill>
                  <a:ln w="9525">
                    <a:noFill/>
                    <a:round/>
                    <a:headEnd/>
                    <a:tailEnd/>
                  </a:ln>
                </p:spPr>
                <p:txBody>
                  <a:bodyPr/>
                  <a:lstStyle/>
                  <a:p>
                    <a:endParaRPr lang="en-US"/>
                  </a:p>
                </p:txBody>
              </p:sp>
            </p:grpSp>
          </p:grpSp>
        </p:grpSp>
      </p:grpSp>
      <p:sp>
        <p:nvSpPr>
          <p:cNvPr id="103" name="Line 102">
            <a:extLst>
              <a:ext uri="{FF2B5EF4-FFF2-40B4-BE49-F238E27FC236}">
                <a16:creationId xmlns:a16="http://schemas.microsoft.com/office/drawing/2014/main" id="{50EDD645-CD7A-2D4A-AB6F-3D230BA174E4}"/>
              </a:ext>
              <a:ext uri="{C183D7F6-B498-43B3-948B-1728B52AA6E4}">
                <adec:decorative xmlns:adec="http://schemas.microsoft.com/office/drawing/2017/decorative" val="1"/>
              </a:ext>
            </a:extLst>
          </p:cNvPr>
          <p:cNvSpPr>
            <a:spLocks noChangeShapeType="1"/>
          </p:cNvSpPr>
          <p:nvPr/>
        </p:nvSpPr>
        <p:spPr bwMode="auto">
          <a:xfrm>
            <a:off x="3517186" y="4023617"/>
            <a:ext cx="533400" cy="0"/>
          </a:xfrm>
          <a:prstGeom prst="line">
            <a:avLst/>
          </a:prstGeom>
          <a:noFill/>
          <a:ln w="25400">
            <a:solidFill>
              <a:schemeClr val="tx1"/>
            </a:solidFill>
            <a:miter lim="800000"/>
            <a:headEnd type="triangle" w="med" len="med"/>
            <a:tailEnd type="triangle" w="med" len="med"/>
          </a:ln>
        </p:spPr>
        <p:txBody>
          <a:bodyPr wrap="none"/>
          <a:lstStyle/>
          <a:p>
            <a:endParaRPr lang="en-US"/>
          </a:p>
        </p:txBody>
      </p:sp>
      <p:sp>
        <p:nvSpPr>
          <p:cNvPr id="104" name="Rectangle 106">
            <a:extLst>
              <a:ext uri="{FF2B5EF4-FFF2-40B4-BE49-F238E27FC236}">
                <a16:creationId xmlns:a16="http://schemas.microsoft.com/office/drawing/2014/main" id="{DA600A81-2FCD-1342-81BB-3E0B39BB311D}"/>
              </a:ext>
            </a:extLst>
          </p:cNvPr>
          <p:cNvSpPr>
            <a:spLocks noChangeArrowheads="1"/>
          </p:cNvSpPr>
          <p:nvPr/>
        </p:nvSpPr>
        <p:spPr bwMode="auto">
          <a:xfrm>
            <a:off x="4126786" y="5433317"/>
            <a:ext cx="1295400" cy="330200"/>
          </a:xfrm>
          <a:prstGeom prst="rect">
            <a:avLst/>
          </a:prstGeom>
          <a:solidFill>
            <a:srgbClr val="C0C0C0"/>
          </a:solidFill>
          <a:ln w="15875">
            <a:solidFill>
              <a:schemeClr val="tx1"/>
            </a:solidFill>
            <a:miter lim="800000"/>
            <a:headEnd/>
            <a:tailEnd/>
          </a:ln>
        </p:spPr>
        <p:txBody>
          <a:bodyPr wrap="none" anchor="ctr"/>
          <a:lstStyle/>
          <a:p>
            <a:pPr algn="ctr"/>
            <a:r>
              <a:rPr lang="en-US" b="0">
                <a:solidFill>
                  <a:srgbClr val="800000"/>
                </a:solidFill>
                <a:latin typeface="Tahoma" pitchFamily="34" charset="0"/>
              </a:rPr>
              <a:t>…</a:t>
            </a:r>
          </a:p>
        </p:txBody>
      </p:sp>
    </p:spTree>
    <p:extLst>
      <p:ext uri="{BB962C8B-B14F-4D97-AF65-F5344CB8AC3E}">
        <p14:creationId xmlns:p14="http://schemas.microsoft.com/office/powerpoint/2010/main" val="2867263910"/>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3" name="type.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a:xfrm>
            <a:off x="113017" y="1130157"/>
            <a:ext cx="11919857" cy="1095944"/>
          </a:xfrm>
        </p:spPr>
        <p:txBody>
          <a:bodyPr/>
          <a:lstStyle/>
          <a:p>
            <a:r>
              <a:rPr lang="en-US" dirty="0"/>
              <a:t>Event</a:t>
            </a:r>
            <a:br>
              <a:rPr lang="en-US" dirty="0"/>
            </a:br>
            <a:r>
              <a:rPr lang="en-US" dirty="0"/>
              <a:t>Archive and</a:t>
            </a:r>
            <a:br>
              <a:rPr lang="en-US" dirty="0"/>
            </a:br>
            <a:r>
              <a:rPr lang="en-US" dirty="0"/>
              <a:t>Library</a:t>
            </a:r>
            <a:br>
              <a:rPr lang="en-US" dirty="0"/>
            </a:br>
            <a:r>
              <a:rPr lang="en-US" dirty="0"/>
              <a:t>Stakeholders</a:t>
            </a:r>
          </a:p>
        </p:txBody>
      </p:sp>
      <p:pic>
        <p:nvPicPr>
          <p:cNvPr id="105" name="Picture 5" descr="This is drawn around a circle, with the outer part in three segments: Affected (victims and their families and friends), Supporting (service workers, community leaders, public), and Broader Impact (researchers, policy makers). Each stakeholder group has particular information it needs and other information it provides, that all is shared through services of the archive and library.">
            <a:extLst>
              <a:ext uri="{FF2B5EF4-FFF2-40B4-BE49-F238E27FC236}">
                <a16:creationId xmlns:a16="http://schemas.microsoft.com/office/drawing/2014/main" id="{087CECFD-426F-1246-8A29-02F43123405E}"/>
              </a:ext>
            </a:extLst>
          </p:cNvPr>
          <p:cNvPicPr>
            <a:picLocks noGrp="1" noChangeAspect="1" noChangeArrowheads="1"/>
          </p:cNvPicPr>
          <p:nvPr>
            <p:ph idx="1"/>
          </p:nvPr>
        </p:nvPicPr>
        <p:blipFill>
          <a:blip r:embed="rId3" cstate="print"/>
          <a:srcRect/>
          <a:stretch>
            <a:fillRect/>
          </a:stretch>
        </p:blipFill>
        <p:spPr>
          <a:xfrm>
            <a:off x="3606229" y="399605"/>
            <a:ext cx="8717623" cy="6538217"/>
          </a:xfrm>
        </p:spPr>
      </p:pic>
    </p:spTree>
    <p:extLst>
      <p:ext uri="{BB962C8B-B14F-4D97-AF65-F5344CB8AC3E}">
        <p14:creationId xmlns:p14="http://schemas.microsoft.com/office/powerpoint/2010/main" val="822051049"/>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4" name="type.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205BB5-4BBD-3940-8816-8A7F7A9AC601}"/>
              </a:ext>
            </a:extLst>
          </p:cNvPr>
          <p:cNvSpPr>
            <a:spLocks noGrp="1"/>
          </p:cNvSpPr>
          <p:nvPr>
            <p:ph type="title"/>
          </p:nvPr>
        </p:nvSpPr>
        <p:spPr>
          <a:xfrm>
            <a:off x="0" y="721995"/>
            <a:ext cx="11919857" cy="1095944"/>
          </a:xfrm>
        </p:spPr>
        <p:txBody>
          <a:bodyPr/>
          <a:lstStyle/>
          <a:p>
            <a:r>
              <a:rPr lang="en-US" dirty="0"/>
              <a:t>Where Can You</a:t>
            </a:r>
            <a:br>
              <a:rPr lang="en-US" dirty="0"/>
            </a:br>
            <a:r>
              <a:rPr lang="en-US" dirty="0"/>
              <a:t>Fit in</a:t>
            </a:r>
            <a:br>
              <a:rPr lang="en-US" dirty="0"/>
            </a:br>
            <a:r>
              <a:rPr lang="en-US" dirty="0"/>
              <a:t>Computer Science?</a:t>
            </a:r>
          </a:p>
        </p:txBody>
      </p:sp>
      <p:sp>
        <p:nvSpPr>
          <p:cNvPr id="6" name="Text Placeholder 4">
            <a:extLst>
              <a:ext uri="{FF2B5EF4-FFF2-40B4-BE49-F238E27FC236}">
                <a16:creationId xmlns:a16="http://schemas.microsoft.com/office/drawing/2014/main" id="{5E69B3BE-CDBA-5146-831F-185A1F7A14C9}"/>
              </a:ext>
            </a:extLst>
          </p:cNvPr>
          <p:cNvSpPr txBox="1">
            <a:spLocks/>
          </p:cNvSpPr>
          <p:nvPr/>
        </p:nvSpPr>
        <p:spPr>
          <a:xfrm>
            <a:off x="8561192" y="456326"/>
            <a:ext cx="4041775" cy="639762"/>
          </a:xfrm>
          <a:prstGeom prst="rect">
            <a:avLst/>
          </a:prstGeom>
        </p:spPr>
        <p:txBody>
          <a:bodyPr/>
          <a:lstStyle>
            <a:lvl1pPr marL="457200" indent="-457200" algn="l" defTabSz="914400" rtl="0" eaLnBrk="1" latinLnBrk="0" hangingPunct="1">
              <a:lnSpc>
                <a:spcPct val="90000"/>
              </a:lnSpc>
              <a:spcBef>
                <a:spcPts val="1000"/>
              </a:spcBef>
              <a:spcAft>
                <a:spcPts val="600"/>
              </a:spcAft>
              <a:buClr>
                <a:srgbClr val="C64600"/>
              </a:buClr>
              <a:buFont typeface="Wingdings" pitchFamily="2" charset="2"/>
              <a:buChar char="§"/>
              <a:tabLst/>
              <a:defRPr sz="2800" kern="1200" baseline="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spcAft>
                <a:spcPts val="600"/>
              </a:spcAft>
              <a:buClr>
                <a:srgbClr val="C64600"/>
              </a:buClr>
              <a:buFont typeface="Wingdings" pitchFamily="2" charset="2"/>
              <a:buChar char="§"/>
              <a:defRPr sz="2600" kern="1200" baseline="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spcAft>
                <a:spcPts val="600"/>
              </a:spcAft>
              <a:buClr>
                <a:srgbClr val="C64600"/>
              </a:buClr>
              <a:buFont typeface="Wingdings" pitchFamily="2" charset="2"/>
              <a:buChar char="§"/>
              <a:defRPr sz="2400" kern="1200" baseline="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a:t>CS – Looking In:</a:t>
            </a:r>
          </a:p>
        </p:txBody>
      </p:sp>
      <p:sp>
        <p:nvSpPr>
          <p:cNvPr id="7" name="Content Placeholder 5">
            <a:extLst>
              <a:ext uri="{FF2B5EF4-FFF2-40B4-BE49-F238E27FC236}">
                <a16:creationId xmlns:a16="http://schemas.microsoft.com/office/drawing/2014/main" id="{1E8D3211-E791-4C4C-A188-D115ACC98C1F}"/>
              </a:ext>
            </a:extLst>
          </p:cNvPr>
          <p:cNvSpPr txBox="1">
            <a:spLocks/>
          </p:cNvSpPr>
          <p:nvPr/>
        </p:nvSpPr>
        <p:spPr>
          <a:xfrm>
            <a:off x="8561192" y="1096088"/>
            <a:ext cx="4041775" cy="3951288"/>
          </a:xfrm>
          <a:prstGeom prst="rect">
            <a:avLst/>
          </a:prstGeom>
        </p:spPr>
        <p:txBody>
          <a:bodyPr/>
          <a:lstStyle>
            <a:lvl1pPr marL="457200" indent="-457200" algn="l" defTabSz="914400" rtl="0" eaLnBrk="1" latinLnBrk="0" hangingPunct="1">
              <a:lnSpc>
                <a:spcPct val="90000"/>
              </a:lnSpc>
              <a:spcBef>
                <a:spcPts val="1000"/>
              </a:spcBef>
              <a:spcAft>
                <a:spcPts val="600"/>
              </a:spcAft>
              <a:buClr>
                <a:srgbClr val="C64600"/>
              </a:buClr>
              <a:buFont typeface="Wingdings" pitchFamily="2" charset="2"/>
              <a:buChar char="§"/>
              <a:tabLst/>
              <a:defRPr sz="2800" kern="1200" baseline="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spcAft>
                <a:spcPts val="600"/>
              </a:spcAft>
              <a:buClr>
                <a:srgbClr val="C64600"/>
              </a:buClr>
              <a:buFont typeface="Wingdings" pitchFamily="2" charset="2"/>
              <a:buChar char="§"/>
              <a:defRPr sz="2600" kern="1200" baseline="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spcAft>
                <a:spcPts val="600"/>
              </a:spcAft>
              <a:buClr>
                <a:srgbClr val="C64600"/>
              </a:buClr>
              <a:buFont typeface="Wingdings" pitchFamily="2" charset="2"/>
              <a:buChar char="§"/>
              <a:defRPr sz="2400" kern="1200" baseline="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HPC &lt;-&gt; PC &lt;-&gt; GPU</a:t>
            </a:r>
          </a:p>
          <a:p>
            <a:r>
              <a:rPr lang="en-US" dirty="0"/>
              <a:t>Networking</a:t>
            </a:r>
          </a:p>
          <a:p>
            <a:r>
              <a:rPr lang="en-US" dirty="0"/>
              <a:t>Programming</a:t>
            </a:r>
          </a:p>
          <a:p>
            <a:pPr lvl="1"/>
            <a:r>
              <a:rPr lang="en-US" dirty="0"/>
              <a:t>Algorithms,</a:t>
            </a:r>
          </a:p>
          <a:p>
            <a:pPr lvl="1"/>
            <a:r>
              <a:rPr lang="en-US" dirty="0"/>
              <a:t>Languages,</a:t>
            </a:r>
          </a:p>
          <a:p>
            <a:pPr lvl="1"/>
            <a:r>
              <a:rPr lang="en-US" dirty="0"/>
              <a:t>Problem Solving</a:t>
            </a:r>
          </a:p>
          <a:p>
            <a:pPr lvl="1"/>
            <a:r>
              <a:rPr lang="en-US" dirty="0"/>
              <a:t>Workflows</a:t>
            </a:r>
          </a:p>
          <a:p>
            <a:r>
              <a:rPr lang="en-US" dirty="0"/>
              <a:t>Systems</a:t>
            </a:r>
          </a:p>
          <a:p>
            <a:r>
              <a:rPr lang="en-US" dirty="0"/>
              <a:t>Theory</a:t>
            </a:r>
          </a:p>
        </p:txBody>
      </p:sp>
      <p:sp>
        <p:nvSpPr>
          <p:cNvPr id="9" name="Content Placeholder 5">
            <a:extLst>
              <a:ext uri="{FF2B5EF4-FFF2-40B4-BE49-F238E27FC236}">
                <a16:creationId xmlns:a16="http://schemas.microsoft.com/office/drawing/2014/main" id="{3DD04535-DEB3-8240-9759-F723E47CDE23}"/>
              </a:ext>
            </a:extLst>
          </p:cNvPr>
          <p:cNvSpPr txBox="1">
            <a:spLocks/>
          </p:cNvSpPr>
          <p:nvPr/>
        </p:nvSpPr>
        <p:spPr>
          <a:xfrm>
            <a:off x="3982948" y="489074"/>
            <a:ext cx="4041775" cy="3951288"/>
          </a:xfrm>
          <a:prstGeom prst="rect">
            <a:avLst/>
          </a:prstGeom>
        </p:spPr>
        <p:txBody>
          <a:bodyPr/>
          <a:lstStyle>
            <a:lvl1pPr marL="457200" indent="-457200" algn="l" defTabSz="914400" rtl="0" eaLnBrk="1" latinLnBrk="0" hangingPunct="1">
              <a:lnSpc>
                <a:spcPct val="90000"/>
              </a:lnSpc>
              <a:spcBef>
                <a:spcPts val="1000"/>
              </a:spcBef>
              <a:spcAft>
                <a:spcPts val="600"/>
              </a:spcAft>
              <a:buClr>
                <a:srgbClr val="C64600"/>
              </a:buClr>
              <a:buFont typeface="Wingdings" pitchFamily="2" charset="2"/>
              <a:buChar char="§"/>
              <a:tabLst/>
              <a:defRPr sz="2800" kern="1200" baseline="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spcAft>
                <a:spcPts val="600"/>
              </a:spcAft>
              <a:buClr>
                <a:srgbClr val="C64600"/>
              </a:buClr>
              <a:buFont typeface="Wingdings" pitchFamily="2" charset="2"/>
              <a:buChar char="§"/>
              <a:defRPr sz="2600" kern="1200" baseline="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spcAft>
                <a:spcPts val="600"/>
              </a:spcAft>
              <a:buClr>
                <a:srgbClr val="C64600"/>
              </a:buClr>
              <a:buFont typeface="Wingdings" pitchFamily="2" charset="2"/>
              <a:buChar char="§"/>
              <a:defRPr sz="2400" kern="1200" baseline="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spcAft>
                <a:spcPts val="600"/>
              </a:spcAft>
              <a:buClr>
                <a:srgbClr val="C64600"/>
              </a:buClr>
              <a:buFont typeface="Wingdings" pitchFamily="2" charset="2"/>
              <a:buChar char="§"/>
              <a:defRPr sz="2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a:t>CS – Looking Out:</a:t>
            </a:r>
          </a:p>
          <a:p>
            <a:r>
              <a:rPr lang="en-US" dirty="0"/>
              <a:t>Interaction: Games, Graphics, HCI, VR/AR</a:t>
            </a:r>
          </a:p>
          <a:p>
            <a:r>
              <a:rPr lang="en-US" dirty="0"/>
              <a:t>Programming: Algorithms,  Languages, Problem Solving, Workflows</a:t>
            </a:r>
          </a:p>
          <a:p>
            <a:r>
              <a:rPr lang="en-US" dirty="0"/>
              <a:t>Simulation: Agents, Modeling: Epidemiology </a:t>
            </a:r>
          </a:p>
          <a:p>
            <a:r>
              <a:rPr lang="en-US" dirty="0"/>
              <a:t>KID: Knowledge, Information, Data: AI, Machine Learning</a:t>
            </a:r>
          </a:p>
        </p:txBody>
      </p:sp>
    </p:spTree>
    <p:extLst>
      <p:ext uri="{BB962C8B-B14F-4D97-AF65-F5344CB8AC3E}">
        <p14:creationId xmlns:p14="http://schemas.microsoft.com/office/powerpoint/2010/main" val="3567650460"/>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3" name="type.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 Questions?</a:t>
            </a:r>
          </a:p>
        </p:txBody>
      </p:sp>
      <p:sp>
        <p:nvSpPr>
          <p:cNvPr id="5" name="Subtitle 4"/>
          <p:cNvSpPr>
            <a:spLocks noGrp="1"/>
          </p:cNvSpPr>
          <p:nvPr>
            <p:ph idx="1"/>
          </p:nvPr>
        </p:nvSpPr>
        <p:spPr/>
        <p:txBody>
          <a:bodyPr/>
          <a:lstStyle/>
          <a:p>
            <a:pPr marL="0" indent="0">
              <a:buNone/>
            </a:pPr>
            <a:r>
              <a:rPr lang="en-US" dirty="0"/>
              <a:t>At least learn: Computational Thinking</a:t>
            </a:r>
          </a:p>
          <a:p>
            <a:pPr marL="0" indent="0">
              <a:buNone/>
            </a:pPr>
            <a:endParaRPr lang="en-US" dirty="0"/>
          </a:p>
          <a:p>
            <a:pPr marL="0" indent="0">
              <a:buNone/>
            </a:pPr>
            <a:r>
              <a:rPr lang="en-US" dirty="0"/>
              <a:t>Volunteers and students from high school to Ph.D.</a:t>
            </a:r>
          </a:p>
          <a:p>
            <a:pPr marL="0" indent="0">
              <a:buNone/>
            </a:pPr>
            <a:endParaRPr lang="en-US" dirty="0"/>
          </a:p>
          <a:p>
            <a:pPr marL="0" indent="0">
              <a:buNone/>
            </a:pPr>
            <a:r>
              <a:rPr lang="en-US" dirty="0"/>
              <a:t>http://</a:t>
            </a:r>
            <a:r>
              <a:rPr lang="en-US" dirty="0" err="1"/>
              <a:t>fox.cs.vt.edu</a:t>
            </a:r>
            <a:endParaRPr lang="en-US" dirty="0"/>
          </a:p>
          <a:p>
            <a:pPr marL="0" indent="0">
              <a:buNone/>
            </a:pPr>
            <a:endParaRPr lang="en-US" dirty="0"/>
          </a:p>
          <a:p>
            <a:pPr marL="0" indent="0">
              <a:buNone/>
            </a:pPr>
            <a:r>
              <a:rPr lang="en-US" dirty="0"/>
              <a:t>Feel free to contact: </a:t>
            </a:r>
            <a:r>
              <a:rPr lang="en-US" dirty="0" err="1"/>
              <a:t>fox@vt.edu</a:t>
            </a:r>
            <a:endParaRPr lang="en-US" dirty="0"/>
          </a:p>
          <a:p>
            <a:pPr marL="0" indent="0">
              <a:buNone/>
            </a:pPr>
            <a:endParaRPr lang="en-US" dirty="0"/>
          </a:p>
        </p:txBody>
      </p:sp>
      <p:sp>
        <p:nvSpPr>
          <p:cNvPr id="8" name="Slide Number Placeholder 7"/>
          <p:cNvSpPr>
            <a:spLocks noGrp="1"/>
          </p:cNvSpPr>
          <p:nvPr>
            <p:ph type="sldNum" sz="quarter" idx="10"/>
          </p:nvPr>
        </p:nvSpPr>
        <p:spPr>
          <a:xfrm>
            <a:off x="208428" y="6397142"/>
            <a:ext cx="992841" cy="365125"/>
          </a:xfrm>
        </p:spPr>
        <p:txBody>
          <a:bodyPr/>
          <a:lstStyle/>
          <a:p>
            <a:fld id="{F13255C3-EC6F-3E44-8738-BCB40BBB5A07}" type="slidenum">
              <a:rPr lang="en-US" smtClean="0"/>
              <a:pPr/>
              <a:t>14</a:t>
            </a:fld>
            <a:endParaRPr lang="en-US"/>
          </a:p>
        </p:txBody>
      </p:sp>
    </p:spTree>
    <p:extLst>
      <p:ext uri="{BB962C8B-B14F-4D97-AF65-F5344CB8AC3E}">
        <p14:creationId xmlns:p14="http://schemas.microsoft.com/office/powerpoint/2010/main" val="1764792553"/>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Mentors: MIT– J.C.R. </a:t>
            </a:r>
            <a:r>
              <a:rPr lang="en-US" dirty="0" err="1"/>
              <a:t>Licklider</a:t>
            </a:r>
            <a:r>
              <a:rPr lang="en-US" dirty="0"/>
              <a:t>, M. Kessler; Cornell– G. Salton</a:t>
            </a:r>
          </a:p>
          <a:p>
            <a:r>
              <a:rPr lang="en-US" dirty="0"/>
              <a:t>Virginia Tech: CS, ECE; Digital Library Research Laboratory</a:t>
            </a:r>
          </a:p>
          <a:p>
            <a:r>
              <a:rPr lang="en-US" dirty="0"/>
              <a:t>NSF and many other sponsors</a:t>
            </a:r>
          </a:p>
          <a:p>
            <a:r>
              <a:rPr lang="en-US" dirty="0"/>
              <a:t>Students, colleagues, co-investigators (hundreds)</a:t>
            </a:r>
          </a:p>
        </p:txBody>
      </p:sp>
      <p:sp>
        <p:nvSpPr>
          <p:cNvPr id="6" name="Slide Number Placeholder 5"/>
          <p:cNvSpPr>
            <a:spLocks noGrp="1"/>
          </p:cNvSpPr>
          <p:nvPr>
            <p:ph type="sldNum" sz="quarter" idx="10"/>
          </p:nvPr>
        </p:nvSpPr>
        <p:spPr/>
        <p:txBody>
          <a:bodyPr/>
          <a:lstStyle/>
          <a:p>
            <a:fld id="{F13255C3-EC6F-3E44-8738-BCB40BBB5A07}" type="slidenum">
              <a:rPr lang="en-US" smtClean="0"/>
              <a:pPr/>
              <a:t>1</a:t>
            </a:fld>
            <a:endParaRPr lang="en-US"/>
          </a:p>
        </p:txBody>
      </p:sp>
      <p:sp>
        <p:nvSpPr>
          <p:cNvPr id="3" name="Title 2"/>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1451340394"/>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514350" indent="-514350">
              <a:buFont typeface="+mj-lt"/>
              <a:buAutoNum type="arabicPeriod"/>
            </a:pPr>
            <a:r>
              <a:rPr lang="en-US" dirty="0"/>
              <a:t>Information retrieval / digital libraries (closely related to library and information science, move toward </a:t>
            </a:r>
            <a:r>
              <a:rPr lang="en-US" dirty="0" err="1"/>
              <a:t>iSchools</a:t>
            </a:r>
            <a:r>
              <a:rPr lang="en-US" dirty="0"/>
              <a:t>)</a:t>
            </a:r>
          </a:p>
          <a:p>
            <a:pPr marL="514350" indent="-514350">
              <a:buFont typeface="+mj-lt"/>
              <a:buAutoNum type="arabicPeriod"/>
            </a:pPr>
            <a:r>
              <a:rPr lang="en-US" dirty="0"/>
              <a:t>Human-computer interaction (including social networks and informatics)</a:t>
            </a:r>
          </a:p>
          <a:p>
            <a:pPr marL="514350" indent="-514350">
              <a:buFont typeface="+mj-lt"/>
              <a:buAutoNum type="arabicPeriod"/>
            </a:pPr>
            <a:r>
              <a:rPr lang="en-US" dirty="0"/>
              <a:t>Collaboration with health, medical, biological and bio-informatics areas (+Reiki)</a:t>
            </a:r>
          </a:p>
          <a:p>
            <a:pPr marL="514350" indent="-514350">
              <a:buFont typeface="+mj-lt"/>
              <a:buAutoNum type="arabicPeriod"/>
            </a:pPr>
            <a:r>
              <a:rPr lang="en-US" dirty="0"/>
              <a:t>Collaboration with humanities and social/ behavioral sciences (e.g., NLP / computational linguistics)</a:t>
            </a:r>
          </a:p>
        </p:txBody>
      </p:sp>
      <p:sp>
        <p:nvSpPr>
          <p:cNvPr id="6" name="Slide Number Placeholder 5"/>
          <p:cNvSpPr>
            <a:spLocks noGrp="1"/>
          </p:cNvSpPr>
          <p:nvPr>
            <p:ph type="sldNum" sz="quarter" idx="10"/>
          </p:nvPr>
        </p:nvSpPr>
        <p:spPr/>
        <p:txBody>
          <a:bodyPr/>
          <a:lstStyle/>
          <a:p>
            <a:fld id="{F13255C3-EC6F-3E44-8738-BCB40BBB5A07}" type="slidenum">
              <a:rPr lang="en-US" smtClean="0"/>
              <a:pPr/>
              <a:t>2</a:t>
            </a:fld>
            <a:endParaRPr lang="en-US"/>
          </a:p>
        </p:txBody>
      </p:sp>
      <p:sp>
        <p:nvSpPr>
          <p:cNvPr id="3" name="Title 2"/>
          <p:cNvSpPr>
            <a:spLocks noGrp="1"/>
          </p:cNvSpPr>
          <p:nvPr>
            <p:ph type="title"/>
          </p:nvPr>
        </p:nvSpPr>
        <p:spPr/>
        <p:txBody>
          <a:bodyPr/>
          <a:lstStyle/>
          <a:p>
            <a:r>
              <a:rPr lang="en-US" dirty="0"/>
              <a:t>Working in CS Areas with Less Gender Imbalance</a:t>
            </a:r>
          </a:p>
        </p:txBody>
      </p:sp>
    </p:spTree>
    <p:extLst>
      <p:ext uri="{BB962C8B-B14F-4D97-AF65-F5344CB8AC3E}">
        <p14:creationId xmlns:p14="http://schemas.microsoft.com/office/powerpoint/2010/main" val="353181476"/>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514350" indent="-514350">
              <a:buFont typeface="+mj-lt"/>
              <a:buAutoNum type="arabicPeriod"/>
            </a:pPr>
            <a:r>
              <a:rPr lang="en-US" dirty="0"/>
              <a:t>IMLS LG: Opening Books and the National Corpus of Graduate Research, PI Bill Ingram</a:t>
            </a:r>
          </a:p>
          <a:p>
            <a:pPr marL="514350" indent="-514350">
              <a:buFont typeface="+mj-lt"/>
              <a:buAutoNum type="arabicPeriod"/>
            </a:pPr>
            <a:r>
              <a:rPr lang="en-US" dirty="0"/>
              <a:t>IMLS RE: Continuing Education to Advance Web Archiving, PI </a:t>
            </a:r>
            <a:r>
              <a:rPr lang="en-US" dirty="0" err="1"/>
              <a:t>Zhiwu</a:t>
            </a:r>
            <a:r>
              <a:rPr lang="en-US" dirty="0"/>
              <a:t> </a:t>
            </a:r>
            <a:r>
              <a:rPr lang="en-US" dirty="0" err="1"/>
              <a:t>Xie</a:t>
            </a:r>
            <a:endParaRPr lang="en-US" dirty="0"/>
          </a:p>
          <a:p>
            <a:pPr marL="514350" indent="-514350">
              <a:buFont typeface="+mj-lt"/>
              <a:buAutoNum type="arabicPeriod"/>
            </a:pPr>
            <a:r>
              <a:rPr lang="en-US" dirty="0"/>
              <a:t>NIH: The Social Interactome of Recovery: Social Media as Therapy Development, PI Warren K. Bickel (VTCRI)</a:t>
            </a:r>
          </a:p>
          <a:p>
            <a:pPr marL="514350" indent="-514350">
              <a:buFont typeface="+mj-lt"/>
              <a:buAutoNum type="arabicPeriod"/>
            </a:pPr>
            <a:r>
              <a:rPr lang="en-US" dirty="0"/>
              <a:t>NSF CRISP : Coordinated, Behaviorally-Aware Recovery for Transportation and Power Disruptions (CBAR-</a:t>
            </a:r>
            <a:r>
              <a:rPr lang="en-US" dirty="0" err="1"/>
              <a:t>tpd</a:t>
            </a:r>
            <a:r>
              <a:rPr lang="en-US" dirty="0"/>
              <a:t>), PI Pamela Murray-Tuite </a:t>
            </a:r>
          </a:p>
          <a:p>
            <a:pPr marL="514350" indent="-514350">
              <a:buFont typeface="+mj-lt"/>
              <a:buAutoNum type="arabicPeriod"/>
            </a:pPr>
            <a:r>
              <a:rPr lang="en-US" dirty="0"/>
              <a:t>NSF I-Corps: Automated Summarization Technology, PI E. A. Fox</a:t>
            </a:r>
          </a:p>
          <a:p>
            <a:pPr marL="514350" indent="-514350">
              <a:buFont typeface="+mj-lt"/>
              <a:buAutoNum type="arabicPeriod"/>
            </a:pPr>
            <a:r>
              <a:rPr lang="en-US" dirty="0"/>
              <a:t>NSF IIS: Global Event and Trend Archive Research (GETAR), PI E. A. Fox</a:t>
            </a:r>
          </a:p>
          <a:p>
            <a:pPr marL="514350" indent="-514350">
              <a:buFont typeface="+mj-lt"/>
              <a:buAutoNum type="arabicPeriod"/>
            </a:pPr>
            <a:r>
              <a:rPr lang="en-US" dirty="0"/>
              <a:t>NSF OAC: CINES: A Scalable Cyberinfrastructure for Sustained Innovation in Network Engineering and Science, PI Madhav </a:t>
            </a:r>
            <a:r>
              <a:rPr lang="en-US" dirty="0" err="1"/>
              <a:t>Marathe</a:t>
            </a:r>
            <a:endParaRPr lang="en-US" dirty="0"/>
          </a:p>
        </p:txBody>
      </p:sp>
      <p:sp>
        <p:nvSpPr>
          <p:cNvPr id="6" name="Slide Number Placeholder 5"/>
          <p:cNvSpPr>
            <a:spLocks noGrp="1"/>
          </p:cNvSpPr>
          <p:nvPr>
            <p:ph type="sldNum" sz="quarter" idx="10"/>
          </p:nvPr>
        </p:nvSpPr>
        <p:spPr/>
        <p:txBody>
          <a:bodyPr/>
          <a:lstStyle/>
          <a:p>
            <a:fld id="{F13255C3-EC6F-3E44-8738-BCB40BBB5A07}" type="slidenum">
              <a:rPr lang="en-US" smtClean="0"/>
              <a:pPr/>
              <a:t>3</a:t>
            </a:fld>
            <a:endParaRPr lang="en-US"/>
          </a:p>
        </p:txBody>
      </p:sp>
      <p:sp>
        <p:nvSpPr>
          <p:cNvPr id="3" name="Title 2"/>
          <p:cNvSpPr>
            <a:spLocks noGrp="1"/>
          </p:cNvSpPr>
          <p:nvPr>
            <p:ph type="title"/>
          </p:nvPr>
        </p:nvSpPr>
        <p:spPr/>
        <p:txBody>
          <a:bodyPr/>
          <a:lstStyle/>
          <a:p>
            <a:r>
              <a:rPr lang="en-US" dirty="0"/>
              <a:t>Current Funded Grants (1 of 2)</a:t>
            </a:r>
          </a:p>
        </p:txBody>
      </p:sp>
    </p:spTree>
    <p:extLst>
      <p:ext uri="{BB962C8B-B14F-4D97-AF65-F5344CB8AC3E}">
        <p14:creationId xmlns:p14="http://schemas.microsoft.com/office/powerpoint/2010/main" val="3808749278"/>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514350" indent="-514350">
              <a:buFont typeface="+mj-lt"/>
              <a:buAutoNum type="arabicPeriod" startAt="5"/>
            </a:pPr>
            <a:r>
              <a:rPr lang="en-US" dirty="0"/>
              <a:t>NSF I-Corps: Automated Summarization Technology, PI E. A. Fox</a:t>
            </a:r>
          </a:p>
          <a:p>
            <a:pPr marL="514350" indent="-514350">
              <a:buFont typeface="+mj-lt"/>
              <a:buAutoNum type="arabicPeriod" startAt="5"/>
            </a:pPr>
            <a:r>
              <a:rPr lang="en-US" dirty="0"/>
              <a:t>NSF IIS: Global Event and Trend Archive Research (GETAR), PI E. A. Fox</a:t>
            </a:r>
          </a:p>
          <a:p>
            <a:pPr marL="514350" indent="-514350">
              <a:buFont typeface="+mj-lt"/>
              <a:buAutoNum type="arabicPeriod" startAt="5"/>
            </a:pPr>
            <a:r>
              <a:rPr lang="en-US" dirty="0"/>
              <a:t>NSF OAC: CINES: A Scalable Cyberinfrastructure for Sustained Innovation in Network Engineering and Science, PI Madhav </a:t>
            </a:r>
            <a:r>
              <a:rPr lang="en-US" dirty="0" err="1"/>
              <a:t>Marathe</a:t>
            </a:r>
            <a:endParaRPr lang="en-US" dirty="0"/>
          </a:p>
        </p:txBody>
      </p:sp>
      <p:sp>
        <p:nvSpPr>
          <p:cNvPr id="6" name="Slide Number Placeholder 5"/>
          <p:cNvSpPr>
            <a:spLocks noGrp="1"/>
          </p:cNvSpPr>
          <p:nvPr>
            <p:ph type="sldNum" sz="quarter" idx="10"/>
          </p:nvPr>
        </p:nvSpPr>
        <p:spPr/>
        <p:txBody>
          <a:bodyPr/>
          <a:lstStyle/>
          <a:p>
            <a:fld id="{F13255C3-EC6F-3E44-8738-BCB40BBB5A07}" type="slidenum">
              <a:rPr lang="en-US" smtClean="0"/>
              <a:pPr/>
              <a:t>4</a:t>
            </a:fld>
            <a:endParaRPr lang="en-US" dirty="0"/>
          </a:p>
        </p:txBody>
      </p:sp>
      <p:sp>
        <p:nvSpPr>
          <p:cNvPr id="3" name="Title 2"/>
          <p:cNvSpPr>
            <a:spLocks noGrp="1"/>
          </p:cNvSpPr>
          <p:nvPr>
            <p:ph type="title"/>
          </p:nvPr>
        </p:nvSpPr>
        <p:spPr/>
        <p:txBody>
          <a:bodyPr/>
          <a:lstStyle/>
          <a:p>
            <a:r>
              <a:rPr lang="en-US" dirty="0"/>
              <a:t>Current Funded Grants (2 of 2)</a:t>
            </a:r>
          </a:p>
        </p:txBody>
      </p:sp>
    </p:spTree>
    <p:extLst>
      <p:ext uri="{BB962C8B-B14F-4D97-AF65-F5344CB8AC3E}">
        <p14:creationId xmlns:p14="http://schemas.microsoft.com/office/powerpoint/2010/main" val="358845765"/>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p:txBody>
          <a:bodyPr/>
          <a:lstStyle/>
          <a:p>
            <a:r>
              <a:rPr lang="en-US" dirty="0"/>
              <a:t>Word Cloud</a:t>
            </a:r>
            <a:br>
              <a:rPr lang="en-US" dirty="0"/>
            </a:br>
            <a:r>
              <a:rPr lang="en-US" dirty="0"/>
              <a:t>from Resume</a:t>
            </a:r>
          </a:p>
        </p:txBody>
      </p:sp>
      <p:sp>
        <p:nvSpPr>
          <p:cNvPr id="6" name="Slide Number Placeholder 3">
            <a:extLst>
              <a:ext uri="{FF2B5EF4-FFF2-40B4-BE49-F238E27FC236}">
                <a16:creationId xmlns:a16="http://schemas.microsoft.com/office/drawing/2014/main" id="{665E0D11-ED1A-E04E-A4F2-0EE920F790D2}"/>
              </a:ext>
            </a:extLst>
          </p:cNvPr>
          <p:cNvSpPr txBox="1">
            <a:spLocks/>
          </p:cNvSpPr>
          <p:nvPr/>
        </p:nvSpPr>
        <p:spPr>
          <a:xfrm>
            <a:off x="214045" y="6381750"/>
            <a:ext cx="2133600" cy="4762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65564D9D-38AD-4D32-A802-7F9E5541B4AC}" type="slidenum">
              <a:rPr lang="en-US" smtClean="0"/>
              <a:pPr>
                <a:defRPr/>
              </a:pPr>
              <a:t>5</a:t>
            </a:fld>
            <a:endParaRPr lang="en-US"/>
          </a:p>
        </p:txBody>
      </p:sp>
      <p:sp>
        <p:nvSpPr>
          <p:cNvPr id="7" name="Rectangle 6">
            <a:extLst>
              <a:ext uri="{FF2B5EF4-FFF2-40B4-BE49-F238E27FC236}">
                <a16:creationId xmlns:a16="http://schemas.microsoft.com/office/drawing/2014/main" id="{EB0BFB8E-0B5F-604D-9534-700781405A03}"/>
              </a:ext>
            </a:extLst>
          </p:cNvPr>
          <p:cNvSpPr/>
          <p:nvPr/>
        </p:nvSpPr>
        <p:spPr>
          <a:xfrm>
            <a:off x="5349411" y="372070"/>
            <a:ext cx="5018621"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INFORMATION</a:t>
            </a:r>
          </a:p>
        </p:txBody>
      </p:sp>
      <p:sp>
        <p:nvSpPr>
          <p:cNvPr id="8" name="TextBox 7">
            <a:extLst>
              <a:ext uri="{FF2B5EF4-FFF2-40B4-BE49-F238E27FC236}">
                <a16:creationId xmlns:a16="http://schemas.microsoft.com/office/drawing/2014/main" id="{95DDCBB7-4C86-3541-9B6E-D20DF70CB5EC}"/>
              </a:ext>
            </a:extLst>
          </p:cNvPr>
          <p:cNvSpPr txBox="1"/>
          <p:nvPr/>
        </p:nvSpPr>
        <p:spPr>
          <a:xfrm>
            <a:off x="7254411" y="1362670"/>
            <a:ext cx="1159843" cy="369332"/>
          </a:xfrm>
          <a:prstGeom prst="rect">
            <a:avLst/>
          </a:prstGeom>
          <a:noFill/>
        </p:spPr>
        <p:txBody>
          <a:bodyPr wrap="none" rtlCol="0">
            <a:spAutoFit/>
          </a:bodyPr>
          <a:lstStyle/>
          <a:p>
            <a:r>
              <a:rPr lang="en-US" dirty="0"/>
              <a:t>Retrieval</a:t>
            </a:r>
          </a:p>
        </p:txBody>
      </p:sp>
      <p:sp>
        <p:nvSpPr>
          <p:cNvPr id="9" name="TextBox 8">
            <a:extLst>
              <a:ext uri="{FF2B5EF4-FFF2-40B4-BE49-F238E27FC236}">
                <a16:creationId xmlns:a16="http://schemas.microsoft.com/office/drawing/2014/main" id="{1CA8D97F-5CD0-7E4A-8BB8-6F0D4795CFD4}"/>
              </a:ext>
            </a:extLst>
          </p:cNvPr>
          <p:cNvSpPr txBox="1"/>
          <p:nvPr/>
        </p:nvSpPr>
        <p:spPr>
          <a:xfrm>
            <a:off x="10683411" y="1362670"/>
            <a:ext cx="979755" cy="369332"/>
          </a:xfrm>
          <a:prstGeom prst="rect">
            <a:avLst/>
          </a:prstGeom>
          <a:noFill/>
        </p:spPr>
        <p:txBody>
          <a:bodyPr wrap="none" rtlCol="0">
            <a:spAutoFit/>
          </a:bodyPr>
          <a:lstStyle/>
          <a:p>
            <a:r>
              <a:rPr lang="en-US" dirty="0"/>
              <a:t>Theory</a:t>
            </a:r>
          </a:p>
        </p:txBody>
      </p:sp>
      <p:sp>
        <p:nvSpPr>
          <p:cNvPr id="10" name="TextBox 9">
            <a:extLst>
              <a:ext uri="{FF2B5EF4-FFF2-40B4-BE49-F238E27FC236}">
                <a16:creationId xmlns:a16="http://schemas.microsoft.com/office/drawing/2014/main" id="{F063560A-2F34-9347-B67E-46459E93845D}"/>
              </a:ext>
            </a:extLst>
          </p:cNvPr>
          <p:cNvSpPr txBox="1"/>
          <p:nvPr/>
        </p:nvSpPr>
        <p:spPr>
          <a:xfrm>
            <a:off x="4282611" y="1362670"/>
            <a:ext cx="1313468" cy="369332"/>
          </a:xfrm>
          <a:prstGeom prst="rect">
            <a:avLst/>
          </a:prstGeom>
          <a:noFill/>
        </p:spPr>
        <p:txBody>
          <a:bodyPr wrap="none" rtlCol="0">
            <a:spAutoFit/>
          </a:bodyPr>
          <a:lstStyle/>
          <a:p>
            <a:r>
              <a:rPr lang="en-US" dirty="0"/>
              <a:t>Extraction</a:t>
            </a:r>
          </a:p>
        </p:txBody>
      </p:sp>
      <p:sp>
        <p:nvSpPr>
          <p:cNvPr id="11" name="TextBox 10">
            <a:extLst>
              <a:ext uri="{FF2B5EF4-FFF2-40B4-BE49-F238E27FC236}">
                <a16:creationId xmlns:a16="http://schemas.microsoft.com/office/drawing/2014/main" id="{5160D13A-74D0-2F47-9CCB-BEDEEBFD287D}"/>
              </a:ext>
            </a:extLst>
          </p:cNvPr>
          <p:cNvSpPr txBox="1"/>
          <p:nvPr/>
        </p:nvSpPr>
        <p:spPr>
          <a:xfrm>
            <a:off x="8321211" y="1362670"/>
            <a:ext cx="1134257" cy="369332"/>
          </a:xfrm>
          <a:prstGeom prst="rect">
            <a:avLst/>
          </a:prstGeom>
          <a:noFill/>
        </p:spPr>
        <p:txBody>
          <a:bodyPr wrap="none" rtlCol="0">
            <a:spAutoFit/>
          </a:bodyPr>
          <a:lstStyle/>
          <a:p>
            <a:r>
              <a:rPr lang="en-US" dirty="0"/>
              <a:t>Systems</a:t>
            </a:r>
          </a:p>
        </p:txBody>
      </p:sp>
      <p:sp>
        <p:nvSpPr>
          <p:cNvPr id="12" name="TextBox 11">
            <a:extLst>
              <a:ext uri="{FF2B5EF4-FFF2-40B4-BE49-F238E27FC236}">
                <a16:creationId xmlns:a16="http://schemas.microsoft.com/office/drawing/2014/main" id="{87432D3E-1472-9A47-84EA-E3F877F440DB}"/>
              </a:ext>
            </a:extLst>
          </p:cNvPr>
          <p:cNvSpPr txBox="1"/>
          <p:nvPr/>
        </p:nvSpPr>
        <p:spPr>
          <a:xfrm>
            <a:off x="9311811" y="1362670"/>
            <a:ext cx="1492716" cy="369332"/>
          </a:xfrm>
          <a:prstGeom prst="rect">
            <a:avLst/>
          </a:prstGeom>
          <a:noFill/>
        </p:spPr>
        <p:txBody>
          <a:bodyPr wrap="none" rtlCol="0">
            <a:spAutoFit/>
          </a:bodyPr>
          <a:lstStyle/>
          <a:p>
            <a:r>
              <a:rPr lang="en-US" dirty="0"/>
              <a:t>Technology</a:t>
            </a:r>
          </a:p>
        </p:txBody>
      </p:sp>
      <p:sp>
        <p:nvSpPr>
          <p:cNvPr id="13" name="TextBox 12">
            <a:extLst>
              <a:ext uri="{FF2B5EF4-FFF2-40B4-BE49-F238E27FC236}">
                <a16:creationId xmlns:a16="http://schemas.microsoft.com/office/drawing/2014/main" id="{9537D10C-5A7C-994D-95CE-EC5EE032DC5B}"/>
              </a:ext>
            </a:extLst>
          </p:cNvPr>
          <p:cNvSpPr txBox="1"/>
          <p:nvPr/>
        </p:nvSpPr>
        <p:spPr>
          <a:xfrm>
            <a:off x="11521611" y="1362670"/>
            <a:ext cx="526832" cy="369332"/>
          </a:xfrm>
          <a:prstGeom prst="rect">
            <a:avLst/>
          </a:prstGeom>
          <a:noFill/>
        </p:spPr>
        <p:txBody>
          <a:bodyPr wrap="none" rtlCol="0">
            <a:spAutoFit/>
          </a:bodyPr>
          <a:lstStyle/>
          <a:p>
            <a:r>
              <a:rPr lang="en-US" dirty="0" err="1"/>
              <a:t>Viz</a:t>
            </a:r>
            <a:endParaRPr lang="en-US" dirty="0"/>
          </a:p>
        </p:txBody>
      </p:sp>
      <p:sp>
        <p:nvSpPr>
          <p:cNvPr id="14" name="TextBox 13">
            <a:extLst>
              <a:ext uri="{FF2B5EF4-FFF2-40B4-BE49-F238E27FC236}">
                <a16:creationId xmlns:a16="http://schemas.microsoft.com/office/drawing/2014/main" id="{DBA36092-B7FE-3041-A0CC-D9397A89749D}"/>
              </a:ext>
            </a:extLst>
          </p:cNvPr>
          <p:cNvSpPr txBox="1"/>
          <p:nvPr/>
        </p:nvSpPr>
        <p:spPr>
          <a:xfrm>
            <a:off x="3368211" y="1362670"/>
            <a:ext cx="993256" cy="369332"/>
          </a:xfrm>
          <a:prstGeom prst="rect">
            <a:avLst/>
          </a:prstGeom>
          <a:noFill/>
        </p:spPr>
        <p:txBody>
          <a:bodyPr wrap="none" rtlCol="0">
            <a:spAutoFit/>
          </a:bodyPr>
          <a:lstStyle/>
          <a:p>
            <a:r>
              <a:rPr lang="en-US" dirty="0"/>
              <a:t>Access</a:t>
            </a:r>
          </a:p>
        </p:txBody>
      </p:sp>
      <p:sp>
        <p:nvSpPr>
          <p:cNvPr id="15" name="TextBox 14">
            <a:extLst>
              <a:ext uri="{FF2B5EF4-FFF2-40B4-BE49-F238E27FC236}">
                <a16:creationId xmlns:a16="http://schemas.microsoft.com/office/drawing/2014/main" id="{C9CBDC64-F2C3-E248-822A-219899366572}"/>
              </a:ext>
            </a:extLst>
          </p:cNvPr>
          <p:cNvSpPr txBox="1"/>
          <p:nvPr/>
        </p:nvSpPr>
        <p:spPr>
          <a:xfrm>
            <a:off x="3444411" y="295870"/>
            <a:ext cx="1249060" cy="369332"/>
          </a:xfrm>
          <a:prstGeom prst="rect">
            <a:avLst/>
          </a:prstGeom>
          <a:noFill/>
        </p:spPr>
        <p:txBody>
          <a:bodyPr wrap="none" rtlCol="0">
            <a:spAutoFit/>
          </a:bodyPr>
          <a:lstStyle/>
          <a:p>
            <a:r>
              <a:rPr lang="en-US" dirty="0"/>
              <a:t>Design of</a:t>
            </a:r>
          </a:p>
        </p:txBody>
      </p:sp>
      <p:sp>
        <p:nvSpPr>
          <p:cNvPr id="16" name="TextBox 15">
            <a:extLst>
              <a:ext uri="{FF2B5EF4-FFF2-40B4-BE49-F238E27FC236}">
                <a16:creationId xmlns:a16="http://schemas.microsoft.com/office/drawing/2014/main" id="{016BB3CA-336D-C341-85FA-7174AE712D9F}"/>
              </a:ext>
            </a:extLst>
          </p:cNvPr>
          <p:cNvSpPr txBox="1"/>
          <p:nvPr/>
        </p:nvSpPr>
        <p:spPr>
          <a:xfrm>
            <a:off x="5501811" y="1362670"/>
            <a:ext cx="1864964" cy="369332"/>
          </a:xfrm>
          <a:prstGeom prst="rect">
            <a:avLst/>
          </a:prstGeom>
          <a:noFill/>
        </p:spPr>
        <p:txBody>
          <a:bodyPr wrap="none" rtlCol="0">
            <a:spAutoFit/>
          </a:bodyPr>
          <a:lstStyle/>
          <a:p>
            <a:r>
              <a:rPr lang="en-US" dirty="0"/>
              <a:t>Representation</a:t>
            </a:r>
          </a:p>
        </p:txBody>
      </p:sp>
      <p:sp>
        <p:nvSpPr>
          <p:cNvPr id="17" name="Rectangle 16">
            <a:extLst>
              <a:ext uri="{FF2B5EF4-FFF2-40B4-BE49-F238E27FC236}">
                <a16:creationId xmlns:a16="http://schemas.microsoft.com/office/drawing/2014/main" id="{84F407F3-967D-DA46-9874-2A53228B3CAF}"/>
              </a:ext>
            </a:extLst>
          </p:cNvPr>
          <p:cNvSpPr/>
          <p:nvPr/>
        </p:nvSpPr>
        <p:spPr>
          <a:xfrm>
            <a:off x="3444411" y="5934670"/>
            <a:ext cx="1685640"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Data</a:t>
            </a:r>
          </a:p>
        </p:txBody>
      </p:sp>
      <p:sp>
        <p:nvSpPr>
          <p:cNvPr id="18" name="Rectangle 17" descr="This word cloud has large words like information, text, www, data, and knowledge to show frequent terms in my resume. Smaller words occur less often, but include AI, NLP, Machine Learning, Deep Learning, Search Engine, Hypertext, Analytics, and many others.">
            <a:extLst>
              <a:ext uri="{FF2B5EF4-FFF2-40B4-BE49-F238E27FC236}">
                <a16:creationId xmlns:a16="http://schemas.microsoft.com/office/drawing/2014/main" id="{899F5318-5ED1-DD49-B560-67FDAD8CAD5A}"/>
              </a:ext>
            </a:extLst>
          </p:cNvPr>
          <p:cNvSpPr/>
          <p:nvPr/>
        </p:nvSpPr>
        <p:spPr>
          <a:xfrm>
            <a:off x="7818635" y="5934670"/>
            <a:ext cx="3878097"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Knowledge</a:t>
            </a:r>
          </a:p>
        </p:txBody>
      </p:sp>
      <p:sp>
        <p:nvSpPr>
          <p:cNvPr id="19" name="TextBox 18">
            <a:extLst>
              <a:ext uri="{FF2B5EF4-FFF2-40B4-BE49-F238E27FC236}">
                <a16:creationId xmlns:a16="http://schemas.microsoft.com/office/drawing/2014/main" id="{557E94B4-C441-AF4C-8F9F-7DD22E2829FC}"/>
              </a:ext>
            </a:extLst>
          </p:cNvPr>
          <p:cNvSpPr txBox="1"/>
          <p:nvPr/>
        </p:nvSpPr>
        <p:spPr>
          <a:xfrm>
            <a:off x="3901611" y="5629870"/>
            <a:ext cx="1211126" cy="369332"/>
          </a:xfrm>
          <a:prstGeom prst="rect">
            <a:avLst/>
          </a:prstGeom>
          <a:noFill/>
        </p:spPr>
        <p:txBody>
          <a:bodyPr wrap="none" rtlCol="0">
            <a:spAutoFit/>
          </a:bodyPr>
          <a:lstStyle/>
          <a:p>
            <a:r>
              <a:rPr lang="en-US" dirty="0"/>
              <a:t>Database</a:t>
            </a:r>
          </a:p>
        </p:txBody>
      </p:sp>
      <p:sp>
        <p:nvSpPr>
          <p:cNvPr id="20" name="TextBox 19">
            <a:extLst>
              <a:ext uri="{FF2B5EF4-FFF2-40B4-BE49-F238E27FC236}">
                <a16:creationId xmlns:a16="http://schemas.microsoft.com/office/drawing/2014/main" id="{FDFC46AC-74EE-0146-8C8E-3DC044729FEE}"/>
              </a:ext>
            </a:extLst>
          </p:cNvPr>
          <p:cNvSpPr txBox="1"/>
          <p:nvPr/>
        </p:nvSpPr>
        <p:spPr>
          <a:xfrm>
            <a:off x="9878460" y="5293978"/>
            <a:ext cx="415498" cy="369332"/>
          </a:xfrm>
          <a:prstGeom prst="rect">
            <a:avLst/>
          </a:prstGeom>
          <a:noFill/>
        </p:spPr>
        <p:txBody>
          <a:bodyPr wrap="none" rtlCol="0">
            <a:spAutoFit/>
          </a:bodyPr>
          <a:lstStyle/>
          <a:p>
            <a:r>
              <a:rPr lang="en-US" dirty="0"/>
              <a:t>AI</a:t>
            </a:r>
          </a:p>
        </p:txBody>
      </p:sp>
      <p:sp>
        <p:nvSpPr>
          <p:cNvPr id="21" name="Rectangle 20">
            <a:extLst>
              <a:ext uri="{FF2B5EF4-FFF2-40B4-BE49-F238E27FC236}">
                <a16:creationId xmlns:a16="http://schemas.microsoft.com/office/drawing/2014/main" id="{22CD3ECF-E5DD-5644-AF51-90821D2CFCCD}"/>
              </a:ext>
            </a:extLst>
          </p:cNvPr>
          <p:cNvSpPr/>
          <p:nvPr/>
        </p:nvSpPr>
        <p:spPr>
          <a:xfrm>
            <a:off x="5044611" y="2581870"/>
            <a:ext cx="1557149"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Text</a:t>
            </a:r>
          </a:p>
        </p:txBody>
      </p:sp>
      <p:sp>
        <p:nvSpPr>
          <p:cNvPr id="22" name="Rectangle 21">
            <a:extLst>
              <a:ext uri="{FF2B5EF4-FFF2-40B4-BE49-F238E27FC236}">
                <a16:creationId xmlns:a16="http://schemas.microsoft.com/office/drawing/2014/main" id="{81FCA865-9F04-8F44-B2A7-C8D6164DB36C}"/>
              </a:ext>
            </a:extLst>
          </p:cNvPr>
          <p:cNvSpPr/>
          <p:nvPr/>
        </p:nvSpPr>
        <p:spPr>
          <a:xfrm>
            <a:off x="7940211" y="2581870"/>
            <a:ext cx="2146742"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WWW</a:t>
            </a:r>
          </a:p>
        </p:txBody>
      </p:sp>
      <p:sp>
        <p:nvSpPr>
          <p:cNvPr id="23" name="TextBox 22">
            <a:extLst>
              <a:ext uri="{FF2B5EF4-FFF2-40B4-BE49-F238E27FC236}">
                <a16:creationId xmlns:a16="http://schemas.microsoft.com/office/drawing/2014/main" id="{6E4A339B-8303-0C49-AFC6-DA5F9FEF05CD}"/>
              </a:ext>
            </a:extLst>
          </p:cNvPr>
          <p:cNvSpPr txBox="1"/>
          <p:nvPr/>
        </p:nvSpPr>
        <p:spPr>
          <a:xfrm>
            <a:off x="9159411" y="3724870"/>
            <a:ext cx="1210588" cy="369332"/>
          </a:xfrm>
          <a:prstGeom prst="rect">
            <a:avLst/>
          </a:prstGeom>
          <a:noFill/>
        </p:spPr>
        <p:txBody>
          <a:bodyPr wrap="none" rtlCol="0">
            <a:spAutoFit/>
          </a:bodyPr>
          <a:lstStyle/>
          <a:p>
            <a:r>
              <a:rPr lang="en-US" dirty="0"/>
              <a:t>Webpage</a:t>
            </a:r>
          </a:p>
        </p:txBody>
      </p:sp>
      <p:sp>
        <p:nvSpPr>
          <p:cNvPr id="24" name="TextBox 23">
            <a:extLst>
              <a:ext uri="{FF2B5EF4-FFF2-40B4-BE49-F238E27FC236}">
                <a16:creationId xmlns:a16="http://schemas.microsoft.com/office/drawing/2014/main" id="{B903E59D-512E-9B40-AA31-BC7245070795}"/>
              </a:ext>
            </a:extLst>
          </p:cNvPr>
          <p:cNvSpPr txBox="1"/>
          <p:nvPr/>
        </p:nvSpPr>
        <p:spPr>
          <a:xfrm>
            <a:off x="4892211" y="4563070"/>
            <a:ext cx="928221" cy="369332"/>
          </a:xfrm>
          <a:prstGeom prst="rect">
            <a:avLst/>
          </a:prstGeom>
          <a:noFill/>
        </p:spPr>
        <p:txBody>
          <a:bodyPr wrap="none" rtlCol="0">
            <a:spAutoFit/>
          </a:bodyPr>
          <a:lstStyle/>
          <a:p>
            <a:r>
              <a:rPr lang="en-US" dirty="0"/>
              <a:t>Mining</a:t>
            </a:r>
          </a:p>
        </p:txBody>
      </p:sp>
      <p:sp>
        <p:nvSpPr>
          <p:cNvPr id="25" name="TextBox 24">
            <a:extLst>
              <a:ext uri="{FF2B5EF4-FFF2-40B4-BE49-F238E27FC236}">
                <a16:creationId xmlns:a16="http://schemas.microsoft.com/office/drawing/2014/main" id="{DBBF8D33-1444-014F-9575-A8FFD5F9375C}"/>
              </a:ext>
            </a:extLst>
          </p:cNvPr>
          <p:cNvSpPr txBox="1"/>
          <p:nvPr/>
        </p:nvSpPr>
        <p:spPr>
          <a:xfrm>
            <a:off x="6873411" y="4563070"/>
            <a:ext cx="1211014" cy="369332"/>
          </a:xfrm>
          <a:prstGeom prst="rect">
            <a:avLst/>
          </a:prstGeom>
          <a:noFill/>
        </p:spPr>
        <p:txBody>
          <a:bodyPr wrap="none" rtlCol="0">
            <a:spAutoFit/>
          </a:bodyPr>
          <a:lstStyle/>
          <a:p>
            <a:r>
              <a:rPr lang="en-US" dirty="0"/>
              <a:t>Analytics</a:t>
            </a:r>
          </a:p>
        </p:txBody>
      </p:sp>
      <p:sp>
        <p:nvSpPr>
          <p:cNvPr id="26" name="TextBox 25">
            <a:extLst>
              <a:ext uri="{FF2B5EF4-FFF2-40B4-BE49-F238E27FC236}">
                <a16:creationId xmlns:a16="http://schemas.microsoft.com/office/drawing/2014/main" id="{DFAD684A-69D3-FD4D-BC5F-51F207CA81ED}"/>
              </a:ext>
            </a:extLst>
          </p:cNvPr>
          <p:cNvSpPr txBox="1"/>
          <p:nvPr/>
        </p:nvSpPr>
        <p:spPr>
          <a:xfrm>
            <a:off x="9065445" y="4311916"/>
            <a:ext cx="2147080" cy="369332"/>
          </a:xfrm>
          <a:prstGeom prst="rect">
            <a:avLst/>
          </a:prstGeom>
          <a:noFill/>
        </p:spPr>
        <p:txBody>
          <a:bodyPr wrap="none" rtlCol="0">
            <a:spAutoFit/>
          </a:bodyPr>
          <a:lstStyle/>
          <a:p>
            <a:r>
              <a:rPr lang="en-US" dirty="0"/>
              <a:t>Machine Learning</a:t>
            </a:r>
          </a:p>
        </p:txBody>
      </p:sp>
      <p:sp>
        <p:nvSpPr>
          <p:cNvPr id="27" name="TextBox 26">
            <a:extLst>
              <a:ext uri="{FF2B5EF4-FFF2-40B4-BE49-F238E27FC236}">
                <a16:creationId xmlns:a16="http://schemas.microsoft.com/office/drawing/2014/main" id="{0D76F845-AB18-7C4E-B476-4168860AE633}"/>
              </a:ext>
            </a:extLst>
          </p:cNvPr>
          <p:cNvSpPr txBox="1"/>
          <p:nvPr/>
        </p:nvSpPr>
        <p:spPr>
          <a:xfrm>
            <a:off x="10804527" y="5401661"/>
            <a:ext cx="1211014" cy="369332"/>
          </a:xfrm>
          <a:prstGeom prst="rect">
            <a:avLst/>
          </a:prstGeom>
          <a:noFill/>
        </p:spPr>
        <p:txBody>
          <a:bodyPr wrap="none" rtlCol="0">
            <a:spAutoFit/>
          </a:bodyPr>
          <a:lstStyle/>
          <a:p>
            <a:r>
              <a:rPr lang="en-US" dirty="0"/>
              <a:t>Statistics</a:t>
            </a:r>
          </a:p>
        </p:txBody>
      </p:sp>
      <p:sp>
        <p:nvSpPr>
          <p:cNvPr id="28" name="TextBox 27">
            <a:extLst>
              <a:ext uri="{FF2B5EF4-FFF2-40B4-BE49-F238E27FC236}">
                <a16:creationId xmlns:a16="http://schemas.microsoft.com/office/drawing/2014/main" id="{3603AF0D-38FB-6D45-8BFA-989BEB1B1264}"/>
              </a:ext>
            </a:extLst>
          </p:cNvPr>
          <p:cNvSpPr txBox="1"/>
          <p:nvPr/>
        </p:nvSpPr>
        <p:spPr>
          <a:xfrm>
            <a:off x="7102011" y="5325070"/>
            <a:ext cx="642160" cy="369332"/>
          </a:xfrm>
          <a:prstGeom prst="rect">
            <a:avLst/>
          </a:prstGeom>
          <a:noFill/>
        </p:spPr>
        <p:txBody>
          <a:bodyPr wrap="none" rtlCol="0">
            <a:spAutoFit/>
          </a:bodyPr>
          <a:lstStyle/>
          <a:p>
            <a:r>
              <a:rPr lang="en-US" dirty="0"/>
              <a:t>NLP</a:t>
            </a:r>
          </a:p>
        </p:txBody>
      </p:sp>
      <p:sp>
        <p:nvSpPr>
          <p:cNvPr id="29" name="TextBox 28">
            <a:extLst>
              <a:ext uri="{FF2B5EF4-FFF2-40B4-BE49-F238E27FC236}">
                <a16:creationId xmlns:a16="http://schemas.microsoft.com/office/drawing/2014/main" id="{5D8C23B3-104E-8241-BA08-B61EAF47BD77}"/>
              </a:ext>
            </a:extLst>
          </p:cNvPr>
          <p:cNvSpPr txBox="1"/>
          <p:nvPr/>
        </p:nvSpPr>
        <p:spPr>
          <a:xfrm>
            <a:off x="5349411" y="5629870"/>
            <a:ext cx="898804" cy="369332"/>
          </a:xfrm>
          <a:prstGeom prst="rect">
            <a:avLst/>
          </a:prstGeom>
          <a:noFill/>
        </p:spPr>
        <p:txBody>
          <a:bodyPr wrap="none" rtlCol="0">
            <a:spAutoFit/>
          </a:bodyPr>
          <a:lstStyle/>
          <a:p>
            <a:r>
              <a:rPr lang="en-US" dirty="0"/>
              <a:t>Tables</a:t>
            </a:r>
          </a:p>
        </p:txBody>
      </p:sp>
      <p:sp>
        <p:nvSpPr>
          <p:cNvPr id="30" name="TextBox 29">
            <a:extLst>
              <a:ext uri="{FF2B5EF4-FFF2-40B4-BE49-F238E27FC236}">
                <a16:creationId xmlns:a16="http://schemas.microsoft.com/office/drawing/2014/main" id="{6FD9D881-4720-0E42-8BD3-69A8D8EB153D}"/>
              </a:ext>
            </a:extLst>
          </p:cNvPr>
          <p:cNvSpPr txBox="1"/>
          <p:nvPr/>
        </p:nvSpPr>
        <p:spPr>
          <a:xfrm>
            <a:off x="3292011" y="5096470"/>
            <a:ext cx="1287770" cy="369332"/>
          </a:xfrm>
          <a:prstGeom prst="rect">
            <a:avLst/>
          </a:prstGeom>
          <a:noFill/>
        </p:spPr>
        <p:txBody>
          <a:bodyPr wrap="none" rtlCol="0">
            <a:spAutoFit/>
          </a:bodyPr>
          <a:lstStyle/>
          <a:p>
            <a:r>
              <a:rPr lang="en-US" dirty="0"/>
              <a:t>Relational</a:t>
            </a:r>
          </a:p>
        </p:txBody>
      </p:sp>
      <p:sp>
        <p:nvSpPr>
          <p:cNvPr id="31" name="TextBox 30">
            <a:extLst>
              <a:ext uri="{FF2B5EF4-FFF2-40B4-BE49-F238E27FC236}">
                <a16:creationId xmlns:a16="http://schemas.microsoft.com/office/drawing/2014/main" id="{A238632B-94DD-BC47-93C8-F7E2587C7C36}"/>
              </a:ext>
            </a:extLst>
          </p:cNvPr>
          <p:cNvSpPr txBox="1"/>
          <p:nvPr/>
        </p:nvSpPr>
        <p:spPr>
          <a:xfrm>
            <a:off x="3444411" y="2505670"/>
            <a:ext cx="1390224" cy="369332"/>
          </a:xfrm>
          <a:prstGeom prst="rect">
            <a:avLst/>
          </a:prstGeom>
          <a:noFill/>
        </p:spPr>
        <p:txBody>
          <a:bodyPr wrap="none" rtlCol="0">
            <a:spAutoFit/>
          </a:bodyPr>
          <a:lstStyle/>
          <a:p>
            <a:r>
              <a:rPr lang="en-US" dirty="0"/>
              <a:t>Multimedia</a:t>
            </a:r>
          </a:p>
        </p:txBody>
      </p:sp>
      <p:sp>
        <p:nvSpPr>
          <p:cNvPr id="32" name="TextBox 31">
            <a:extLst>
              <a:ext uri="{FF2B5EF4-FFF2-40B4-BE49-F238E27FC236}">
                <a16:creationId xmlns:a16="http://schemas.microsoft.com/office/drawing/2014/main" id="{66A04197-D09C-AD4E-A9FD-E138F90DC53B}"/>
              </a:ext>
            </a:extLst>
          </p:cNvPr>
          <p:cNvSpPr txBox="1"/>
          <p:nvPr/>
        </p:nvSpPr>
        <p:spPr>
          <a:xfrm>
            <a:off x="3520611" y="3191470"/>
            <a:ext cx="980181" cy="369332"/>
          </a:xfrm>
          <a:prstGeom prst="rect">
            <a:avLst/>
          </a:prstGeom>
          <a:noFill/>
        </p:spPr>
        <p:txBody>
          <a:bodyPr wrap="none" rtlCol="0">
            <a:spAutoFit/>
          </a:bodyPr>
          <a:lstStyle/>
          <a:p>
            <a:r>
              <a:rPr lang="en-US" dirty="0"/>
              <a:t>Images</a:t>
            </a:r>
          </a:p>
        </p:txBody>
      </p:sp>
      <p:sp>
        <p:nvSpPr>
          <p:cNvPr id="33" name="TextBox 32">
            <a:extLst>
              <a:ext uri="{FF2B5EF4-FFF2-40B4-BE49-F238E27FC236}">
                <a16:creationId xmlns:a16="http://schemas.microsoft.com/office/drawing/2014/main" id="{A7EFCE21-CA41-6645-AC14-DD4BF2E4FBE3}"/>
              </a:ext>
            </a:extLst>
          </p:cNvPr>
          <p:cNvSpPr txBox="1"/>
          <p:nvPr/>
        </p:nvSpPr>
        <p:spPr>
          <a:xfrm>
            <a:off x="3520611" y="3953470"/>
            <a:ext cx="950175" cy="369332"/>
          </a:xfrm>
          <a:prstGeom prst="rect">
            <a:avLst/>
          </a:prstGeom>
          <a:noFill/>
        </p:spPr>
        <p:txBody>
          <a:bodyPr wrap="none" rtlCol="0">
            <a:spAutoFit/>
          </a:bodyPr>
          <a:lstStyle/>
          <a:p>
            <a:r>
              <a:rPr lang="en-US" dirty="0"/>
              <a:t>Videos</a:t>
            </a:r>
          </a:p>
        </p:txBody>
      </p:sp>
      <p:sp>
        <p:nvSpPr>
          <p:cNvPr id="34" name="TextBox 33">
            <a:extLst>
              <a:ext uri="{FF2B5EF4-FFF2-40B4-BE49-F238E27FC236}">
                <a16:creationId xmlns:a16="http://schemas.microsoft.com/office/drawing/2014/main" id="{A718C156-9CC9-B049-9E0D-5B4BF36345BD}"/>
              </a:ext>
            </a:extLst>
          </p:cNvPr>
          <p:cNvSpPr txBox="1"/>
          <p:nvPr/>
        </p:nvSpPr>
        <p:spPr>
          <a:xfrm>
            <a:off x="10759611" y="2429470"/>
            <a:ext cx="1506091" cy="369332"/>
          </a:xfrm>
          <a:prstGeom prst="rect">
            <a:avLst/>
          </a:prstGeom>
          <a:noFill/>
        </p:spPr>
        <p:txBody>
          <a:bodyPr wrap="none" rtlCol="0">
            <a:spAutoFit/>
          </a:bodyPr>
          <a:lstStyle/>
          <a:p>
            <a:r>
              <a:rPr lang="en-US" dirty="0"/>
              <a:t>Hypermedia</a:t>
            </a:r>
          </a:p>
        </p:txBody>
      </p:sp>
      <p:sp>
        <p:nvSpPr>
          <p:cNvPr id="35" name="TextBox 34">
            <a:extLst>
              <a:ext uri="{FF2B5EF4-FFF2-40B4-BE49-F238E27FC236}">
                <a16:creationId xmlns:a16="http://schemas.microsoft.com/office/drawing/2014/main" id="{3B67698E-AFF5-854C-9FF4-9CF1241F4C99}"/>
              </a:ext>
            </a:extLst>
          </p:cNvPr>
          <p:cNvSpPr txBox="1"/>
          <p:nvPr/>
        </p:nvSpPr>
        <p:spPr>
          <a:xfrm>
            <a:off x="10683411" y="3039070"/>
            <a:ext cx="1249448" cy="369332"/>
          </a:xfrm>
          <a:prstGeom prst="rect">
            <a:avLst/>
          </a:prstGeom>
          <a:noFill/>
        </p:spPr>
        <p:txBody>
          <a:bodyPr wrap="none" rtlCol="0">
            <a:spAutoFit/>
          </a:bodyPr>
          <a:lstStyle/>
          <a:p>
            <a:r>
              <a:rPr lang="en-US" dirty="0"/>
              <a:t>Hypertext</a:t>
            </a:r>
          </a:p>
        </p:txBody>
      </p:sp>
      <p:sp>
        <p:nvSpPr>
          <p:cNvPr id="36" name="TextBox 35">
            <a:extLst>
              <a:ext uri="{FF2B5EF4-FFF2-40B4-BE49-F238E27FC236}">
                <a16:creationId xmlns:a16="http://schemas.microsoft.com/office/drawing/2014/main" id="{4B7C1B36-9E30-204D-82EC-545AAFAEB179}"/>
              </a:ext>
            </a:extLst>
          </p:cNvPr>
          <p:cNvSpPr txBox="1"/>
          <p:nvPr/>
        </p:nvSpPr>
        <p:spPr>
          <a:xfrm>
            <a:off x="10912011" y="3724870"/>
            <a:ext cx="787558" cy="369332"/>
          </a:xfrm>
          <a:prstGeom prst="rect">
            <a:avLst/>
          </a:prstGeom>
          <a:noFill/>
        </p:spPr>
        <p:txBody>
          <a:bodyPr wrap="none" rtlCol="0">
            <a:spAutoFit/>
          </a:bodyPr>
          <a:lstStyle/>
          <a:p>
            <a:r>
              <a:rPr lang="en-US" dirty="0"/>
              <a:t>Links</a:t>
            </a:r>
          </a:p>
        </p:txBody>
      </p:sp>
      <p:sp>
        <p:nvSpPr>
          <p:cNvPr id="37" name="TextBox 36">
            <a:extLst>
              <a:ext uri="{FF2B5EF4-FFF2-40B4-BE49-F238E27FC236}">
                <a16:creationId xmlns:a16="http://schemas.microsoft.com/office/drawing/2014/main" id="{4DA1230A-D766-D54B-BF4C-3E94693CD46D}"/>
              </a:ext>
            </a:extLst>
          </p:cNvPr>
          <p:cNvSpPr txBox="1"/>
          <p:nvPr/>
        </p:nvSpPr>
        <p:spPr>
          <a:xfrm>
            <a:off x="6416211" y="2048470"/>
            <a:ext cx="1159730" cy="369332"/>
          </a:xfrm>
          <a:prstGeom prst="rect">
            <a:avLst/>
          </a:prstGeom>
          <a:noFill/>
        </p:spPr>
        <p:txBody>
          <a:bodyPr wrap="none" rtlCol="0">
            <a:spAutoFit/>
          </a:bodyPr>
          <a:lstStyle/>
          <a:p>
            <a:r>
              <a:rPr lang="en-US" dirty="0"/>
              <a:t>Libraries</a:t>
            </a:r>
          </a:p>
        </p:txBody>
      </p:sp>
      <p:sp>
        <p:nvSpPr>
          <p:cNvPr id="38" name="TextBox 37">
            <a:extLst>
              <a:ext uri="{FF2B5EF4-FFF2-40B4-BE49-F238E27FC236}">
                <a16:creationId xmlns:a16="http://schemas.microsoft.com/office/drawing/2014/main" id="{284D43D8-2CAA-0C46-9895-AFEDACA45D33}"/>
              </a:ext>
            </a:extLst>
          </p:cNvPr>
          <p:cNvSpPr txBox="1"/>
          <p:nvPr/>
        </p:nvSpPr>
        <p:spPr>
          <a:xfrm>
            <a:off x="8092611" y="2048470"/>
            <a:ext cx="1159843" cy="369332"/>
          </a:xfrm>
          <a:prstGeom prst="rect">
            <a:avLst/>
          </a:prstGeom>
          <a:noFill/>
        </p:spPr>
        <p:txBody>
          <a:bodyPr wrap="none" rtlCol="0">
            <a:spAutoFit/>
          </a:bodyPr>
          <a:lstStyle/>
          <a:p>
            <a:r>
              <a:rPr lang="en-US" dirty="0"/>
              <a:t>Archives</a:t>
            </a:r>
          </a:p>
        </p:txBody>
      </p:sp>
      <p:sp>
        <p:nvSpPr>
          <p:cNvPr id="39" name="TextBox 38">
            <a:extLst>
              <a:ext uri="{FF2B5EF4-FFF2-40B4-BE49-F238E27FC236}">
                <a16:creationId xmlns:a16="http://schemas.microsoft.com/office/drawing/2014/main" id="{01630DB5-2574-1245-AE5D-42D7231AFD48}"/>
              </a:ext>
            </a:extLst>
          </p:cNvPr>
          <p:cNvSpPr txBox="1"/>
          <p:nvPr/>
        </p:nvSpPr>
        <p:spPr>
          <a:xfrm>
            <a:off x="7635411" y="3724870"/>
            <a:ext cx="1159392" cy="369332"/>
          </a:xfrm>
          <a:prstGeom prst="rect">
            <a:avLst/>
          </a:prstGeom>
          <a:noFill/>
        </p:spPr>
        <p:txBody>
          <a:bodyPr wrap="none" rtlCol="0">
            <a:spAutoFit/>
          </a:bodyPr>
          <a:lstStyle/>
          <a:p>
            <a:r>
              <a:rPr lang="en-US" dirty="0"/>
              <a:t>Crawling</a:t>
            </a:r>
          </a:p>
        </p:txBody>
      </p:sp>
      <p:sp>
        <p:nvSpPr>
          <p:cNvPr id="40" name="TextBox 39">
            <a:extLst>
              <a:ext uri="{FF2B5EF4-FFF2-40B4-BE49-F238E27FC236}">
                <a16:creationId xmlns:a16="http://schemas.microsoft.com/office/drawing/2014/main" id="{C64253B9-4D0C-7F47-8055-3733006879C9}"/>
              </a:ext>
            </a:extLst>
          </p:cNvPr>
          <p:cNvSpPr txBox="1"/>
          <p:nvPr/>
        </p:nvSpPr>
        <p:spPr>
          <a:xfrm>
            <a:off x="5501811" y="3724870"/>
            <a:ext cx="1788207" cy="369332"/>
          </a:xfrm>
          <a:prstGeom prst="rect">
            <a:avLst/>
          </a:prstGeom>
          <a:noFill/>
        </p:spPr>
        <p:txBody>
          <a:bodyPr wrap="none" rtlCol="0">
            <a:spAutoFit/>
          </a:bodyPr>
          <a:lstStyle/>
          <a:p>
            <a:r>
              <a:rPr lang="en-US" dirty="0"/>
              <a:t>Search Engine</a:t>
            </a:r>
          </a:p>
        </p:txBody>
      </p:sp>
      <p:sp>
        <p:nvSpPr>
          <p:cNvPr id="41" name="TextBox 40">
            <a:extLst>
              <a:ext uri="{FF2B5EF4-FFF2-40B4-BE49-F238E27FC236}">
                <a16:creationId xmlns:a16="http://schemas.microsoft.com/office/drawing/2014/main" id="{D3F22FD8-404E-F841-86D3-ACCB4FD7AB99}"/>
              </a:ext>
            </a:extLst>
          </p:cNvPr>
          <p:cNvSpPr txBox="1"/>
          <p:nvPr/>
        </p:nvSpPr>
        <p:spPr>
          <a:xfrm>
            <a:off x="9192375" y="4803338"/>
            <a:ext cx="1787669" cy="369332"/>
          </a:xfrm>
          <a:prstGeom prst="rect">
            <a:avLst/>
          </a:prstGeom>
          <a:noFill/>
        </p:spPr>
        <p:txBody>
          <a:bodyPr wrap="none" rtlCol="0">
            <a:spAutoFit/>
          </a:bodyPr>
          <a:lstStyle/>
          <a:p>
            <a:r>
              <a:rPr lang="en-US" dirty="0"/>
              <a:t>Deep Learning</a:t>
            </a:r>
          </a:p>
        </p:txBody>
      </p:sp>
    </p:spTree>
    <p:extLst>
      <p:ext uri="{BB962C8B-B14F-4D97-AF65-F5344CB8AC3E}">
        <p14:creationId xmlns:p14="http://schemas.microsoft.com/office/powerpoint/2010/main" val="2309331659"/>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3" name="type.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p:txBody>
          <a:bodyPr/>
          <a:lstStyle/>
          <a:p>
            <a:r>
              <a:rPr lang="en-US" dirty="0"/>
              <a:t>Information</a:t>
            </a:r>
            <a:br>
              <a:rPr lang="en-US" dirty="0"/>
            </a:br>
            <a:r>
              <a:rPr lang="en-US" dirty="0"/>
              <a:t>Life Cycle</a:t>
            </a:r>
          </a:p>
        </p:txBody>
      </p:sp>
      <p:sp>
        <p:nvSpPr>
          <p:cNvPr id="6" name="Slide Number Placeholder 3">
            <a:extLst>
              <a:ext uri="{FF2B5EF4-FFF2-40B4-BE49-F238E27FC236}">
                <a16:creationId xmlns:a16="http://schemas.microsoft.com/office/drawing/2014/main" id="{665E0D11-ED1A-E04E-A4F2-0EE920F790D2}"/>
              </a:ext>
            </a:extLst>
          </p:cNvPr>
          <p:cNvSpPr txBox="1">
            <a:spLocks/>
          </p:cNvSpPr>
          <p:nvPr/>
        </p:nvSpPr>
        <p:spPr>
          <a:xfrm>
            <a:off x="142125" y="6381750"/>
            <a:ext cx="2133600" cy="4762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65564D9D-38AD-4D32-A802-7F9E5541B4AC}" type="slidenum">
              <a:rPr lang="en-US" smtClean="0"/>
              <a:pPr>
                <a:defRPr/>
              </a:pPr>
              <a:t>6</a:t>
            </a:fld>
            <a:endParaRPr lang="en-US" dirty="0"/>
          </a:p>
        </p:txBody>
      </p:sp>
      <p:sp>
        <p:nvSpPr>
          <p:cNvPr id="43" name="Text Box 3">
            <a:extLst>
              <a:ext uri="{FF2B5EF4-FFF2-40B4-BE49-F238E27FC236}">
                <a16:creationId xmlns:a16="http://schemas.microsoft.com/office/drawing/2014/main" id="{790D2AB6-3173-9747-923B-AAA710FD5F99}"/>
              </a:ext>
            </a:extLst>
          </p:cNvPr>
          <p:cNvSpPr txBox="1">
            <a:spLocks noChangeArrowheads="1"/>
          </p:cNvSpPr>
          <p:nvPr/>
        </p:nvSpPr>
        <p:spPr bwMode="auto">
          <a:xfrm>
            <a:off x="6419636" y="1334785"/>
            <a:ext cx="1487488"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a:latin typeface="Times New Roman" pitchFamily="18" charset="0"/>
              </a:rPr>
              <a:t>Authoring</a:t>
            </a:r>
          </a:p>
          <a:p>
            <a:pPr algn="ctr" eaLnBrk="0" hangingPunct="0"/>
            <a:r>
              <a:rPr lang="en-US" sz="2400" b="0">
                <a:latin typeface="Times New Roman" pitchFamily="18" charset="0"/>
              </a:rPr>
              <a:t>Modifying</a:t>
            </a:r>
          </a:p>
        </p:txBody>
      </p:sp>
      <p:sp>
        <p:nvSpPr>
          <p:cNvPr id="44" name="Text Box 4">
            <a:extLst>
              <a:ext uri="{FF2B5EF4-FFF2-40B4-BE49-F238E27FC236}">
                <a16:creationId xmlns:a16="http://schemas.microsoft.com/office/drawing/2014/main" id="{4D8C5903-4BCE-6C47-BF1D-CD983B859F1D}"/>
              </a:ext>
            </a:extLst>
          </p:cNvPr>
          <p:cNvSpPr txBox="1">
            <a:spLocks noChangeArrowheads="1"/>
          </p:cNvSpPr>
          <p:nvPr/>
        </p:nvSpPr>
        <p:spPr bwMode="auto">
          <a:xfrm>
            <a:off x="7943636" y="2401585"/>
            <a:ext cx="1554163"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a:latin typeface="Times New Roman" pitchFamily="18" charset="0"/>
              </a:rPr>
              <a:t>Organizing</a:t>
            </a:r>
          </a:p>
          <a:p>
            <a:pPr algn="ctr" eaLnBrk="0" hangingPunct="0"/>
            <a:r>
              <a:rPr lang="en-US" sz="2400" b="0">
                <a:latin typeface="Times New Roman" pitchFamily="18" charset="0"/>
              </a:rPr>
              <a:t>Indexing</a:t>
            </a:r>
          </a:p>
        </p:txBody>
      </p:sp>
      <p:sp>
        <p:nvSpPr>
          <p:cNvPr id="45" name="Text Box 5">
            <a:extLst>
              <a:ext uri="{FF2B5EF4-FFF2-40B4-BE49-F238E27FC236}">
                <a16:creationId xmlns:a16="http://schemas.microsoft.com/office/drawing/2014/main" id="{B84E0A1D-3751-4448-988B-0DF335A481B3}"/>
              </a:ext>
            </a:extLst>
          </p:cNvPr>
          <p:cNvSpPr txBox="1">
            <a:spLocks noChangeArrowheads="1"/>
          </p:cNvSpPr>
          <p:nvPr/>
        </p:nvSpPr>
        <p:spPr bwMode="auto">
          <a:xfrm>
            <a:off x="8096036" y="3696985"/>
            <a:ext cx="1468438"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a:latin typeface="Times New Roman" pitchFamily="18" charset="0"/>
              </a:rPr>
              <a:t>Storing</a:t>
            </a:r>
          </a:p>
          <a:p>
            <a:pPr algn="ctr" eaLnBrk="0" hangingPunct="0"/>
            <a:r>
              <a:rPr lang="en-US" sz="2400" b="0">
                <a:latin typeface="Times New Roman" pitchFamily="18" charset="0"/>
              </a:rPr>
              <a:t>Retrieving</a:t>
            </a:r>
          </a:p>
        </p:txBody>
      </p:sp>
      <p:sp>
        <p:nvSpPr>
          <p:cNvPr id="46" name="Text Box 6">
            <a:extLst>
              <a:ext uri="{FF2B5EF4-FFF2-40B4-BE49-F238E27FC236}">
                <a16:creationId xmlns:a16="http://schemas.microsoft.com/office/drawing/2014/main" id="{80A7B6CC-C0FE-1441-B57B-809FC7968363}"/>
              </a:ext>
            </a:extLst>
          </p:cNvPr>
          <p:cNvSpPr txBox="1">
            <a:spLocks noChangeArrowheads="1"/>
          </p:cNvSpPr>
          <p:nvPr/>
        </p:nvSpPr>
        <p:spPr bwMode="auto">
          <a:xfrm>
            <a:off x="6419636" y="5144785"/>
            <a:ext cx="1655763"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dirty="0">
                <a:latin typeface="Times New Roman" pitchFamily="18" charset="0"/>
              </a:rPr>
              <a:t>Distributing</a:t>
            </a:r>
          </a:p>
          <a:p>
            <a:pPr algn="ctr" eaLnBrk="0" hangingPunct="0"/>
            <a:r>
              <a:rPr lang="en-US" sz="2400" b="0" dirty="0">
                <a:latin typeface="Times New Roman" pitchFamily="18" charset="0"/>
              </a:rPr>
              <a:t>Networking</a:t>
            </a:r>
          </a:p>
        </p:txBody>
      </p:sp>
      <p:sp>
        <p:nvSpPr>
          <p:cNvPr id="47" name="Text Box 7">
            <a:extLst>
              <a:ext uri="{FF2B5EF4-FFF2-40B4-BE49-F238E27FC236}">
                <a16:creationId xmlns:a16="http://schemas.microsoft.com/office/drawing/2014/main" id="{FA40ED32-4001-8E43-897B-5C3BC7572304}"/>
              </a:ext>
            </a:extLst>
          </p:cNvPr>
          <p:cNvSpPr txBox="1">
            <a:spLocks noChangeArrowheads="1"/>
          </p:cNvSpPr>
          <p:nvPr/>
        </p:nvSpPr>
        <p:spPr bwMode="auto">
          <a:xfrm>
            <a:off x="3219236" y="3011185"/>
            <a:ext cx="1366838"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a:latin typeface="Times New Roman" pitchFamily="18" charset="0"/>
              </a:rPr>
              <a:t>Retention</a:t>
            </a:r>
          </a:p>
          <a:p>
            <a:pPr algn="ctr" eaLnBrk="0" hangingPunct="0"/>
            <a:r>
              <a:rPr lang="en-US" sz="2400" b="0">
                <a:latin typeface="Times New Roman" pitchFamily="18" charset="0"/>
              </a:rPr>
              <a:t>/ Mining</a:t>
            </a:r>
          </a:p>
        </p:txBody>
      </p:sp>
      <p:sp>
        <p:nvSpPr>
          <p:cNvPr id="48" name="Text Box 8">
            <a:extLst>
              <a:ext uri="{FF2B5EF4-FFF2-40B4-BE49-F238E27FC236}">
                <a16:creationId xmlns:a16="http://schemas.microsoft.com/office/drawing/2014/main" id="{AD25BD5F-00CF-A841-92A9-D1F21AF8DD04}"/>
              </a:ext>
            </a:extLst>
          </p:cNvPr>
          <p:cNvSpPr txBox="1">
            <a:spLocks noChangeArrowheads="1"/>
          </p:cNvSpPr>
          <p:nvPr/>
        </p:nvSpPr>
        <p:spPr bwMode="auto">
          <a:xfrm>
            <a:off x="4667036" y="3620785"/>
            <a:ext cx="1436688"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a:latin typeface="Times New Roman" pitchFamily="18" charset="0"/>
              </a:rPr>
              <a:t>Accessing</a:t>
            </a:r>
          </a:p>
          <a:p>
            <a:pPr algn="ctr" eaLnBrk="0" hangingPunct="0"/>
            <a:r>
              <a:rPr lang="en-US" sz="2400" b="0">
                <a:latin typeface="Times New Roman" pitchFamily="18" charset="0"/>
              </a:rPr>
              <a:t>Filtering</a:t>
            </a:r>
          </a:p>
        </p:txBody>
      </p:sp>
      <p:sp>
        <p:nvSpPr>
          <p:cNvPr id="49" name="Text Box 9">
            <a:extLst>
              <a:ext uri="{FF2B5EF4-FFF2-40B4-BE49-F238E27FC236}">
                <a16:creationId xmlns:a16="http://schemas.microsoft.com/office/drawing/2014/main" id="{7D81502E-29D2-794D-A40E-E8FF85040763}"/>
              </a:ext>
            </a:extLst>
          </p:cNvPr>
          <p:cNvSpPr txBox="1">
            <a:spLocks noChangeArrowheads="1"/>
          </p:cNvSpPr>
          <p:nvPr/>
        </p:nvSpPr>
        <p:spPr bwMode="auto">
          <a:xfrm>
            <a:off x="5124236" y="2249185"/>
            <a:ext cx="1231900" cy="822325"/>
          </a:xfrm>
          <a:prstGeom prst="rect">
            <a:avLst/>
          </a:prstGeom>
          <a:noFill/>
          <a:ln w="25400">
            <a:noFill/>
            <a:miter lim="800000"/>
            <a:headEnd type="none" w="sm" len="sm"/>
            <a:tailEnd type="none" w="sm" len="sm"/>
          </a:ln>
        </p:spPr>
        <p:txBody>
          <a:bodyPr wrap="none">
            <a:spAutoFit/>
          </a:bodyPr>
          <a:lstStyle/>
          <a:p>
            <a:pPr algn="ctr" eaLnBrk="0" hangingPunct="0"/>
            <a:r>
              <a:rPr lang="en-US" sz="2400" b="0">
                <a:latin typeface="Times New Roman" pitchFamily="18" charset="0"/>
              </a:rPr>
              <a:t>Using</a:t>
            </a:r>
          </a:p>
          <a:p>
            <a:pPr algn="ctr" eaLnBrk="0" hangingPunct="0"/>
            <a:r>
              <a:rPr lang="en-US" sz="2400" b="0">
                <a:latin typeface="Times New Roman" pitchFamily="18" charset="0"/>
              </a:rPr>
              <a:t>Creating</a:t>
            </a:r>
          </a:p>
        </p:txBody>
      </p:sp>
      <p:sp>
        <p:nvSpPr>
          <p:cNvPr id="50" name="WordArt 10">
            <a:extLst>
              <a:ext uri="{FF2B5EF4-FFF2-40B4-BE49-F238E27FC236}">
                <a16:creationId xmlns:a16="http://schemas.microsoft.com/office/drawing/2014/main" id="{28169892-800A-7A4D-9E82-34869C7595A6}"/>
              </a:ext>
            </a:extLst>
          </p:cNvPr>
          <p:cNvSpPr>
            <a:spLocks noChangeArrowheads="1" noChangeShapeType="1" noTextEdit="1"/>
          </p:cNvSpPr>
          <p:nvPr/>
        </p:nvSpPr>
        <p:spPr bwMode="auto">
          <a:xfrm>
            <a:off x="6343436" y="801385"/>
            <a:ext cx="1647825" cy="495300"/>
          </a:xfrm>
          <a:prstGeom prst="rect">
            <a:avLst/>
          </a:prstGeom>
        </p:spPr>
        <p:txBody>
          <a:bodyPr spcFirstLastPara="1" wrap="none" fromWordArt="1">
            <a:prstTxWarp prst="textArchUp">
              <a:avLst>
                <a:gd name="adj" fmla="val 10800004"/>
              </a:avLst>
            </a:prstTxWarp>
          </a:bodyPr>
          <a:lstStyle/>
          <a:p>
            <a:pPr algn="ctr"/>
            <a:r>
              <a:rPr lang="en-US" sz="2800" kern="10">
                <a:ln w="9525">
                  <a:solidFill>
                    <a:srgbClr val="000000"/>
                  </a:solidFill>
                  <a:round/>
                  <a:headEnd type="none" w="sm" len="sm"/>
                  <a:tailEnd type="none" w="sm" len="sm"/>
                </a:ln>
                <a:solidFill>
                  <a:schemeClr val="accent1"/>
                </a:solidFill>
                <a:latin typeface="Arial Black"/>
              </a:rPr>
              <a:t>Creation</a:t>
            </a:r>
          </a:p>
        </p:txBody>
      </p:sp>
      <p:sp>
        <p:nvSpPr>
          <p:cNvPr id="51" name="WordArt 11">
            <a:extLst>
              <a:ext uri="{FF2B5EF4-FFF2-40B4-BE49-F238E27FC236}">
                <a16:creationId xmlns:a16="http://schemas.microsoft.com/office/drawing/2014/main" id="{E8EFD82C-88E4-5643-933F-EEF0F788EB17}"/>
              </a:ext>
            </a:extLst>
          </p:cNvPr>
          <p:cNvSpPr>
            <a:spLocks noChangeArrowheads="1" noChangeShapeType="1" noTextEdit="1"/>
          </p:cNvSpPr>
          <p:nvPr/>
        </p:nvSpPr>
        <p:spPr bwMode="auto">
          <a:xfrm>
            <a:off x="9239036" y="5525785"/>
            <a:ext cx="1657350" cy="658813"/>
          </a:xfrm>
          <a:prstGeom prst="rect">
            <a:avLst/>
          </a:prstGeom>
        </p:spPr>
        <p:txBody>
          <a:bodyPr wrap="none" fromWordArt="1">
            <a:prstTxWarp prst="textDeflate">
              <a:avLst>
                <a:gd name="adj" fmla="val 26227"/>
              </a:avLst>
            </a:prstTxWarp>
          </a:bodyPr>
          <a:lstStyle/>
          <a:p>
            <a:pPr algn="ctr"/>
            <a:r>
              <a:rPr lang="en-US" sz="2400" kern="10" dirty="0">
                <a:ln w="9525">
                  <a:solidFill>
                    <a:srgbClr val="000000"/>
                  </a:solidFill>
                  <a:round/>
                  <a:headEnd type="none" w="sm" len="sm"/>
                  <a:tailEnd type="none" w="sm" len="sm"/>
                </a:ln>
                <a:solidFill>
                  <a:schemeClr val="accent1"/>
                </a:solidFill>
                <a:latin typeface="Arial Black"/>
              </a:rPr>
              <a:t>Searching</a:t>
            </a:r>
          </a:p>
        </p:txBody>
      </p:sp>
      <p:sp>
        <p:nvSpPr>
          <p:cNvPr id="52" name="WordArt 12">
            <a:extLst>
              <a:ext uri="{FF2B5EF4-FFF2-40B4-BE49-F238E27FC236}">
                <a16:creationId xmlns:a16="http://schemas.microsoft.com/office/drawing/2014/main" id="{B3A63225-DC1D-D542-8CF8-A686C6891D67}"/>
              </a:ext>
            </a:extLst>
          </p:cNvPr>
          <p:cNvSpPr>
            <a:spLocks noChangeArrowheads="1" noChangeShapeType="1" noTextEdit="1"/>
          </p:cNvSpPr>
          <p:nvPr/>
        </p:nvSpPr>
        <p:spPr bwMode="auto">
          <a:xfrm>
            <a:off x="2762036" y="4154185"/>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rPr>
              <a:t>Utilization</a:t>
            </a:r>
          </a:p>
        </p:txBody>
      </p:sp>
      <p:sp>
        <p:nvSpPr>
          <p:cNvPr id="53" name="Oval 13" descr="A cycle showing how new knowledge builds on old as we go around a circle, from creation such as by authoring, back to modifying the old. Details are shown inside the circle, like indexing, storing, retrieving, distributing, filtering, and using.">
            <a:extLst>
              <a:ext uri="{FF2B5EF4-FFF2-40B4-BE49-F238E27FC236}">
                <a16:creationId xmlns:a16="http://schemas.microsoft.com/office/drawing/2014/main" id="{4B454659-0C98-7E46-BCED-44CE7A0F6A28}"/>
              </a:ext>
            </a:extLst>
          </p:cNvPr>
          <p:cNvSpPr>
            <a:spLocks noChangeArrowheads="1"/>
          </p:cNvSpPr>
          <p:nvPr/>
        </p:nvSpPr>
        <p:spPr bwMode="auto">
          <a:xfrm>
            <a:off x="4667036" y="1182385"/>
            <a:ext cx="5105400" cy="5105400"/>
          </a:xfrm>
          <a:prstGeom prst="ellipse">
            <a:avLst/>
          </a:prstGeom>
          <a:noFill/>
          <a:ln w="25400">
            <a:solidFill>
              <a:schemeClr val="tx1"/>
            </a:solidFill>
            <a:round/>
            <a:headEnd type="none" w="sm" len="sm"/>
            <a:tailEnd type="none" w="sm" len="sm"/>
          </a:ln>
        </p:spPr>
        <p:txBody>
          <a:bodyPr anchor="ctr">
            <a:spAutoFit/>
          </a:bodyPr>
          <a:lstStyle/>
          <a:p>
            <a:endParaRPr lang="en-US"/>
          </a:p>
        </p:txBody>
      </p:sp>
      <p:sp>
        <p:nvSpPr>
          <p:cNvPr id="54" name="Line 14">
            <a:extLst>
              <a:ext uri="{FF2B5EF4-FFF2-40B4-BE49-F238E27FC236}">
                <a16:creationId xmlns:a16="http://schemas.microsoft.com/office/drawing/2014/main" id="{4B9D52D9-7409-E74F-B514-F75B56F3B0E3}"/>
              </a:ext>
              <a:ext uri="{C183D7F6-B498-43B3-948B-1728B52AA6E4}">
                <adec:decorative xmlns:adec="http://schemas.microsoft.com/office/drawing/2017/decorative" val="1"/>
              </a:ext>
            </a:extLst>
          </p:cNvPr>
          <p:cNvSpPr>
            <a:spLocks noChangeShapeType="1"/>
          </p:cNvSpPr>
          <p:nvPr/>
        </p:nvSpPr>
        <p:spPr bwMode="auto">
          <a:xfrm flipH="1">
            <a:off x="4743236" y="3696985"/>
            <a:ext cx="2438400" cy="3048000"/>
          </a:xfrm>
          <a:prstGeom prst="line">
            <a:avLst/>
          </a:prstGeom>
          <a:noFill/>
          <a:ln w="25400">
            <a:solidFill>
              <a:schemeClr val="tx1"/>
            </a:solidFill>
            <a:round/>
            <a:headEnd type="none" w="sm" len="sm"/>
            <a:tailEnd type="none" w="sm" len="sm"/>
          </a:ln>
        </p:spPr>
        <p:txBody>
          <a:bodyPr wrap="none">
            <a:spAutoFit/>
          </a:bodyPr>
          <a:lstStyle/>
          <a:p>
            <a:endParaRPr lang="en-US"/>
          </a:p>
        </p:txBody>
      </p:sp>
      <p:sp>
        <p:nvSpPr>
          <p:cNvPr id="55" name="Line 15">
            <a:extLst>
              <a:ext uri="{FF2B5EF4-FFF2-40B4-BE49-F238E27FC236}">
                <a16:creationId xmlns:a16="http://schemas.microsoft.com/office/drawing/2014/main" id="{64A77D08-4A91-AA41-AC3E-D6A82563AD50}"/>
              </a:ext>
              <a:ext uri="{C183D7F6-B498-43B3-948B-1728B52AA6E4}">
                <adec:decorative xmlns:adec="http://schemas.microsoft.com/office/drawing/2017/decorative" val="1"/>
              </a:ext>
            </a:extLst>
          </p:cNvPr>
          <p:cNvSpPr>
            <a:spLocks noChangeShapeType="1"/>
          </p:cNvSpPr>
          <p:nvPr/>
        </p:nvSpPr>
        <p:spPr bwMode="auto">
          <a:xfrm flipH="1" flipV="1">
            <a:off x="2609636" y="2553985"/>
            <a:ext cx="4572000" cy="1143000"/>
          </a:xfrm>
          <a:prstGeom prst="line">
            <a:avLst/>
          </a:prstGeom>
          <a:noFill/>
          <a:ln w="25400">
            <a:solidFill>
              <a:schemeClr val="tx1"/>
            </a:solidFill>
            <a:round/>
            <a:headEnd type="none" w="sm" len="sm"/>
            <a:tailEnd type="none" w="sm" len="sm"/>
          </a:ln>
        </p:spPr>
        <p:txBody>
          <a:bodyPr wrap="none">
            <a:spAutoFit/>
          </a:bodyPr>
          <a:lstStyle/>
          <a:p>
            <a:endParaRPr lang="en-US"/>
          </a:p>
        </p:txBody>
      </p:sp>
      <p:sp>
        <p:nvSpPr>
          <p:cNvPr id="56" name="Line 16">
            <a:extLst>
              <a:ext uri="{FF2B5EF4-FFF2-40B4-BE49-F238E27FC236}">
                <a16:creationId xmlns:a16="http://schemas.microsoft.com/office/drawing/2014/main" id="{8BA71806-DB2E-5945-83D7-9F609DBD43BC}"/>
              </a:ext>
              <a:ext uri="{C183D7F6-B498-43B3-948B-1728B52AA6E4}">
                <adec:decorative xmlns:adec="http://schemas.microsoft.com/office/drawing/2017/decorative" val="1"/>
              </a:ext>
            </a:extLst>
          </p:cNvPr>
          <p:cNvSpPr>
            <a:spLocks noChangeShapeType="1"/>
          </p:cNvSpPr>
          <p:nvPr/>
        </p:nvSpPr>
        <p:spPr bwMode="auto">
          <a:xfrm flipV="1">
            <a:off x="7181636" y="3163585"/>
            <a:ext cx="4572000" cy="533400"/>
          </a:xfrm>
          <a:prstGeom prst="line">
            <a:avLst/>
          </a:prstGeom>
          <a:noFill/>
          <a:ln w="25400">
            <a:solidFill>
              <a:schemeClr val="tx1"/>
            </a:solidFill>
            <a:round/>
            <a:headEnd type="none" w="sm" len="sm"/>
            <a:tailEnd type="none" w="sm" len="sm"/>
          </a:ln>
        </p:spPr>
        <p:txBody>
          <a:bodyPr>
            <a:spAutoFit/>
          </a:bodyPr>
          <a:lstStyle/>
          <a:p>
            <a:endParaRPr lang="en-US"/>
          </a:p>
        </p:txBody>
      </p:sp>
      <p:sp>
        <p:nvSpPr>
          <p:cNvPr id="57" name="WordArt 17">
            <a:extLst>
              <a:ext uri="{FF2B5EF4-FFF2-40B4-BE49-F238E27FC236}">
                <a16:creationId xmlns:a16="http://schemas.microsoft.com/office/drawing/2014/main" id="{F06AC9F9-13FD-F447-9DC6-F1EAF5F2059B}"/>
              </a:ext>
            </a:extLst>
          </p:cNvPr>
          <p:cNvSpPr>
            <a:spLocks noChangeArrowheads="1" noChangeShapeType="1" noTextEdit="1"/>
          </p:cNvSpPr>
          <p:nvPr/>
        </p:nvSpPr>
        <p:spPr bwMode="auto">
          <a:xfrm>
            <a:off x="4362236" y="1106185"/>
            <a:ext cx="1295400" cy="495300"/>
          </a:xfrm>
          <a:prstGeom prst="rect">
            <a:avLst/>
          </a:prstGeom>
        </p:spPr>
        <p:txBody>
          <a:bodyPr wrap="none" fromWordArt="1">
            <a:prstTxWarp prst="textPlain">
              <a:avLst>
                <a:gd name="adj" fmla="val 50000"/>
              </a:avLst>
            </a:prstTxWarp>
          </a:bodyPr>
          <a:lstStyle/>
          <a:p>
            <a:pPr algn="ctr"/>
            <a:r>
              <a:rPr lang="en-US" sz="2800" kern="10" dirty="0">
                <a:ln w="9525">
                  <a:solidFill>
                    <a:srgbClr val="000000"/>
                  </a:solidFill>
                  <a:round/>
                  <a:headEnd type="none" w="sm" len="sm"/>
                  <a:tailEnd type="none" w="sm" len="sm"/>
                </a:ln>
                <a:solidFill>
                  <a:srgbClr val="FFFFFF"/>
                </a:solidFill>
                <a:latin typeface="Arial Black"/>
              </a:rPr>
              <a:t>Active</a:t>
            </a:r>
          </a:p>
        </p:txBody>
      </p:sp>
      <p:sp>
        <p:nvSpPr>
          <p:cNvPr id="58" name="WordArt 18">
            <a:extLst>
              <a:ext uri="{FF2B5EF4-FFF2-40B4-BE49-F238E27FC236}">
                <a16:creationId xmlns:a16="http://schemas.microsoft.com/office/drawing/2014/main" id="{26CD5B8B-B43F-244A-A8FE-96373FD123FB}"/>
              </a:ext>
            </a:extLst>
          </p:cNvPr>
          <p:cNvSpPr>
            <a:spLocks noChangeArrowheads="1" noChangeShapeType="1" noTextEdit="1"/>
          </p:cNvSpPr>
          <p:nvPr/>
        </p:nvSpPr>
        <p:spPr bwMode="auto">
          <a:xfrm>
            <a:off x="3905036" y="5525785"/>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rPr>
              <a:t>Inactive</a:t>
            </a:r>
          </a:p>
        </p:txBody>
      </p:sp>
      <p:sp>
        <p:nvSpPr>
          <p:cNvPr id="59" name="WordArt 19">
            <a:extLst>
              <a:ext uri="{FF2B5EF4-FFF2-40B4-BE49-F238E27FC236}">
                <a16:creationId xmlns:a16="http://schemas.microsoft.com/office/drawing/2014/main" id="{FACC1B92-09ED-8D47-85BC-8315F212F8AB}"/>
              </a:ext>
            </a:extLst>
          </p:cNvPr>
          <p:cNvSpPr>
            <a:spLocks noChangeArrowheads="1" noChangeShapeType="1" noTextEdit="1"/>
          </p:cNvSpPr>
          <p:nvPr/>
        </p:nvSpPr>
        <p:spPr bwMode="auto">
          <a:xfrm>
            <a:off x="9772436" y="3925585"/>
            <a:ext cx="1428750" cy="11430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type="none" w="sm" len="sm"/>
                  <a:tailEnd type="none" w="sm" len="sm"/>
                </a:ln>
                <a:solidFill>
                  <a:srgbClr val="FFFFFF"/>
                </a:solidFill>
                <a:latin typeface="Arial Black"/>
              </a:rPr>
              <a:t>Semi-</a:t>
            </a:r>
          </a:p>
          <a:p>
            <a:pPr algn="ctr"/>
            <a:r>
              <a:rPr lang="en-US" sz="3200" kern="10">
                <a:ln w="9525">
                  <a:solidFill>
                    <a:srgbClr val="000000"/>
                  </a:solidFill>
                  <a:round/>
                  <a:headEnd type="none" w="sm" len="sm"/>
                  <a:tailEnd type="none" w="sm" len="sm"/>
                </a:ln>
                <a:solidFill>
                  <a:srgbClr val="FFFFFF"/>
                </a:solidFill>
                <a:latin typeface="Arial Black"/>
              </a:rPr>
              <a:t>Active</a:t>
            </a:r>
          </a:p>
        </p:txBody>
      </p:sp>
      <p:sp>
        <p:nvSpPr>
          <p:cNvPr id="60" name="Line 20">
            <a:extLst>
              <a:ext uri="{FF2B5EF4-FFF2-40B4-BE49-F238E27FC236}">
                <a16:creationId xmlns:a16="http://schemas.microsoft.com/office/drawing/2014/main" id="{4ABD6C7C-76FC-6E4C-9186-406531635639}"/>
              </a:ext>
              <a:ext uri="{C183D7F6-B498-43B3-948B-1728B52AA6E4}">
                <adec:decorative xmlns:adec="http://schemas.microsoft.com/office/drawing/2017/decorative" val="1"/>
              </a:ext>
            </a:extLst>
          </p:cNvPr>
          <p:cNvSpPr>
            <a:spLocks noChangeShapeType="1"/>
          </p:cNvSpPr>
          <p:nvPr/>
        </p:nvSpPr>
        <p:spPr bwMode="auto">
          <a:xfrm flipH="1" flipV="1">
            <a:off x="3524036" y="5297185"/>
            <a:ext cx="1905000" cy="304800"/>
          </a:xfrm>
          <a:prstGeom prst="line">
            <a:avLst/>
          </a:prstGeom>
          <a:noFill/>
          <a:ln w="38100">
            <a:solidFill>
              <a:schemeClr val="tx1"/>
            </a:solidFill>
            <a:round/>
            <a:headEnd type="none" w="sm" len="sm"/>
            <a:tailEnd type="triangle" w="lg" len="lg"/>
          </a:ln>
        </p:spPr>
        <p:txBody>
          <a:bodyPr wrap="none">
            <a:spAutoFit/>
          </a:bodyPr>
          <a:lstStyle/>
          <a:p>
            <a:endParaRPr lang="en-US"/>
          </a:p>
        </p:txBody>
      </p:sp>
      <p:sp>
        <p:nvSpPr>
          <p:cNvPr id="61" name="WordArt 21">
            <a:extLst>
              <a:ext uri="{FF2B5EF4-FFF2-40B4-BE49-F238E27FC236}">
                <a16:creationId xmlns:a16="http://schemas.microsoft.com/office/drawing/2014/main" id="{605A504B-347E-E742-A00F-F7311330823A}"/>
              </a:ext>
            </a:extLst>
          </p:cNvPr>
          <p:cNvSpPr>
            <a:spLocks noChangeArrowheads="1" noChangeShapeType="1" noTextEdit="1"/>
          </p:cNvSpPr>
          <p:nvPr/>
        </p:nvSpPr>
        <p:spPr bwMode="auto">
          <a:xfrm rot="3300000">
            <a:off x="8157949" y="2034872"/>
            <a:ext cx="2438400" cy="428625"/>
          </a:xfrm>
          <a:prstGeom prst="rect">
            <a:avLst/>
          </a:prstGeom>
        </p:spPr>
        <p:txBody>
          <a:bodyPr spcFirstLastPara="1" wrap="none" fromWordArt="1">
            <a:prstTxWarp prst="textArchUp">
              <a:avLst>
                <a:gd name="adj" fmla="val 10800004"/>
              </a:avLst>
            </a:prstTxWarp>
          </a:bodyPr>
          <a:lstStyle/>
          <a:p>
            <a:pPr algn="ctr"/>
            <a:r>
              <a:rPr lang="en-US" sz="2400" kern="10" dirty="0">
                <a:ln w="9525">
                  <a:solidFill>
                    <a:srgbClr val="000000"/>
                  </a:solidFill>
                  <a:round/>
                  <a:headEnd type="none" w="sm" len="sm"/>
                  <a:tailEnd type="none" w="sm" len="sm"/>
                </a:ln>
                <a:solidFill>
                  <a:schemeClr val="accent1"/>
                </a:solidFill>
                <a:latin typeface="Arial Black"/>
              </a:rPr>
              <a:t>Social Context</a:t>
            </a:r>
          </a:p>
        </p:txBody>
      </p:sp>
    </p:spTree>
    <p:extLst>
      <p:ext uri="{BB962C8B-B14F-4D97-AF65-F5344CB8AC3E}">
        <p14:creationId xmlns:p14="http://schemas.microsoft.com/office/powerpoint/2010/main" val="2198379093"/>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3" name="type.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0B00-7F8D-2940-A6C8-C8449275B901}"/>
              </a:ext>
            </a:extLst>
          </p:cNvPr>
          <p:cNvSpPr>
            <a:spLocks noGrp="1"/>
          </p:cNvSpPr>
          <p:nvPr>
            <p:ph type="title"/>
          </p:nvPr>
        </p:nvSpPr>
        <p:spPr>
          <a:xfrm>
            <a:off x="0" y="0"/>
            <a:ext cx="11919857" cy="1095944"/>
          </a:xfrm>
        </p:spPr>
        <p:txBody>
          <a:bodyPr/>
          <a:lstStyle/>
          <a:p>
            <a:r>
              <a:rPr lang="en-US" dirty="0"/>
              <a:t>Taxonomy of Services</a:t>
            </a:r>
          </a:p>
        </p:txBody>
      </p:sp>
      <p:pic>
        <p:nvPicPr>
          <p:cNvPr id="25" name="Picture 24" descr="Advanced information systems are appreciated because of Information Satisfaction Services for End Users, like browsing, searching, recommending, and visualizing. They result from Adding Value (e.g., classifying) to a Repository, which first is created, and then is continuously preserved.">
            <a:extLst>
              <a:ext uri="{FF2B5EF4-FFF2-40B4-BE49-F238E27FC236}">
                <a16:creationId xmlns:a16="http://schemas.microsoft.com/office/drawing/2014/main" id="{DDFF9BCE-04FB-8143-AC93-3466AB7E247F}"/>
              </a:ext>
            </a:extLst>
          </p:cNvPr>
          <p:cNvPicPr>
            <a:picLocks noChangeAspect="1" noChangeArrowheads="1"/>
          </p:cNvPicPr>
          <p:nvPr/>
        </p:nvPicPr>
        <p:blipFill>
          <a:blip r:embed="rId3" cstate="print"/>
          <a:srcRect/>
          <a:stretch>
            <a:fillRect/>
          </a:stretch>
        </p:blipFill>
        <p:spPr bwMode="auto">
          <a:xfrm>
            <a:off x="1557613" y="826802"/>
            <a:ext cx="10523939" cy="6031198"/>
          </a:xfrm>
          <a:prstGeom prst="rect">
            <a:avLst/>
          </a:prstGeom>
          <a:noFill/>
          <a:ln w="25400">
            <a:noFill/>
            <a:miter lim="800000"/>
            <a:headEnd type="none" w="sm" len="sm"/>
            <a:tailEnd type="none" w="sm" len="sm"/>
          </a:ln>
        </p:spPr>
      </p:pic>
    </p:spTree>
    <p:extLst>
      <p:ext uri="{BB962C8B-B14F-4D97-AF65-F5344CB8AC3E}">
        <p14:creationId xmlns:p14="http://schemas.microsoft.com/office/powerpoint/2010/main" val="3106675665"/>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type.wav"/>
          </p:stSnd>
        </p:sndAc>
      </p:transition>
    </mc:Choice>
    <mc:Fallback xmlns="">
      <p:transition spd="slow">
        <p:sndAc>
          <p:stSnd>
            <p:snd r:embed="rId4" name="type.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Informal 5S and Digital Library Definitions</a:t>
            </a:r>
          </a:p>
        </p:txBody>
      </p:sp>
      <p:sp>
        <p:nvSpPr>
          <p:cNvPr id="5" name="Subtitle 4"/>
          <p:cNvSpPr>
            <a:spLocks noGrp="1"/>
          </p:cNvSpPr>
          <p:nvPr>
            <p:ph idx="1"/>
          </p:nvPr>
        </p:nvSpPr>
        <p:spPr/>
        <p:txBody>
          <a:bodyPr>
            <a:normAutofit/>
          </a:bodyPr>
          <a:lstStyle/>
          <a:p>
            <a:r>
              <a:rPr lang="en-US" dirty="0"/>
              <a:t>Digital libraries are complex systems that</a:t>
            </a:r>
          </a:p>
          <a:p>
            <a:endParaRPr lang="en-US" dirty="0"/>
          </a:p>
          <a:p>
            <a:r>
              <a:rPr lang="en-US" dirty="0"/>
              <a:t>help satisfy info needs of users (societies)</a:t>
            </a:r>
          </a:p>
          <a:p>
            <a:r>
              <a:rPr lang="en-US" dirty="0"/>
              <a:t>provide info services (scenarios)</a:t>
            </a:r>
          </a:p>
          <a:p>
            <a:r>
              <a:rPr lang="en-US" dirty="0"/>
              <a:t>organize info in usable ways (structures)</a:t>
            </a:r>
          </a:p>
          <a:p>
            <a:r>
              <a:rPr lang="en-US" dirty="0"/>
              <a:t>present info in usable ways (spaces)</a:t>
            </a:r>
          </a:p>
          <a:p>
            <a:r>
              <a:rPr lang="en-US" dirty="0"/>
              <a:t>communicate info with users (streams)</a:t>
            </a:r>
          </a:p>
        </p:txBody>
      </p:sp>
      <p:sp>
        <p:nvSpPr>
          <p:cNvPr id="8" name="Slide Number Placeholder 7"/>
          <p:cNvSpPr>
            <a:spLocks noGrp="1"/>
          </p:cNvSpPr>
          <p:nvPr>
            <p:ph type="sldNum" sz="quarter" idx="10"/>
          </p:nvPr>
        </p:nvSpPr>
        <p:spPr>
          <a:xfrm>
            <a:off x="208428" y="6397142"/>
            <a:ext cx="992841" cy="365125"/>
          </a:xfrm>
        </p:spPr>
        <p:txBody>
          <a:bodyPr/>
          <a:lstStyle/>
          <a:p>
            <a:fld id="{F13255C3-EC6F-3E44-8738-BCB40BBB5A07}" type="slidenum">
              <a:rPr lang="en-US" smtClean="0"/>
              <a:pPr/>
              <a:t>8</a:t>
            </a:fld>
            <a:endParaRPr lang="en-US"/>
          </a:p>
        </p:txBody>
      </p:sp>
    </p:spTree>
    <p:extLst>
      <p:ext uri="{BB962C8B-B14F-4D97-AF65-F5344CB8AC3E}">
        <p14:creationId xmlns:p14="http://schemas.microsoft.com/office/powerpoint/2010/main" val="178031573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type.wav"/>
          </p:stSnd>
        </p:sndAc>
      </p:transition>
    </mc:Choice>
    <mc:Fallback xmlns="">
      <p:transition spd="slow">
        <p:sndAc>
          <p:stSnd>
            <p:snd r:embed="rId4" name="type.wav"/>
          </p:stSnd>
        </p:sndAc>
      </p:transition>
    </mc:Fallback>
  </mc:AlternateContent>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861F41"/>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7A2E686-5644-EC4E-914E-13FB6652226F}" vid="{23589094-0167-E747-965A-D74B8E9A51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ENGE104_template</Template>
  <TotalTime>81</TotalTime>
  <Words>666</Words>
  <Application>Microsoft Macintosh PowerPoint</Application>
  <PresentationFormat>Widescreen</PresentationFormat>
  <Paragraphs>185</Paragraphs>
  <Slides>15</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Acherus Grotesque Bold</vt:lpstr>
      <vt:lpstr>Arial</vt:lpstr>
      <vt:lpstr>Arial Black</vt:lpstr>
      <vt:lpstr>Calibri</vt:lpstr>
      <vt:lpstr>Tahoma</vt:lpstr>
      <vt:lpstr>Times New Roman</vt:lpstr>
      <vt:lpstr>Trebuchet MS</vt:lpstr>
      <vt:lpstr>Wingdings</vt:lpstr>
      <vt:lpstr>Office Theme</vt:lpstr>
      <vt:lpstr>Visio</vt:lpstr>
      <vt:lpstr>“Information Friendly”  Edward A. Fox, fox@vt.edu ENGE 1014, 11/15/2019</vt:lpstr>
      <vt:lpstr>Acknowledgements</vt:lpstr>
      <vt:lpstr>Working in CS Areas with Less Gender Imbalance</vt:lpstr>
      <vt:lpstr>Current Funded Grants (1 of 2)</vt:lpstr>
      <vt:lpstr>Current Funded Grants (2 of 2)</vt:lpstr>
      <vt:lpstr>Word Cloud from Resume</vt:lpstr>
      <vt:lpstr>Information Life Cycle</vt:lpstr>
      <vt:lpstr>Taxonomy of Services</vt:lpstr>
      <vt:lpstr>Informal 5S and Digital Library Definitions</vt:lpstr>
      <vt:lpstr>Information Systems</vt:lpstr>
      <vt:lpstr>Digital  Library Curriculum Framework</vt:lpstr>
      <vt:lpstr>ETANA Digital Library for Archaeology</vt:lpstr>
      <vt:lpstr>Event Archive and Library Stakeholders</vt:lpstr>
      <vt:lpstr>Where Can You Fit in Computer Science?</vt:lpstr>
      <vt:lpstr>Conclusion;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slides are designed for three lines.</dc:title>
  <dc:creator>Geary, Carol</dc:creator>
  <cp:lastModifiedBy>Fox, Edward</cp:lastModifiedBy>
  <cp:revision>12</cp:revision>
  <dcterms:created xsi:type="dcterms:W3CDTF">2019-09-12T19:35:50Z</dcterms:created>
  <dcterms:modified xsi:type="dcterms:W3CDTF">2020-02-16T23:59:24Z</dcterms:modified>
</cp:coreProperties>
</file>